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5"/>
  </p:notesMasterIdLst>
  <p:handoutMasterIdLst>
    <p:handoutMasterId r:id="rId36"/>
  </p:handoutMasterIdLst>
  <p:sldIdLst>
    <p:sldId id="735" r:id="rId2"/>
    <p:sldId id="730" r:id="rId3"/>
    <p:sldId id="737" r:id="rId4"/>
    <p:sldId id="738" r:id="rId5"/>
    <p:sldId id="739" r:id="rId6"/>
    <p:sldId id="740" r:id="rId7"/>
    <p:sldId id="258" r:id="rId8"/>
    <p:sldId id="741" r:id="rId9"/>
    <p:sldId id="742" r:id="rId10"/>
    <p:sldId id="743" r:id="rId11"/>
    <p:sldId id="745" r:id="rId12"/>
    <p:sldId id="744" r:id="rId13"/>
    <p:sldId id="746" r:id="rId14"/>
    <p:sldId id="747" r:id="rId15"/>
    <p:sldId id="748" r:id="rId16"/>
    <p:sldId id="749" r:id="rId17"/>
    <p:sldId id="750" r:id="rId18"/>
    <p:sldId id="314" r:id="rId19"/>
    <p:sldId id="751" r:id="rId20"/>
    <p:sldId id="752" r:id="rId21"/>
    <p:sldId id="753" r:id="rId22"/>
    <p:sldId id="754" r:id="rId23"/>
    <p:sldId id="736" r:id="rId24"/>
    <p:sldId id="755" r:id="rId25"/>
    <p:sldId id="756" r:id="rId26"/>
    <p:sldId id="757" r:id="rId27"/>
    <p:sldId id="758" r:id="rId28"/>
    <p:sldId id="759" r:id="rId29"/>
    <p:sldId id="760" r:id="rId30"/>
    <p:sldId id="259" r:id="rId31"/>
    <p:sldId id="761" r:id="rId32"/>
    <p:sldId id="762" r:id="rId33"/>
    <p:sldId id="763" r:id="rId3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11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15416" y="2753633"/>
            <a:ext cx="8777064" cy="1323439"/>
          </a:xfrm>
        </p:spPr>
        <p:txBody>
          <a:bodyPr wrap="square">
            <a:spAutoFit/>
          </a:bodyPr>
          <a:lstStyle/>
          <a:p>
            <a:pPr algn="l"/>
            <a:r>
              <a:rPr lang="de-DE" altLang="de-DE" sz="8000" dirty="0" smtClean="0">
                <a:solidFill>
                  <a:schemeClr val="bg1">
                    <a:lumMod val="50000"/>
                  </a:schemeClr>
                </a:solidFill>
                <a:effectLst/>
                <a:latin typeface="Univers LT Std 47 Cn Lt" pitchFamily="34" charset="0"/>
              </a:rPr>
              <a:t>Lebt Gott in mir?</a:t>
            </a:r>
            <a:endParaRPr lang="de-DE" altLang="de-DE" sz="8000" dirty="0">
              <a:solidFill>
                <a:schemeClr val="bg1">
                  <a:lumMod val="50000"/>
                </a:schemeClr>
              </a:solidFill>
              <a:effectLst/>
              <a:latin typeface="Univers LT Std 47 Cn Lt" pitchFamily="34" charset="0"/>
            </a:endParaRPr>
          </a:p>
        </p:txBody>
      </p:sp>
      <p:sp>
        <p:nvSpPr>
          <p:cNvPr id="5" name="Rectangle 3"/>
          <p:cNvSpPr txBox="1">
            <a:spLocks noChangeArrowheads="1"/>
          </p:cNvSpPr>
          <p:nvPr/>
        </p:nvSpPr>
        <p:spPr bwMode="auto">
          <a:xfrm>
            <a:off x="2051720" y="5013176"/>
            <a:ext cx="41044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solidFill>
                  <a:schemeClr val="bg1">
                    <a:lumMod val="50000"/>
                  </a:schemeClr>
                </a:solidFill>
                <a:effectLst/>
                <a:latin typeface="Univers LT Std 47 Cn Lt" pitchFamily="34" charset="0"/>
              </a:rPr>
              <a:t>1.Johannes-Brief 4,11-16</a:t>
            </a:r>
            <a:endParaRPr lang="de-DE" altLang="de-DE" sz="2400" kern="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Römer-Brief 13,8</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8568952" cy="3477875"/>
          </a:xfrm>
        </p:spPr>
        <p:txBody>
          <a:bodyPr wrap="square">
            <a:spAutoFit/>
          </a:bodyPr>
          <a:lstStyle/>
          <a:p>
            <a:pPr algn="l"/>
            <a:r>
              <a:rPr lang="de-CH" altLang="de-DE" sz="4400" dirty="0">
                <a:solidFill>
                  <a:schemeClr val="bg1">
                    <a:lumMod val="50000"/>
                  </a:schemeClr>
                </a:solidFill>
                <a:effectLst/>
                <a:latin typeface="Univers LT Std 47 Cn Lt" pitchFamily="34" charset="0"/>
              </a:rPr>
              <a:t>„Bleibt niemand etwas schuldig! Was ihr einander jedoch immer </a:t>
            </a:r>
            <a:r>
              <a:rPr lang="de-CH" altLang="de-DE" sz="4400" dirty="0" smtClean="0">
                <a:solidFill>
                  <a:schemeClr val="bg1">
                    <a:lumMod val="50000"/>
                  </a:schemeClr>
                </a:solidFill>
                <a:effectLst/>
                <a:latin typeface="Univers LT Std 47 Cn Lt" pitchFamily="34" charset="0"/>
              </a:rPr>
              <a:t>schuldet,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ist </a:t>
            </a:r>
            <a:r>
              <a:rPr lang="de-CH" altLang="de-DE" sz="4400" dirty="0">
                <a:solidFill>
                  <a:schemeClr val="bg1">
                    <a:lumMod val="50000"/>
                  </a:schemeClr>
                </a:solidFill>
                <a:effectLst/>
                <a:latin typeface="Univers LT Std 47 Cn Lt" pitchFamily="34" charset="0"/>
              </a:rPr>
              <a:t>Liebe. Denn wer </a:t>
            </a:r>
            <a:r>
              <a:rPr lang="de-CH" altLang="de-DE" sz="4400" dirty="0" smtClean="0">
                <a:solidFill>
                  <a:schemeClr val="bg1">
                    <a:lumMod val="50000"/>
                  </a:schemeClr>
                </a:solidFill>
                <a:effectLst/>
                <a:latin typeface="Univers LT Std 47 Cn Lt" pitchFamily="34" charset="0"/>
              </a:rPr>
              <a:t>den</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anderen </a:t>
            </a:r>
            <a:r>
              <a:rPr lang="de-CH" altLang="de-DE" sz="4400" dirty="0">
                <a:solidFill>
                  <a:schemeClr val="bg1">
                    <a:lumMod val="50000"/>
                  </a:schemeClr>
                </a:solidFill>
                <a:effectLst/>
                <a:latin typeface="Univers LT Std 47 Cn Lt" pitchFamily="34" charset="0"/>
              </a:rPr>
              <a:t>liebt, hat </a:t>
            </a:r>
            <a:r>
              <a:rPr lang="de-CH" altLang="de-DE" sz="4400" dirty="0" smtClean="0">
                <a:solidFill>
                  <a:schemeClr val="bg1">
                    <a:lumMod val="50000"/>
                  </a:schemeClr>
                </a:solidFill>
                <a:effectLst/>
                <a:latin typeface="Univers LT Std 47 Cn Lt" pitchFamily="34" charset="0"/>
              </a:rPr>
              <a:t>damit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das </a:t>
            </a:r>
            <a:r>
              <a:rPr lang="de-CH" altLang="de-DE" sz="4400" dirty="0">
                <a:solidFill>
                  <a:schemeClr val="bg1">
                    <a:lumMod val="50000"/>
                  </a:schemeClr>
                </a:solidFill>
                <a:effectLst/>
                <a:latin typeface="Univers LT Std 47 Cn Lt" pitchFamily="34" charset="0"/>
              </a:rPr>
              <a:t>Gesetz erfüllt.“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632886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2.Mose 33,20</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2123658"/>
          </a:xfrm>
        </p:spPr>
        <p:txBody>
          <a:bodyPr wrap="square">
            <a:spAutoFit/>
          </a:bodyPr>
          <a:lstStyle/>
          <a:p>
            <a:pPr algn="l"/>
            <a:r>
              <a:rPr lang="de-CH" altLang="de-DE" sz="4400" dirty="0">
                <a:solidFill>
                  <a:schemeClr val="bg1">
                    <a:lumMod val="50000"/>
                  </a:schemeClr>
                </a:solidFill>
                <a:effectLst/>
                <a:latin typeface="Univers LT Std 47 Cn Lt" pitchFamily="34" charset="0"/>
              </a:rPr>
              <a:t>„Du darfst mein Gesicht nicht sehen; denn niemand, der mich </a:t>
            </a:r>
            <a:r>
              <a:rPr lang="de-CH" altLang="de-DE" sz="4400" dirty="0" smtClean="0">
                <a:solidFill>
                  <a:schemeClr val="bg1">
                    <a:lumMod val="50000"/>
                  </a:schemeClr>
                </a:solidFill>
                <a:effectLst/>
                <a:latin typeface="Univers LT Std 47 Cn Lt" pitchFamily="34" charset="0"/>
              </a:rPr>
              <a:t>sieht,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bleibt </a:t>
            </a:r>
            <a:r>
              <a:rPr lang="de-CH" altLang="de-DE" sz="4400" dirty="0">
                <a:solidFill>
                  <a:schemeClr val="bg1">
                    <a:lumMod val="50000"/>
                  </a:schemeClr>
                </a:solidFill>
                <a:effectLst/>
                <a:latin typeface="Univers LT Std 47 Cn Lt" pitchFamily="34" charset="0"/>
              </a:rPr>
              <a:t>am Leben.“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949977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4,12</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355303"/>
            <a:ext cx="8568952" cy="769441"/>
          </a:xfrm>
        </p:spPr>
        <p:txBody>
          <a:bodyPr wrap="square">
            <a:spAutoFit/>
          </a:bodyPr>
          <a:lstStyle/>
          <a:p>
            <a:pPr algn="l"/>
            <a:r>
              <a:rPr lang="de-CH" altLang="de-DE" sz="4400" dirty="0">
                <a:solidFill>
                  <a:schemeClr val="bg1">
                    <a:lumMod val="50000"/>
                  </a:schemeClr>
                </a:solidFill>
                <a:effectLst/>
                <a:latin typeface="Univers LT Std 47 Cn Lt" pitchFamily="34" charset="0"/>
              </a:rPr>
              <a:t>„Gott selbst hat niemand je gesehen.“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985551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1.Timotheus-Brief 6,16</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27384"/>
            <a:ext cx="8568952" cy="5509200"/>
          </a:xfrm>
        </p:spPr>
        <p:txBody>
          <a:bodyPr wrap="square">
            <a:spAutoFit/>
          </a:bodyPr>
          <a:lstStyle/>
          <a:p>
            <a:pPr algn="l"/>
            <a:r>
              <a:rPr lang="de-CH" altLang="de-DE" sz="4400" dirty="0">
                <a:solidFill>
                  <a:schemeClr val="bg1">
                    <a:lumMod val="50000"/>
                  </a:schemeClr>
                </a:solidFill>
                <a:effectLst/>
                <a:latin typeface="Univers LT Std 47 Cn Lt" pitchFamily="34" charset="0"/>
              </a:rPr>
              <a:t>„Gott, der als einziger Unsterblichkeit besitzt und der in einem unzugänglichen Licht wohnt, er, den </a:t>
            </a:r>
            <a:r>
              <a:rPr lang="de-CH" altLang="de-DE" sz="4400" dirty="0" smtClean="0">
                <a:solidFill>
                  <a:schemeClr val="bg1">
                    <a:lumMod val="50000"/>
                  </a:schemeClr>
                </a:solidFill>
                <a:effectLst/>
                <a:latin typeface="Univers LT Std 47 Cn Lt" pitchFamily="34" charset="0"/>
              </a:rPr>
              <a:t>kein</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Mensch </a:t>
            </a:r>
            <a:r>
              <a:rPr lang="de-CH" altLang="de-DE" sz="4400" dirty="0">
                <a:solidFill>
                  <a:schemeClr val="bg1">
                    <a:lumMod val="50000"/>
                  </a:schemeClr>
                </a:solidFill>
                <a:effectLst/>
                <a:latin typeface="Univers LT Std 47 Cn Lt" pitchFamily="34" charset="0"/>
              </a:rPr>
              <a:t>je gesehen </a:t>
            </a:r>
            <a:r>
              <a:rPr lang="de-CH" altLang="de-DE" sz="4400" dirty="0" smtClean="0">
                <a:solidFill>
                  <a:schemeClr val="bg1">
                    <a:lumMod val="50000"/>
                  </a:schemeClr>
                </a:solidFill>
                <a:effectLst/>
                <a:latin typeface="Univers LT Std 47 Cn Lt" pitchFamily="34" charset="0"/>
              </a:rPr>
              <a:t>hat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und </a:t>
            </a:r>
            <a:r>
              <a:rPr lang="de-CH" altLang="de-DE" sz="4400" dirty="0">
                <a:solidFill>
                  <a:schemeClr val="bg1">
                    <a:lumMod val="50000"/>
                  </a:schemeClr>
                </a:solidFill>
                <a:effectLst/>
                <a:latin typeface="Univers LT Std 47 Cn Lt" pitchFamily="34" charset="0"/>
              </a:rPr>
              <a:t>den kein Mensch </a:t>
            </a:r>
            <a:r>
              <a:rPr lang="de-CH" altLang="de-DE" sz="4400" dirty="0" smtClean="0">
                <a:solidFill>
                  <a:schemeClr val="bg1">
                    <a:lumMod val="50000"/>
                  </a:schemeClr>
                </a:solidFill>
                <a:effectLst/>
                <a:latin typeface="Univers LT Std 47 Cn Lt" pitchFamily="34" charset="0"/>
              </a:rPr>
              <a:t>je</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sehen </a:t>
            </a:r>
            <a:r>
              <a:rPr lang="de-CH" altLang="de-DE" sz="4400" dirty="0">
                <a:solidFill>
                  <a:schemeClr val="bg1">
                    <a:lumMod val="50000"/>
                  </a:schemeClr>
                </a:solidFill>
                <a:effectLst/>
                <a:latin typeface="Univers LT Std 47 Cn Lt" pitchFamily="34" charset="0"/>
              </a:rPr>
              <a:t>kann. Ihm </a:t>
            </a:r>
            <a:r>
              <a:rPr lang="de-CH" altLang="de-DE" sz="4400" dirty="0" smtClean="0">
                <a:solidFill>
                  <a:schemeClr val="bg1">
                    <a:lumMod val="50000"/>
                  </a:schemeClr>
                </a:solidFill>
                <a:effectLst/>
                <a:latin typeface="Univers LT Std 47 Cn Lt" pitchFamily="34" charset="0"/>
              </a:rPr>
              <a:t>gebühren</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Ehre </a:t>
            </a:r>
            <a:r>
              <a:rPr lang="de-CH" altLang="de-DE" sz="4400" dirty="0">
                <a:solidFill>
                  <a:schemeClr val="bg1">
                    <a:lumMod val="50000"/>
                  </a:schemeClr>
                </a:solidFill>
                <a:effectLst/>
                <a:latin typeface="Univers LT Std 47 Cn Lt" pitchFamily="34" charset="0"/>
              </a:rPr>
              <a:t>und Macht für </a:t>
            </a:r>
            <a:r>
              <a:rPr lang="de-CH" altLang="de-DE" sz="4400" dirty="0" smtClean="0">
                <a:solidFill>
                  <a:schemeClr val="bg1">
                    <a:lumMod val="50000"/>
                  </a:schemeClr>
                </a:solidFill>
                <a:effectLst/>
                <a:latin typeface="Univers LT Std 47 Cn Lt" pitchFamily="34" charset="0"/>
              </a:rPr>
              <a:t>immer</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und </a:t>
            </a:r>
            <a:r>
              <a:rPr lang="de-CH" altLang="de-DE" sz="4400" dirty="0">
                <a:solidFill>
                  <a:schemeClr val="bg1">
                    <a:lumMod val="50000"/>
                  </a:schemeClr>
                </a:solidFill>
                <a:effectLst/>
                <a:latin typeface="Univers LT Std 47 Cn Lt" pitchFamily="34" charset="0"/>
              </a:rPr>
              <a:t>ewig! Amen.“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814523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Johannes-Evangelium 14,8</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404664"/>
            <a:ext cx="8928992" cy="769441"/>
          </a:xfrm>
        </p:spPr>
        <p:txBody>
          <a:bodyPr wrap="square">
            <a:spAutoFit/>
          </a:bodyPr>
          <a:lstStyle/>
          <a:p>
            <a:pPr algn="l"/>
            <a:r>
              <a:rPr lang="de-CH" altLang="de-DE" sz="4400" dirty="0">
                <a:solidFill>
                  <a:schemeClr val="bg1">
                    <a:lumMod val="50000"/>
                  </a:schemeClr>
                </a:solidFill>
                <a:effectLst/>
                <a:latin typeface="Univers LT Std 47 Cn Lt" pitchFamily="34" charset="0"/>
              </a:rPr>
              <a:t>„Herr, zeig uns den Vater; das genügt uns.“</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958678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Johannes-Evangelium 14,9</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27384"/>
            <a:ext cx="6408712" cy="2123658"/>
          </a:xfrm>
        </p:spPr>
        <p:txBody>
          <a:bodyPr wrap="square">
            <a:spAutoFit/>
          </a:bodyPr>
          <a:lstStyle/>
          <a:p>
            <a:pPr algn="l"/>
            <a:r>
              <a:rPr lang="de-CH" altLang="de-DE" sz="4400" dirty="0">
                <a:solidFill>
                  <a:schemeClr val="bg1">
                    <a:lumMod val="50000"/>
                  </a:schemeClr>
                </a:solidFill>
                <a:effectLst/>
                <a:latin typeface="Univers LT Std 47 Cn Lt" pitchFamily="34" charset="0"/>
              </a:rPr>
              <a:t>„So lange bin ich schon bei euch, und du kennst mich immer noch nicht, Philippus?“</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3571172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31631"/>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Johannes-Evangelium 14,9</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6408712" cy="2800767"/>
          </a:xfrm>
        </p:spPr>
        <p:txBody>
          <a:bodyPr wrap="square">
            <a:spAutoFit/>
          </a:bodyPr>
          <a:lstStyle/>
          <a:p>
            <a:pPr algn="l"/>
            <a:r>
              <a:rPr lang="de-CH" altLang="de-DE" sz="4400" dirty="0">
                <a:solidFill>
                  <a:schemeClr val="bg1">
                    <a:lumMod val="50000"/>
                  </a:schemeClr>
                </a:solidFill>
                <a:effectLst/>
                <a:latin typeface="Univers LT Std 47 Cn Lt" pitchFamily="34" charset="0"/>
              </a:rPr>
              <a:t>„Wer mich gesehen hat, hat den Vater </a:t>
            </a:r>
            <a:r>
              <a:rPr lang="de-CH" altLang="de-DE" sz="4400" dirty="0" smtClean="0">
                <a:solidFill>
                  <a:schemeClr val="bg1">
                    <a:lumMod val="50000"/>
                  </a:schemeClr>
                </a:solidFill>
                <a:effectLst/>
                <a:latin typeface="Univers LT Std 47 Cn Lt" pitchFamily="34" charset="0"/>
              </a:rPr>
              <a:t>gesehen.</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Wie </a:t>
            </a:r>
            <a:r>
              <a:rPr lang="de-CH" altLang="de-DE" sz="4400" dirty="0">
                <a:solidFill>
                  <a:schemeClr val="bg1">
                    <a:lumMod val="50000"/>
                  </a:schemeClr>
                </a:solidFill>
                <a:effectLst/>
                <a:latin typeface="Univers LT Std 47 Cn Lt" pitchFamily="34" charset="0"/>
              </a:rPr>
              <a:t>kannst du da sagen</a:t>
            </a:r>
            <a:r>
              <a:rPr lang="de-CH" altLang="de-DE" sz="4400" dirty="0" smtClean="0">
                <a:solidFill>
                  <a:schemeClr val="bg1">
                    <a:lumMod val="50000"/>
                  </a:schemeClr>
                </a:solidFill>
                <a:effectLst/>
                <a:latin typeface="Univers LT Std 47 Cn Lt" pitchFamily="34" charset="0"/>
              </a:rPr>
              <a: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a:t>
            </a:r>
            <a:r>
              <a:rPr lang="de-CH" altLang="de-DE" sz="4400" dirty="0">
                <a:solidFill>
                  <a:schemeClr val="bg1">
                    <a:lumMod val="50000"/>
                  </a:schemeClr>
                </a:solidFill>
                <a:effectLst/>
                <a:latin typeface="Univers LT Std 47 Cn Lt" pitchFamily="34" charset="0"/>
              </a:rPr>
              <a:t>Zeig uns den Vater‹?“</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9146983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4,12</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6408712" cy="2800767"/>
          </a:xfrm>
        </p:spPr>
        <p:txBody>
          <a:bodyPr wrap="square">
            <a:spAutoFit/>
          </a:bodyPr>
          <a:lstStyle/>
          <a:p>
            <a:pPr algn="l"/>
            <a:r>
              <a:rPr lang="de-CH" altLang="de-DE" sz="4400" dirty="0">
                <a:solidFill>
                  <a:schemeClr val="bg1">
                    <a:lumMod val="50000"/>
                  </a:schemeClr>
                </a:solidFill>
                <a:effectLst/>
                <a:latin typeface="Univers LT Std 47 Cn Lt" pitchFamily="34" charset="0"/>
              </a:rPr>
              <a:t>„Wenn wir einander lieben, lebt Gott in uns, und seine Liebe hat uns von Grund auf erneuert.“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331389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chemeClr val="bg1">
                    <a:lumMod val="50000"/>
                  </a:schemeClr>
                </a:solidFill>
                <a:effectLst/>
                <a:latin typeface="Univers LT Std 47 Cn Lt" pitchFamily="34" charset="0"/>
              </a:rPr>
              <a:t>II. </a:t>
            </a:r>
            <a:r>
              <a:rPr lang="de-CH" altLang="de-DE" sz="4800" dirty="0" smtClean="0">
                <a:solidFill>
                  <a:schemeClr val="bg1">
                    <a:lumMod val="50000"/>
                  </a:schemeClr>
                </a:solidFill>
                <a:effectLst/>
                <a:latin typeface="Univers LT Std 47 Cn Lt" pitchFamily="34" charset="0"/>
              </a:rPr>
              <a:t>Ja </a:t>
            </a:r>
            <a:r>
              <a:rPr lang="de-CH" altLang="de-DE" sz="4800" dirty="0">
                <a:solidFill>
                  <a:schemeClr val="bg1">
                    <a:lumMod val="50000"/>
                  </a:schemeClr>
                </a:solidFill>
                <a:effectLst/>
                <a:latin typeface="Univers LT Std 47 Cn Lt" pitchFamily="34" charset="0"/>
              </a:rPr>
              <a:t>– wenn du bekennst</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4,13</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66104"/>
            <a:ext cx="6408712" cy="4154984"/>
          </a:xfrm>
        </p:spPr>
        <p:txBody>
          <a:bodyPr wrap="square">
            <a:spAutoFit/>
          </a:bodyPr>
          <a:lstStyle/>
          <a:p>
            <a:pPr algn="l"/>
            <a:r>
              <a:rPr lang="de-CH" altLang="de-DE" sz="4400" dirty="0">
                <a:solidFill>
                  <a:schemeClr val="bg1">
                    <a:lumMod val="50000"/>
                  </a:schemeClr>
                </a:solidFill>
                <a:effectLst/>
                <a:latin typeface="Univers LT Std 47 Cn Lt" pitchFamily="34" charset="0"/>
              </a:rPr>
              <a:t>„Woher wissen wir, dass wir in Gott leben und dass Gott in uns lebt? Wir erkennen es daran, dass er uns </a:t>
            </a:r>
            <a:r>
              <a:rPr lang="de-CH" altLang="de-DE" sz="4400" dirty="0" smtClean="0">
                <a:solidFill>
                  <a:schemeClr val="bg1">
                    <a:lumMod val="50000"/>
                  </a:schemeClr>
                </a:solidFill>
                <a:effectLst/>
                <a:latin typeface="Univers LT Std 47 Cn Lt" pitchFamily="34" charset="0"/>
              </a:rPr>
              <a:t>Anteil</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an </a:t>
            </a:r>
            <a:r>
              <a:rPr lang="de-CH" altLang="de-DE" sz="4400" dirty="0">
                <a:solidFill>
                  <a:schemeClr val="bg1">
                    <a:lumMod val="50000"/>
                  </a:schemeClr>
                </a:solidFill>
                <a:effectLst/>
                <a:latin typeface="Univers LT Std 47 Cn Lt" pitchFamily="34" charset="0"/>
              </a:rPr>
              <a:t>seinem Geist gegeben hat.“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4085589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4,11</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6624736" cy="2800767"/>
          </a:xfrm>
        </p:spPr>
        <p:txBody>
          <a:bodyPr wrap="square">
            <a:spAutoFit/>
          </a:bodyPr>
          <a:lstStyle/>
          <a:p>
            <a:pPr algn="l"/>
            <a:r>
              <a:rPr lang="de-CH" altLang="de-DE" sz="4400" dirty="0">
                <a:solidFill>
                  <a:schemeClr val="bg1">
                    <a:lumMod val="50000"/>
                  </a:schemeClr>
                </a:solidFill>
                <a:effectLst/>
                <a:latin typeface="Univers LT Std 47 Cn Lt" pitchFamily="34" charset="0"/>
              </a:rPr>
              <a:t>„Geliebte, da Gott uns so sehr geliebt hat, sind auch wir verpflichtet, einander zu lieben.“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4,14-15</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37068"/>
            <a:ext cx="9001000" cy="4832092"/>
          </a:xfrm>
        </p:spPr>
        <p:txBody>
          <a:bodyPr wrap="square">
            <a:spAutoFit/>
          </a:bodyPr>
          <a:lstStyle/>
          <a:p>
            <a:pPr algn="l"/>
            <a:r>
              <a:rPr lang="de-CH" altLang="de-DE" sz="4400" dirty="0">
                <a:solidFill>
                  <a:schemeClr val="bg1">
                    <a:lumMod val="50000"/>
                  </a:schemeClr>
                </a:solidFill>
                <a:effectLst/>
                <a:latin typeface="Univers LT Std 47 Cn Lt" pitchFamily="34" charset="0"/>
              </a:rPr>
              <a:t>„Wir haben gesehen und können bezeugen, dass der Vater seinen Sohn als Retter der Welt zu uns gesandt </a:t>
            </a:r>
            <a:r>
              <a:rPr lang="de-CH" altLang="de-DE" sz="4400" dirty="0" smtClean="0">
                <a:solidFill>
                  <a:schemeClr val="bg1">
                    <a:lumMod val="50000"/>
                  </a:schemeClr>
                </a:solidFill>
                <a:effectLst/>
                <a:latin typeface="Univers LT Std 47 Cn Lt" pitchFamily="34" charset="0"/>
              </a:rPr>
              <a:t>hat;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und </a:t>
            </a:r>
            <a:r>
              <a:rPr lang="de-CH" altLang="de-DE" sz="4400" dirty="0">
                <a:solidFill>
                  <a:schemeClr val="bg1">
                    <a:lumMod val="50000"/>
                  </a:schemeClr>
                </a:solidFill>
                <a:effectLst/>
                <a:latin typeface="Univers LT Std 47 Cn Lt" pitchFamily="34" charset="0"/>
              </a:rPr>
              <a:t>wenn sich jemand </a:t>
            </a:r>
            <a:r>
              <a:rPr lang="de-CH" altLang="de-DE" sz="4400" dirty="0" smtClean="0">
                <a:solidFill>
                  <a:schemeClr val="bg1">
                    <a:lumMod val="50000"/>
                  </a:schemeClr>
                </a:solidFill>
                <a:effectLst/>
                <a:latin typeface="Univers LT Std 47 Cn Lt" pitchFamily="34" charset="0"/>
              </a:rPr>
              <a:t>zu</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Jesus </a:t>
            </a:r>
            <a:r>
              <a:rPr lang="de-CH" altLang="de-DE" sz="4400" dirty="0">
                <a:solidFill>
                  <a:schemeClr val="bg1">
                    <a:lumMod val="50000"/>
                  </a:schemeClr>
                </a:solidFill>
                <a:effectLst/>
                <a:latin typeface="Univers LT Std 47 Cn Lt" pitchFamily="34" charset="0"/>
              </a:rPr>
              <a:t>als dem Sohn </a:t>
            </a:r>
            <a:r>
              <a:rPr lang="de-CH" altLang="de-DE" sz="4400" dirty="0" smtClean="0">
                <a:solidFill>
                  <a:schemeClr val="bg1">
                    <a:lumMod val="50000"/>
                  </a:schemeClr>
                </a:solidFill>
                <a:effectLst/>
                <a:latin typeface="Univers LT Std 47 Cn Lt" pitchFamily="34" charset="0"/>
              </a:rPr>
              <a:t>Gottes</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bekennt</a:t>
            </a:r>
            <a:r>
              <a:rPr lang="de-CH" altLang="de-DE" sz="4400" dirty="0">
                <a:solidFill>
                  <a:schemeClr val="bg1">
                    <a:lumMod val="50000"/>
                  </a:schemeClr>
                </a:solidFill>
                <a:effectLst/>
                <a:latin typeface="Univers LT Std 47 Cn Lt" pitchFamily="34" charset="0"/>
              </a:rPr>
              <a:t>, lebt Gott in </a:t>
            </a:r>
            <a:r>
              <a:rPr lang="de-CH" altLang="de-DE" sz="4400" dirty="0" smtClean="0">
                <a:solidFill>
                  <a:schemeClr val="bg1">
                    <a:lumMod val="50000"/>
                  </a:schemeClr>
                </a:solidFill>
                <a:effectLst/>
                <a:latin typeface="Univers LT Std 47 Cn Lt" pitchFamily="34" charset="0"/>
              </a:rPr>
              <a:t>ihm,</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und </a:t>
            </a:r>
            <a:r>
              <a:rPr lang="de-CH" altLang="de-DE" sz="4400" dirty="0">
                <a:solidFill>
                  <a:schemeClr val="bg1">
                    <a:lumMod val="50000"/>
                  </a:schemeClr>
                </a:solidFill>
                <a:effectLst/>
                <a:latin typeface="Univers LT Std 47 Cn Lt" pitchFamily="34" charset="0"/>
              </a:rPr>
              <a:t>er lebt in Gott.“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8332046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1.Korinther-Brief 12,3</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9001000" cy="4832092"/>
          </a:xfrm>
        </p:spPr>
        <p:txBody>
          <a:bodyPr wrap="square">
            <a:spAutoFit/>
          </a:bodyPr>
          <a:lstStyle/>
          <a:p>
            <a:pPr algn="l"/>
            <a:r>
              <a:rPr lang="de-CH" altLang="de-DE" sz="4400" dirty="0">
                <a:solidFill>
                  <a:schemeClr val="bg1">
                    <a:lumMod val="50000"/>
                  </a:schemeClr>
                </a:solidFill>
                <a:effectLst/>
                <a:latin typeface="Univers LT Std 47 Cn Lt" pitchFamily="34" charset="0"/>
              </a:rPr>
              <a:t>„Niemand, der unter der Leitung von Gottes Geist redet, wird jemals sagen: ‚Jesus sei verflucht!‘ Und </a:t>
            </a:r>
            <a:r>
              <a:rPr lang="de-CH" altLang="de-DE" sz="4400" dirty="0" smtClean="0">
                <a:solidFill>
                  <a:schemeClr val="bg1">
                    <a:lumMod val="50000"/>
                  </a:schemeClr>
                </a:solidFill>
                <a:effectLst/>
                <a:latin typeface="Univers LT Std 47 Cn Lt" pitchFamily="34" charset="0"/>
              </a:rPr>
              <a:t>umgekehrt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kann </a:t>
            </a:r>
            <a:r>
              <a:rPr lang="de-CH" altLang="de-DE" sz="4400" dirty="0">
                <a:solidFill>
                  <a:schemeClr val="bg1">
                    <a:lumMod val="50000"/>
                  </a:schemeClr>
                </a:solidFill>
                <a:effectLst/>
                <a:latin typeface="Univers LT Std 47 Cn Lt" pitchFamily="34" charset="0"/>
              </a:rPr>
              <a:t>niemand sagen</a:t>
            </a:r>
            <a:r>
              <a:rPr lang="de-CH" altLang="de-DE" sz="4400" dirty="0" smtClean="0">
                <a:solidFill>
                  <a:schemeClr val="bg1">
                    <a:lumMod val="50000"/>
                  </a:schemeClr>
                </a:solidFill>
                <a:effectLst/>
                <a:latin typeface="Univers LT Std 47 Cn Lt" pitchFamily="34" charset="0"/>
              </a:rPr>
              <a: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a:t>
            </a:r>
            <a:r>
              <a:rPr lang="de-CH" altLang="de-DE" sz="4400" dirty="0">
                <a:solidFill>
                  <a:schemeClr val="bg1">
                    <a:lumMod val="50000"/>
                  </a:schemeClr>
                </a:solidFill>
                <a:effectLst/>
                <a:latin typeface="Univers LT Std 47 Cn Lt" pitchFamily="34" charset="0"/>
              </a:rPr>
              <a:t>Jesus ist der Herr</a:t>
            </a:r>
            <a:r>
              <a:rPr lang="de-CH" altLang="de-DE" sz="4400" dirty="0" smtClean="0">
                <a:solidFill>
                  <a:schemeClr val="bg1">
                    <a:lumMod val="50000"/>
                  </a:schemeClr>
                </a:solidFill>
                <a:effectLst/>
                <a:latin typeface="Univers LT Std 47 Cn Lt" pitchFamily="34" charset="0"/>
              </a:rPr>
              <a: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es </a:t>
            </a:r>
            <a:r>
              <a:rPr lang="de-CH" altLang="de-DE" sz="4400" dirty="0">
                <a:solidFill>
                  <a:schemeClr val="bg1">
                    <a:lumMod val="50000"/>
                  </a:schemeClr>
                </a:solidFill>
                <a:effectLst/>
                <a:latin typeface="Univers LT Std 47 Cn Lt" pitchFamily="34" charset="0"/>
              </a:rPr>
              <a:t>sei denn, er </a:t>
            </a:r>
            <a:r>
              <a:rPr lang="de-CH" altLang="de-DE" sz="4400" dirty="0" smtClean="0">
                <a:solidFill>
                  <a:schemeClr val="bg1">
                    <a:lumMod val="50000"/>
                  </a:schemeClr>
                </a:solidFill>
                <a:effectLst/>
                <a:latin typeface="Univers LT Std 47 Cn Lt" pitchFamily="34" charset="0"/>
              </a:rPr>
              <a:t>wird</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vom </a:t>
            </a:r>
            <a:r>
              <a:rPr lang="de-CH" altLang="de-DE" sz="4400" dirty="0">
                <a:solidFill>
                  <a:schemeClr val="bg1">
                    <a:lumMod val="50000"/>
                  </a:schemeClr>
                </a:solidFill>
                <a:effectLst/>
                <a:latin typeface="Univers LT Std 47 Cn Lt" pitchFamily="34" charset="0"/>
              </a:rPr>
              <a:t>Heiligen Geist geleitet.“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40313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4,2</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147404"/>
            <a:ext cx="9001000" cy="3785652"/>
          </a:xfrm>
        </p:spPr>
        <p:txBody>
          <a:bodyPr wrap="square">
            <a:spAutoFit/>
          </a:bodyPr>
          <a:lstStyle/>
          <a:p>
            <a:pPr algn="l"/>
            <a:r>
              <a:rPr lang="de-CH" altLang="de-DE" sz="4000" dirty="0">
                <a:solidFill>
                  <a:schemeClr val="bg1">
                    <a:lumMod val="50000"/>
                  </a:schemeClr>
                </a:solidFill>
                <a:effectLst/>
                <a:latin typeface="Univers LT Std 47 Cn Lt" pitchFamily="34" charset="0"/>
              </a:rPr>
              <a:t>„An Folgendem könnt ihr erkennen, ob jemand sich zu Recht auf Gottes Geist beruft: Wer sich zu </a:t>
            </a:r>
            <a:r>
              <a:rPr lang="de-CH" altLang="de-DE" sz="4000" dirty="0" smtClean="0">
                <a:solidFill>
                  <a:schemeClr val="bg1">
                    <a:lumMod val="50000"/>
                  </a:schemeClr>
                </a:solidFill>
                <a:effectLst/>
                <a:latin typeface="Univers LT Std 47 Cn Lt" pitchFamily="34" charset="0"/>
              </a:rPr>
              <a:t>Jesus Christus </a:t>
            </a:r>
            <a:r>
              <a:rPr lang="de-CH" altLang="de-DE" sz="4000" dirty="0">
                <a:solidFill>
                  <a:schemeClr val="bg1">
                    <a:lumMod val="50000"/>
                  </a:schemeClr>
                </a:solidFill>
                <a:effectLst/>
                <a:latin typeface="Univers LT Std 47 Cn Lt" pitchFamily="34" charset="0"/>
              </a:rPr>
              <a:t>als zu </a:t>
            </a:r>
            <a:r>
              <a:rPr lang="de-CH" altLang="de-DE" sz="4000" dirty="0" smtClean="0">
                <a:solidFill>
                  <a:schemeClr val="bg1">
                    <a:lumMod val="50000"/>
                  </a:schemeClr>
                </a:solidFill>
                <a:effectLst/>
                <a:latin typeface="Univers LT Std 47 Cn Lt" pitchFamily="34" charset="0"/>
              </a:rPr>
              <a:t>dem</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bekennt</a:t>
            </a:r>
            <a:r>
              <a:rPr lang="de-CH" altLang="de-DE" sz="4000" dirty="0">
                <a:solidFill>
                  <a:schemeClr val="bg1">
                    <a:lumMod val="50000"/>
                  </a:schemeClr>
                </a:solidFill>
                <a:effectLst/>
                <a:latin typeface="Univers LT Std 47 Cn Lt" pitchFamily="34" charset="0"/>
              </a:rPr>
              <a:t>, der ein Mensch </a:t>
            </a:r>
            <a:r>
              <a:rPr lang="de-CH" altLang="de-DE" sz="4000" dirty="0" smtClean="0">
                <a:solidFill>
                  <a:schemeClr val="bg1">
                    <a:lumMod val="50000"/>
                  </a:schemeClr>
                </a:solidFill>
                <a:effectLst/>
                <a:latin typeface="Univers LT Std 47 Cn Lt" pitchFamily="34" charset="0"/>
              </a:rPr>
              <a:t>von</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Fleisch </a:t>
            </a:r>
            <a:r>
              <a:rPr lang="de-CH" altLang="de-DE" sz="4000" dirty="0">
                <a:solidFill>
                  <a:schemeClr val="bg1">
                    <a:lumMod val="50000"/>
                  </a:schemeClr>
                </a:solidFill>
                <a:effectLst/>
                <a:latin typeface="Univers LT Std 47 Cn Lt" pitchFamily="34" charset="0"/>
              </a:rPr>
              <a:t>und Blut geworden </a:t>
            </a:r>
            <a:r>
              <a:rPr lang="de-CH" altLang="de-DE" sz="4000" dirty="0" smtClean="0">
                <a:solidFill>
                  <a:schemeClr val="bg1">
                    <a:lumMod val="50000"/>
                  </a:schemeClr>
                </a:solidFill>
                <a:effectLst/>
                <a:latin typeface="Univers LT Std 47 Cn Lt" pitchFamily="34" charset="0"/>
              </a:rPr>
              <a:t>ist,</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hat </a:t>
            </a:r>
            <a:r>
              <a:rPr lang="de-CH" altLang="de-DE" sz="4000" dirty="0">
                <a:solidFill>
                  <a:schemeClr val="bg1">
                    <a:lumMod val="50000"/>
                  </a:schemeClr>
                </a:solidFill>
                <a:effectLst/>
                <a:latin typeface="Univers LT Std 47 Cn Lt" pitchFamily="34" charset="0"/>
              </a:rPr>
              <a:t>den Geist, der von Gott kommt.“</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2127293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932527"/>
            <a:ext cx="8964488" cy="830997"/>
          </a:xfrm>
        </p:spPr>
        <p:txBody>
          <a:bodyPr wrap="square">
            <a:spAutoFit/>
          </a:bodyPr>
          <a:lstStyle/>
          <a:p>
            <a:pPr algn="l"/>
            <a:r>
              <a:rPr lang="de-DE" altLang="de-DE" sz="4800" dirty="0" smtClean="0">
                <a:solidFill>
                  <a:schemeClr val="bg1">
                    <a:lumMod val="50000"/>
                  </a:schemeClr>
                </a:solidFill>
                <a:effectLst/>
                <a:latin typeface="Univers LT Std 47 Cn Lt" pitchFamily="34" charset="0"/>
              </a:rPr>
              <a:t>III. </a:t>
            </a:r>
            <a:r>
              <a:rPr lang="de-CH" altLang="de-DE" sz="4800" dirty="0" smtClean="0">
                <a:solidFill>
                  <a:schemeClr val="bg1">
                    <a:lumMod val="50000"/>
                  </a:schemeClr>
                </a:solidFill>
                <a:effectLst/>
                <a:latin typeface="Univers LT Std 47 Cn Lt" pitchFamily="34" charset="0"/>
              </a:rPr>
              <a:t>Ja </a:t>
            </a:r>
            <a:r>
              <a:rPr lang="de-CH" altLang="de-DE" sz="4800" dirty="0">
                <a:solidFill>
                  <a:schemeClr val="bg1">
                    <a:lumMod val="50000"/>
                  </a:schemeClr>
                </a:solidFill>
                <a:effectLst/>
                <a:latin typeface="Univers LT Std 47 Cn Lt" pitchFamily="34" charset="0"/>
              </a:rPr>
              <a:t>– wenn du glaubst</a:t>
            </a:r>
            <a:endParaRPr lang="de-DE" altLang="de-DE" sz="48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0823046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9512"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4,16</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24299"/>
            <a:ext cx="9001000" cy="2123658"/>
          </a:xfrm>
        </p:spPr>
        <p:txBody>
          <a:bodyPr wrap="square">
            <a:spAutoFit/>
          </a:bodyPr>
          <a:lstStyle/>
          <a:p>
            <a:pPr algn="l"/>
            <a:r>
              <a:rPr lang="de-CH" altLang="de-DE" sz="4400" dirty="0">
                <a:solidFill>
                  <a:schemeClr val="bg1">
                    <a:lumMod val="50000"/>
                  </a:schemeClr>
                </a:solidFill>
                <a:effectLst/>
                <a:latin typeface="Univers LT Std 47 Cn Lt" pitchFamily="34" charset="0"/>
              </a:rPr>
              <a:t>„Wir haben erkannt, dass Gott uns liebt, und haben dieser Liebe unser ganzes Vertrauen geschenkt.“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2093776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1.Korinther-Brief 1,18</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75396"/>
            <a:ext cx="9001000" cy="3785652"/>
          </a:xfrm>
        </p:spPr>
        <p:txBody>
          <a:bodyPr wrap="square">
            <a:spAutoFit/>
          </a:bodyPr>
          <a:lstStyle/>
          <a:p>
            <a:pPr algn="l"/>
            <a:r>
              <a:rPr lang="de-CH" altLang="de-DE" sz="4000" dirty="0">
                <a:solidFill>
                  <a:schemeClr val="bg1">
                    <a:lumMod val="50000"/>
                  </a:schemeClr>
                </a:solidFill>
                <a:effectLst/>
                <a:latin typeface="Univers LT Std 47 Cn Lt" pitchFamily="34" charset="0"/>
              </a:rPr>
              <a:t>„Mit der Botschaft vom Kreuz ist es nämlich so: In den Augen derer, die verloren </a:t>
            </a:r>
            <a:r>
              <a:rPr lang="de-CH" altLang="de-DE" sz="4000" dirty="0" smtClean="0">
                <a:solidFill>
                  <a:schemeClr val="bg1">
                    <a:lumMod val="50000"/>
                  </a:schemeClr>
                </a:solidFill>
                <a:effectLst/>
                <a:latin typeface="Univers LT Std 47 Cn Lt" pitchFamily="34" charset="0"/>
              </a:rPr>
              <a:t>gehen,</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ist </a:t>
            </a:r>
            <a:r>
              <a:rPr lang="de-CH" altLang="de-DE" sz="4000" dirty="0">
                <a:solidFill>
                  <a:schemeClr val="bg1">
                    <a:lumMod val="50000"/>
                  </a:schemeClr>
                </a:solidFill>
                <a:effectLst/>
                <a:latin typeface="Univers LT Std 47 Cn Lt" pitchFamily="34" charset="0"/>
              </a:rPr>
              <a:t>sie etwas völlig </a:t>
            </a:r>
            <a:r>
              <a:rPr lang="de-CH" altLang="de-DE" sz="4000" dirty="0" smtClean="0">
                <a:solidFill>
                  <a:schemeClr val="bg1">
                    <a:lumMod val="50000"/>
                  </a:schemeClr>
                </a:solidFill>
                <a:effectLst/>
                <a:latin typeface="Univers LT Std 47 Cn Lt" pitchFamily="34" charset="0"/>
              </a:rPr>
              <a:t>Unsinniges;</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für </a:t>
            </a:r>
            <a:r>
              <a:rPr lang="de-CH" altLang="de-DE" sz="4000" dirty="0">
                <a:solidFill>
                  <a:schemeClr val="bg1">
                    <a:lumMod val="50000"/>
                  </a:schemeClr>
                </a:solidFill>
                <a:effectLst/>
                <a:latin typeface="Univers LT Std 47 Cn Lt" pitchFamily="34" charset="0"/>
              </a:rPr>
              <a:t>uns aber, die wir </a:t>
            </a:r>
            <a:r>
              <a:rPr lang="de-CH" altLang="de-DE" sz="4000" dirty="0" smtClean="0">
                <a:solidFill>
                  <a:schemeClr val="bg1">
                    <a:lumMod val="50000"/>
                  </a:schemeClr>
                </a:solidFill>
                <a:effectLst/>
                <a:latin typeface="Univers LT Std 47 Cn Lt" pitchFamily="34" charset="0"/>
              </a:rPr>
              <a:t>gerettet</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werden</a:t>
            </a:r>
            <a:r>
              <a:rPr lang="de-CH" altLang="de-DE" sz="4000" dirty="0">
                <a:solidFill>
                  <a:schemeClr val="bg1">
                    <a:lumMod val="50000"/>
                  </a:schemeClr>
                </a:solidFill>
                <a:effectLst/>
                <a:latin typeface="Univers LT Std 47 Cn Lt" pitchFamily="34" charset="0"/>
              </a:rPr>
              <a:t>, ist sie der </a:t>
            </a:r>
            <a:r>
              <a:rPr lang="de-CH" altLang="de-DE" sz="4000" dirty="0" smtClean="0">
                <a:solidFill>
                  <a:schemeClr val="bg1">
                    <a:lumMod val="50000"/>
                  </a:schemeClr>
                </a:solidFill>
                <a:effectLst/>
                <a:latin typeface="Univers LT Std 47 Cn Lt" pitchFamily="34" charset="0"/>
              </a:rPr>
              <a:t>Inbegriff</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von </a:t>
            </a:r>
            <a:r>
              <a:rPr lang="de-CH" altLang="de-DE" sz="4000" dirty="0">
                <a:solidFill>
                  <a:schemeClr val="bg1">
                    <a:lumMod val="50000"/>
                  </a:schemeClr>
                </a:solidFill>
                <a:effectLst/>
                <a:latin typeface="Univers LT Std 47 Cn Lt" pitchFamily="34" charset="0"/>
              </a:rPr>
              <a:t>Gottes Kraft.“</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11089865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Johannes-Evangelium 6,47</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0242"/>
            <a:ext cx="9001000" cy="1446550"/>
          </a:xfrm>
        </p:spPr>
        <p:txBody>
          <a:bodyPr wrap="square">
            <a:spAutoFit/>
          </a:bodyPr>
          <a:lstStyle/>
          <a:p>
            <a:pPr algn="l"/>
            <a:r>
              <a:rPr lang="de-CH" altLang="de-DE" sz="4400" dirty="0">
                <a:solidFill>
                  <a:schemeClr val="bg1">
                    <a:lumMod val="50000"/>
                  </a:schemeClr>
                </a:solidFill>
                <a:effectLst/>
                <a:latin typeface="Univers LT Std 47 Cn Lt" pitchFamily="34" charset="0"/>
              </a:rPr>
              <a:t>„Ich versichere </a:t>
            </a:r>
            <a:r>
              <a:rPr lang="de-CH" altLang="de-DE" sz="4400" dirty="0" smtClean="0">
                <a:solidFill>
                  <a:schemeClr val="bg1">
                    <a:lumMod val="50000"/>
                  </a:schemeClr>
                </a:solidFill>
                <a:effectLst/>
                <a:latin typeface="Univers LT Std 47 Cn Lt" pitchFamily="34" charset="0"/>
              </a:rPr>
              <a:t>euch:</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Wer </a:t>
            </a:r>
            <a:r>
              <a:rPr lang="de-CH" altLang="de-DE" sz="4400" dirty="0">
                <a:solidFill>
                  <a:schemeClr val="bg1">
                    <a:lumMod val="50000"/>
                  </a:schemeClr>
                </a:solidFill>
                <a:effectLst/>
                <a:latin typeface="Univers LT Std 47 Cn Lt" pitchFamily="34" charset="0"/>
              </a:rPr>
              <a:t>glaubt, hat das ewige Leben.“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8045636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Römer-Brief 10,9</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42877"/>
            <a:ext cx="9001000" cy="3170099"/>
          </a:xfrm>
        </p:spPr>
        <p:txBody>
          <a:bodyPr wrap="square">
            <a:spAutoFit/>
          </a:bodyPr>
          <a:lstStyle/>
          <a:p>
            <a:pPr algn="l"/>
            <a:r>
              <a:rPr lang="de-CH" altLang="de-DE" sz="4000" dirty="0">
                <a:solidFill>
                  <a:schemeClr val="bg1">
                    <a:lumMod val="50000"/>
                  </a:schemeClr>
                </a:solidFill>
                <a:effectLst/>
                <a:latin typeface="Univers LT Std 47 Cn Lt" pitchFamily="34" charset="0"/>
              </a:rPr>
              <a:t>„Wenn du also mit deinem Mund bekennst, dass Jesus der Herr ist, und mit deinem Herzen glaubst, dass Gott ihn </a:t>
            </a:r>
            <a:r>
              <a:rPr lang="de-CH" altLang="de-DE" sz="4000" dirty="0" smtClean="0">
                <a:solidFill>
                  <a:schemeClr val="bg1">
                    <a:lumMod val="50000"/>
                  </a:schemeClr>
                </a:solidFill>
                <a:effectLst/>
                <a:latin typeface="Univers LT Std 47 Cn Lt" pitchFamily="34" charset="0"/>
              </a:rPr>
              <a:t>von</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den </a:t>
            </a:r>
            <a:r>
              <a:rPr lang="de-CH" altLang="de-DE" sz="4000" dirty="0">
                <a:solidFill>
                  <a:schemeClr val="bg1">
                    <a:lumMod val="50000"/>
                  </a:schemeClr>
                </a:solidFill>
                <a:effectLst/>
                <a:latin typeface="Univers LT Std 47 Cn Lt" pitchFamily="34" charset="0"/>
              </a:rPr>
              <a:t>Toten auferweckt </a:t>
            </a:r>
            <a:r>
              <a:rPr lang="de-CH" altLang="de-DE" sz="4000" dirty="0" smtClean="0">
                <a:solidFill>
                  <a:schemeClr val="bg1">
                    <a:lumMod val="50000"/>
                  </a:schemeClr>
                </a:solidFill>
                <a:effectLst/>
                <a:latin typeface="Univers LT Std 47 Cn Lt" pitchFamily="34" charset="0"/>
              </a:rPr>
              <a:t>hat,</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wirst </a:t>
            </a:r>
            <a:r>
              <a:rPr lang="de-CH" altLang="de-DE" sz="4000" dirty="0">
                <a:solidFill>
                  <a:schemeClr val="bg1">
                    <a:lumMod val="50000"/>
                  </a:schemeClr>
                </a:solidFill>
                <a:effectLst/>
                <a:latin typeface="Univers LT Std 47 Cn Lt" pitchFamily="34" charset="0"/>
              </a:rPr>
              <a:t>du gerettet werden.“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8443457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Römer-Brief 10,12</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42877"/>
            <a:ext cx="9001000" cy="3170099"/>
          </a:xfrm>
        </p:spPr>
        <p:txBody>
          <a:bodyPr wrap="square">
            <a:spAutoFit/>
          </a:bodyPr>
          <a:lstStyle/>
          <a:p>
            <a:pPr algn="l"/>
            <a:r>
              <a:rPr lang="de-CH" altLang="de-DE" sz="4000" dirty="0">
                <a:solidFill>
                  <a:schemeClr val="bg1">
                    <a:lumMod val="50000"/>
                  </a:schemeClr>
                </a:solidFill>
                <a:effectLst/>
                <a:latin typeface="Univers LT Std 47 Cn Lt" pitchFamily="34" charset="0"/>
              </a:rPr>
              <a:t>„Ob jemand Jude oder Nichtjude ist, macht keinen Unterschied: Alle haben denselben Herrn, und er lässt alle </a:t>
            </a:r>
            <a:r>
              <a:rPr lang="de-CH" altLang="de-DE" sz="4000" dirty="0" smtClean="0">
                <a:solidFill>
                  <a:schemeClr val="bg1">
                    <a:lumMod val="50000"/>
                  </a:schemeClr>
                </a:solidFill>
                <a:effectLst/>
                <a:latin typeface="Univers LT Std 47 Cn Lt" pitchFamily="34" charset="0"/>
              </a:rPr>
              <a:t>an</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seinem </a:t>
            </a:r>
            <a:r>
              <a:rPr lang="de-CH" altLang="de-DE" sz="4000" dirty="0">
                <a:solidFill>
                  <a:schemeClr val="bg1">
                    <a:lumMod val="50000"/>
                  </a:schemeClr>
                </a:solidFill>
                <a:effectLst/>
                <a:latin typeface="Univers LT Std 47 Cn Lt" pitchFamily="34" charset="0"/>
              </a:rPr>
              <a:t>Reichtum </a:t>
            </a:r>
            <a:r>
              <a:rPr lang="de-CH" altLang="de-DE" sz="4000" dirty="0" smtClean="0">
                <a:solidFill>
                  <a:schemeClr val="bg1">
                    <a:lumMod val="50000"/>
                  </a:schemeClr>
                </a:solidFill>
                <a:effectLst/>
                <a:latin typeface="Univers LT Std 47 Cn Lt" pitchFamily="34" charset="0"/>
              </a:rPr>
              <a:t>teilhaben,</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die </a:t>
            </a:r>
            <a:r>
              <a:rPr lang="de-CH" altLang="de-DE" sz="4000" dirty="0">
                <a:solidFill>
                  <a:schemeClr val="bg1">
                    <a:lumMod val="50000"/>
                  </a:schemeClr>
                </a:solidFill>
                <a:effectLst/>
                <a:latin typeface="Univers LT Std 47 Cn Lt" pitchFamily="34" charset="0"/>
              </a:rPr>
              <a:t>ihn im Gebet anrufen.“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6536761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Römer-Brief 10,13</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116632"/>
            <a:ext cx="9001000" cy="1446550"/>
          </a:xfrm>
        </p:spPr>
        <p:txBody>
          <a:bodyPr wrap="square">
            <a:spAutoFit/>
          </a:bodyPr>
          <a:lstStyle/>
          <a:p>
            <a:pPr algn="l"/>
            <a:r>
              <a:rPr lang="de-CH" altLang="de-DE" sz="4400" dirty="0">
                <a:solidFill>
                  <a:schemeClr val="bg1">
                    <a:lumMod val="50000"/>
                  </a:schemeClr>
                </a:solidFill>
                <a:effectLst/>
                <a:latin typeface="Univers LT Std 47 Cn Lt" pitchFamily="34" charset="0"/>
              </a:rPr>
              <a:t>„Denn jeder, der den Namen des Herrn anruft, wird gerettet werden.“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87840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4,12</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7560840" cy="3477875"/>
          </a:xfrm>
        </p:spPr>
        <p:txBody>
          <a:bodyPr wrap="square">
            <a:spAutoFit/>
          </a:bodyPr>
          <a:lstStyle/>
          <a:p>
            <a:pPr algn="l"/>
            <a:r>
              <a:rPr lang="de-CH" altLang="de-DE" sz="4400" dirty="0">
                <a:solidFill>
                  <a:schemeClr val="bg1">
                    <a:lumMod val="50000"/>
                  </a:schemeClr>
                </a:solidFill>
                <a:effectLst/>
                <a:latin typeface="Univers LT Std 47 Cn Lt" pitchFamily="34" charset="0"/>
              </a:rPr>
              <a:t>„Ihn selbst hat niemand je gesehen. Doch wenn wir einander </a:t>
            </a:r>
            <a:r>
              <a:rPr lang="de-CH" altLang="de-DE" sz="4400" dirty="0" smtClean="0">
                <a:solidFill>
                  <a:schemeClr val="bg1">
                    <a:lumMod val="50000"/>
                  </a:schemeClr>
                </a:solidFill>
                <a:effectLst/>
                <a:latin typeface="Univers LT Std 47 Cn Lt" pitchFamily="34" charset="0"/>
              </a:rPr>
              <a:t>lieben,</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lebt </a:t>
            </a:r>
            <a:r>
              <a:rPr lang="de-CH" altLang="de-DE" sz="4400" dirty="0">
                <a:solidFill>
                  <a:schemeClr val="bg1">
                    <a:lumMod val="50000"/>
                  </a:schemeClr>
                </a:solidFill>
                <a:effectLst/>
                <a:latin typeface="Univers LT Std 47 Cn Lt" pitchFamily="34" charset="0"/>
              </a:rPr>
              <a:t>er in uns, und </a:t>
            </a:r>
            <a:r>
              <a:rPr lang="de-CH" altLang="de-DE" sz="4400" dirty="0" smtClean="0">
                <a:solidFill>
                  <a:schemeClr val="bg1">
                    <a:lumMod val="50000"/>
                  </a:schemeClr>
                </a:solidFill>
                <a:effectLst/>
                <a:latin typeface="Univers LT Std 47 Cn Lt" pitchFamily="34" charset="0"/>
              </a:rPr>
              <a:t>seine</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Liebe </a:t>
            </a:r>
            <a:r>
              <a:rPr lang="de-CH" altLang="de-DE" sz="4400" dirty="0">
                <a:solidFill>
                  <a:schemeClr val="bg1">
                    <a:lumMod val="50000"/>
                  </a:schemeClr>
                </a:solidFill>
                <a:effectLst/>
                <a:latin typeface="Univers LT Std 47 Cn Lt" pitchFamily="34" charset="0"/>
              </a:rPr>
              <a:t>hat uns von </a:t>
            </a:r>
            <a:r>
              <a:rPr lang="de-CH" altLang="de-DE" sz="4400" dirty="0" smtClean="0">
                <a:solidFill>
                  <a:schemeClr val="bg1">
                    <a:lumMod val="50000"/>
                  </a:schemeClr>
                </a:solidFill>
                <a:effectLst/>
                <a:latin typeface="Univers LT Std 47 Cn Lt" pitchFamily="34" charset="0"/>
              </a:rPr>
              <a:t>Grund</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auf </a:t>
            </a:r>
            <a:r>
              <a:rPr lang="de-CH" altLang="de-DE" sz="4400" dirty="0">
                <a:solidFill>
                  <a:schemeClr val="bg1">
                    <a:lumMod val="50000"/>
                  </a:schemeClr>
                </a:solidFill>
                <a:effectLst/>
                <a:latin typeface="Univers LT Std 47 Cn Lt" pitchFamily="34" charset="0"/>
              </a:rPr>
              <a:t>erneuert.“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791637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8680"/>
            <a:ext cx="8568952" cy="1107996"/>
          </a:xfrm>
        </p:spPr>
        <p:txBody>
          <a:bodyPr wrap="square">
            <a:spAutoFit/>
          </a:bodyPr>
          <a:lstStyle/>
          <a:p>
            <a:pPr algn="l"/>
            <a:r>
              <a:rPr lang="de-DE" altLang="de-DE" sz="6600" dirty="0" smtClean="0">
                <a:solidFill>
                  <a:schemeClr val="bg1">
                    <a:lumMod val="50000"/>
                  </a:schemeClr>
                </a:solidFill>
                <a:effectLst/>
                <a:latin typeface="Univers LT Std 47 Cn Lt" pitchFamily="34" charset="0"/>
              </a:rPr>
              <a:t>Schlussgedanke</a:t>
            </a:r>
            <a:endParaRPr lang="de-DE" altLang="de-DE" sz="66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Johannes-Evangelium 14,23</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82367"/>
            <a:ext cx="9001000" cy="2554545"/>
          </a:xfrm>
        </p:spPr>
        <p:txBody>
          <a:bodyPr wrap="square">
            <a:spAutoFit/>
          </a:bodyPr>
          <a:lstStyle/>
          <a:p>
            <a:pPr algn="l"/>
            <a:r>
              <a:rPr lang="de-CH" altLang="de-DE" sz="4000" dirty="0">
                <a:solidFill>
                  <a:schemeClr val="bg1">
                    <a:lumMod val="50000"/>
                  </a:schemeClr>
                </a:solidFill>
                <a:effectLst/>
                <a:latin typeface="Univers LT Std 47 Cn Lt" pitchFamily="34" charset="0"/>
              </a:rPr>
              <a:t>„Wenn jemand mich liebt, wird er sich nach meinem Wort richten. Mein Vater wird ihn lieben, und wir werden zu </a:t>
            </a:r>
            <a:r>
              <a:rPr lang="de-CH" altLang="de-DE" sz="4000" dirty="0" smtClean="0">
                <a:solidFill>
                  <a:schemeClr val="bg1">
                    <a:lumMod val="50000"/>
                  </a:schemeClr>
                </a:solidFill>
                <a:effectLst/>
                <a:latin typeface="Univers LT Std 47 Cn Lt" pitchFamily="34" charset="0"/>
              </a:rPr>
              <a:t>ihm</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kommen </a:t>
            </a:r>
            <a:r>
              <a:rPr lang="de-CH" altLang="de-DE" sz="4000" dirty="0">
                <a:solidFill>
                  <a:schemeClr val="bg1">
                    <a:lumMod val="50000"/>
                  </a:schemeClr>
                </a:solidFill>
                <a:effectLst/>
                <a:latin typeface="Univers LT Std 47 Cn Lt" pitchFamily="34" charset="0"/>
              </a:rPr>
              <a:t>und bei ihm wohnen.“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7235770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9512"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Galater-Brief 4,6</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9001000" cy="2554545"/>
          </a:xfrm>
        </p:spPr>
        <p:txBody>
          <a:bodyPr wrap="square">
            <a:spAutoFit/>
          </a:bodyPr>
          <a:lstStyle/>
          <a:p>
            <a:pPr algn="l"/>
            <a:r>
              <a:rPr lang="de-CH" altLang="de-DE" sz="4000" dirty="0">
                <a:solidFill>
                  <a:schemeClr val="bg1">
                    <a:lumMod val="50000"/>
                  </a:schemeClr>
                </a:solidFill>
                <a:effectLst/>
                <a:latin typeface="Univers LT Std 47 Cn Lt" pitchFamily="34" charset="0"/>
              </a:rPr>
              <a:t>„Wenn jemand mich liebt, wird er sich nach meinem Wort richten. Mein Vater wird ihn lieben, und wir werden zu </a:t>
            </a:r>
            <a:r>
              <a:rPr lang="de-CH" altLang="de-DE" sz="4000" dirty="0" smtClean="0">
                <a:solidFill>
                  <a:schemeClr val="bg1">
                    <a:lumMod val="50000"/>
                  </a:schemeClr>
                </a:solidFill>
                <a:effectLst/>
                <a:latin typeface="Univers LT Std 47 Cn Lt" pitchFamily="34" charset="0"/>
              </a:rPr>
              <a:t>ihm</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kommen </a:t>
            </a:r>
            <a:r>
              <a:rPr lang="de-CH" altLang="de-DE" sz="4000" dirty="0">
                <a:solidFill>
                  <a:schemeClr val="bg1">
                    <a:lumMod val="50000"/>
                  </a:schemeClr>
                </a:solidFill>
                <a:effectLst/>
                <a:latin typeface="Univers LT Std 47 Cn Lt" pitchFamily="34" charset="0"/>
              </a:rPr>
              <a:t>und bei ihm wohnen.“</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8910122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4,16</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35496" y="116632"/>
            <a:ext cx="9001000" cy="1938992"/>
          </a:xfrm>
        </p:spPr>
        <p:txBody>
          <a:bodyPr wrap="square">
            <a:spAutoFit/>
          </a:bodyPr>
          <a:lstStyle/>
          <a:p>
            <a:pPr algn="l"/>
            <a:r>
              <a:rPr lang="de-CH" altLang="de-DE" sz="4000" dirty="0">
                <a:solidFill>
                  <a:schemeClr val="bg1">
                    <a:lumMod val="50000"/>
                  </a:schemeClr>
                </a:solidFill>
                <a:effectLst/>
                <a:latin typeface="Univers LT Std 47 Cn Lt" pitchFamily="34" charset="0"/>
              </a:rPr>
              <a:t>„Gott ist Liebe, und wer sich von der Liebe bestimmen lässt, lebt in </a:t>
            </a:r>
            <a:r>
              <a:rPr lang="de-CH" altLang="de-DE" sz="4000" dirty="0" smtClean="0">
                <a:solidFill>
                  <a:schemeClr val="bg1">
                    <a:lumMod val="50000"/>
                  </a:schemeClr>
                </a:solidFill>
                <a:effectLst/>
                <a:latin typeface="Univers LT Std 47 Cn Lt" pitchFamily="34" charset="0"/>
              </a:rPr>
              <a:t>Gott,</a:t>
            </a:r>
            <a:br>
              <a:rPr lang="de-CH" altLang="de-DE" sz="4000" dirty="0" smtClean="0">
                <a:solidFill>
                  <a:schemeClr val="bg1">
                    <a:lumMod val="50000"/>
                  </a:schemeClr>
                </a:solidFill>
                <a:effectLst/>
                <a:latin typeface="Univers LT Std 47 Cn Lt" pitchFamily="34" charset="0"/>
              </a:rPr>
            </a:br>
            <a:r>
              <a:rPr lang="de-CH" altLang="de-DE" sz="4000" dirty="0" smtClean="0">
                <a:solidFill>
                  <a:schemeClr val="bg1">
                    <a:lumMod val="50000"/>
                  </a:schemeClr>
                </a:solidFill>
                <a:effectLst/>
                <a:latin typeface="Univers LT Std 47 Cn Lt" pitchFamily="34" charset="0"/>
              </a:rPr>
              <a:t>und </a:t>
            </a:r>
            <a:r>
              <a:rPr lang="de-CH" altLang="de-DE" sz="4000" dirty="0">
                <a:solidFill>
                  <a:schemeClr val="bg1">
                    <a:lumMod val="50000"/>
                  </a:schemeClr>
                </a:solidFill>
                <a:effectLst/>
                <a:latin typeface="Univers LT Std 47 Cn Lt" pitchFamily="34" charset="0"/>
              </a:rPr>
              <a:t>Gott lebt in ihm.“</a:t>
            </a:r>
            <a:endParaRPr lang="de-DE" altLang="de-DE" sz="40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937399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4,13</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560840" cy="3477875"/>
          </a:xfrm>
        </p:spPr>
        <p:txBody>
          <a:bodyPr wrap="square">
            <a:spAutoFit/>
          </a:bodyPr>
          <a:lstStyle/>
          <a:p>
            <a:pPr algn="l"/>
            <a:r>
              <a:rPr lang="de-CH" altLang="de-DE" sz="4400" dirty="0">
                <a:solidFill>
                  <a:schemeClr val="bg1">
                    <a:lumMod val="50000"/>
                  </a:schemeClr>
                </a:solidFill>
                <a:effectLst/>
                <a:latin typeface="Univers LT Std 47 Cn Lt" pitchFamily="34" charset="0"/>
              </a:rPr>
              <a:t>„Woher wissen wir, dass wir in Gott leben und dass Gott in uns </a:t>
            </a:r>
            <a:r>
              <a:rPr lang="de-CH" altLang="de-DE" sz="4400" dirty="0" smtClean="0">
                <a:solidFill>
                  <a:schemeClr val="bg1">
                    <a:lumMod val="50000"/>
                  </a:schemeClr>
                </a:solidFill>
                <a:effectLst/>
                <a:latin typeface="Univers LT Std 47 Cn Lt" pitchFamily="34" charset="0"/>
              </a:rPr>
              <a:t>lebt?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Wir </a:t>
            </a:r>
            <a:r>
              <a:rPr lang="de-CH" altLang="de-DE" sz="4400" dirty="0">
                <a:solidFill>
                  <a:schemeClr val="bg1">
                    <a:lumMod val="50000"/>
                  </a:schemeClr>
                </a:solidFill>
                <a:effectLst/>
                <a:latin typeface="Univers LT Std 47 Cn Lt" pitchFamily="34" charset="0"/>
              </a:rPr>
              <a:t>erkennen es </a:t>
            </a:r>
            <a:r>
              <a:rPr lang="de-CH" altLang="de-DE" sz="4400" dirty="0" smtClean="0">
                <a:solidFill>
                  <a:schemeClr val="bg1">
                    <a:lumMod val="50000"/>
                  </a:schemeClr>
                </a:solidFill>
                <a:effectLst/>
                <a:latin typeface="Univers LT Std 47 Cn Lt" pitchFamily="34" charset="0"/>
              </a:rPr>
              <a:t>daran,</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dass </a:t>
            </a:r>
            <a:r>
              <a:rPr lang="de-CH" altLang="de-DE" sz="4400" dirty="0">
                <a:solidFill>
                  <a:schemeClr val="bg1">
                    <a:lumMod val="50000"/>
                  </a:schemeClr>
                </a:solidFill>
                <a:effectLst/>
                <a:latin typeface="Univers LT Std 47 Cn Lt" pitchFamily="34" charset="0"/>
              </a:rPr>
              <a:t>er uns Anteil </a:t>
            </a:r>
            <a:r>
              <a:rPr lang="de-CH" altLang="de-DE" sz="4400" dirty="0" smtClean="0">
                <a:solidFill>
                  <a:schemeClr val="bg1">
                    <a:lumMod val="50000"/>
                  </a:schemeClr>
                </a:solidFill>
                <a:effectLst/>
                <a:latin typeface="Univers LT Std 47 Cn Lt" pitchFamily="34" charset="0"/>
              </a:rPr>
              <a:t>an</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seinem </a:t>
            </a:r>
            <a:r>
              <a:rPr lang="de-CH" altLang="de-DE" sz="4400" dirty="0">
                <a:solidFill>
                  <a:schemeClr val="bg1">
                    <a:lumMod val="50000"/>
                  </a:schemeClr>
                </a:solidFill>
                <a:effectLst/>
                <a:latin typeface="Univers LT Std 47 Cn Lt" pitchFamily="34" charset="0"/>
              </a:rPr>
              <a:t>Geist gegeben hat.“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521327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4,14-15</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8032"/>
            <a:ext cx="8568952" cy="5509200"/>
          </a:xfrm>
        </p:spPr>
        <p:txBody>
          <a:bodyPr wrap="square">
            <a:spAutoFit/>
          </a:bodyPr>
          <a:lstStyle/>
          <a:p>
            <a:pPr algn="l"/>
            <a:r>
              <a:rPr lang="de-CH" altLang="de-DE" sz="4400" dirty="0">
                <a:solidFill>
                  <a:schemeClr val="bg1">
                    <a:lumMod val="50000"/>
                  </a:schemeClr>
                </a:solidFill>
                <a:effectLst/>
                <a:latin typeface="Univers LT Std 47 Cn Lt" pitchFamily="34" charset="0"/>
              </a:rPr>
              <a:t>„Wir haben gesehen und können bezeugen, dass der Vater seinen Sohn als Retter der Welt zu </a:t>
            </a:r>
            <a:r>
              <a:rPr lang="de-CH" altLang="de-DE" sz="4400" dirty="0" smtClean="0">
                <a:solidFill>
                  <a:schemeClr val="bg1">
                    <a:lumMod val="50000"/>
                  </a:schemeClr>
                </a:solidFill>
                <a:effectLst/>
                <a:latin typeface="Univers LT Std 47 Cn Lt" pitchFamily="34" charset="0"/>
              </a:rPr>
              <a:t>uns</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gesandt </a:t>
            </a:r>
            <a:r>
              <a:rPr lang="de-CH" altLang="de-DE" sz="4400" dirty="0">
                <a:solidFill>
                  <a:schemeClr val="bg1">
                    <a:lumMod val="50000"/>
                  </a:schemeClr>
                </a:solidFill>
                <a:effectLst/>
                <a:latin typeface="Univers LT Std 47 Cn Lt" pitchFamily="34" charset="0"/>
              </a:rPr>
              <a:t>hat; und </a:t>
            </a:r>
            <a:r>
              <a:rPr lang="de-CH" altLang="de-DE" sz="4400" dirty="0" smtClean="0">
                <a:solidFill>
                  <a:schemeClr val="bg1">
                    <a:lumMod val="50000"/>
                  </a:schemeClr>
                </a:solidFill>
                <a:effectLst/>
                <a:latin typeface="Univers LT Std 47 Cn Lt" pitchFamily="34" charset="0"/>
              </a:rPr>
              <a:t>wenn</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sich </a:t>
            </a:r>
            <a:r>
              <a:rPr lang="de-CH" altLang="de-DE" sz="4400" dirty="0">
                <a:solidFill>
                  <a:schemeClr val="bg1">
                    <a:lumMod val="50000"/>
                  </a:schemeClr>
                </a:solidFill>
                <a:effectLst/>
                <a:latin typeface="Univers LT Std 47 Cn Lt" pitchFamily="34" charset="0"/>
              </a:rPr>
              <a:t>jemand zu Jesus </a:t>
            </a:r>
            <a:r>
              <a:rPr lang="de-CH" altLang="de-DE" sz="4400" dirty="0" smtClean="0">
                <a:solidFill>
                  <a:schemeClr val="bg1">
                    <a:lumMod val="50000"/>
                  </a:schemeClr>
                </a:solidFill>
                <a:effectLst/>
                <a:latin typeface="Univers LT Std 47 Cn Lt" pitchFamily="34" charset="0"/>
              </a:rPr>
              <a:t>als</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dem </a:t>
            </a:r>
            <a:r>
              <a:rPr lang="de-CH" altLang="de-DE" sz="4400" dirty="0">
                <a:solidFill>
                  <a:schemeClr val="bg1">
                    <a:lumMod val="50000"/>
                  </a:schemeClr>
                </a:solidFill>
                <a:effectLst/>
                <a:latin typeface="Univers LT Std 47 Cn Lt" pitchFamily="34" charset="0"/>
              </a:rPr>
              <a:t>Sohn Gottes </a:t>
            </a:r>
            <a:r>
              <a:rPr lang="de-CH" altLang="de-DE" sz="4400" dirty="0" smtClean="0">
                <a:solidFill>
                  <a:schemeClr val="bg1">
                    <a:lumMod val="50000"/>
                  </a:schemeClr>
                </a:solidFill>
                <a:effectLst/>
                <a:latin typeface="Univers LT Std 47 Cn Lt" pitchFamily="34" charset="0"/>
              </a:rPr>
              <a:t>bekennt,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lebt </a:t>
            </a:r>
            <a:r>
              <a:rPr lang="de-CH" altLang="de-DE" sz="4400" dirty="0">
                <a:solidFill>
                  <a:schemeClr val="bg1">
                    <a:lumMod val="50000"/>
                  </a:schemeClr>
                </a:solidFill>
                <a:effectLst/>
                <a:latin typeface="Univers LT Std 47 Cn Lt" pitchFamily="34" charset="0"/>
              </a:rPr>
              <a:t>Gott in ihm, </a:t>
            </a:r>
            <a:r>
              <a:rPr lang="de-CH" altLang="de-DE" sz="4400" dirty="0" smtClean="0">
                <a:solidFill>
                  <a:schemeClr val="bg1">
                    <a:lumMod val="50000"/>
                  </a:schemeClr>
                </a:solidFill>
                <a:effectLst/>
                <a:latin typeface="Univers LT Std 47 Cn Lt" pitchFamily="34" charset="0"/>
              </a:rPr>
              <a:t>und</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er </a:t>
            </a:r>
            <a:r>
              <a:rPr lang="de-CH" altLang="de-DE" sz="4400" dirty="0">
                <a:solidFill>
                  <a:schemeClr val="bg1">
                    <a:lumMod val="50000"/>
                  </a:schemeClr>
                </a:solidFill>
                <a:effectLst/>
                <a:latin typeface="Univers LT Std 47 Cn Lt" pitchFamily="34" charset="0"/>
              </a:rPr>
              <a:t>lebt in Gott.“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754040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4,16</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37068"/>
            <a:ext cx="8568952" cy="4832092"/>
          </a:xfrm>
        </p:spPr>
        <p:txBody>
          <a:bodyPr wrap="square">
            <a:spAutoFit/>
          </a:bodyPr>
          <a:lstStyle/>
          <a:p>
            <a:pPr algn="l"/>
            <a:r>
              <a:rPr lang="de-CH" altLang="de-DE" sz="4400" dirty="0">
                <a:solidFill>
                  <a:schemeClr val="bg1">
                    <a:lumMod val="50000"/>
                  </a:schemeClr>
                </a:solidFill>
                <a:effectLst/>
                <a:latin typeface="Univers LT Std 47 Cn Lt" pitchFamily="34" charset="0"/>
              </a:rPr>
              <a:t>„Und wir haben erkannt, dass Gott uns liebt, und haben dieser Liebe unser ganzes Vertrauen </a:t>
            </a:r>
            <a:r>
              <a:rPr lang="de-CH" altLang="de-DE" sz="4400" dirty="0" smtClean="0">
                <a:solidFill>
                  <a:schemeClr val="bg1">
                    <a:lumMod val="50000"/>
                  </a:schemeClr>
                </a:solidFill>
                <a:effectLst/>
                <a:latin typeface="Univers LT Std 47 Cn Lt" pitchFamily="34" charset="0"/>
              </a:rPr>
              <a:t>geschenkt.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Gott </a:t>
            </a:r>
            <a:r>
              <a:rPr lang="de-CH" altLang="de-DE" sz="4400" dirty="0">
                <a:solidFill>
                  <a:schemeClr val="bg1">
                    <a:lumMod val="50000"/>
                  </a:schemeClr>
                </a:solidFill>
                <a:effectLst/>
                <a:latin typeface="Univers LT Std 47 Cn Lt" pitchFamily="34" charset="0"/>
              </a:rPr>
              <a:t>ist Liebe, und </a:t>
            </a:r>
            <a:r>
              <a:rPr lang="de-CH" altLang="de-DE" sz="4400" dirty="0" smtClean="0">
                <a:solidFill>
                  <a:schemeClr val="bg1">
                    <a:lumMod val="50000"/>
                  </a:schemeClr>
                </a:solidFill>
                <a:effectLst/>
                <a:latin typeface="Univers LT Std 47 Cn Lt" pitchFamily="34" charset="0"/>
              </a:rPr>
              <a:t>wer</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sich </a:t>
            </a:r>
            <a:r>
              <a:rPr lang="de-CH" altLang="de-DE" sz="4400" dirty="0">
                <a:solidFill>
                  <a:schemeClr val="bg1">
                    <a:lumMod val="50000"/>
                  </a:schemeClr>
                </a:solidFill>
                <a:effectLst/>
                <a:latin typeface="Univers LT Std 47 Cn Lt" pitchFamily="34" charset="0"/>
              </a:rPr>
              <a:t>von der Liebe </a:t>
            </a:r>
            <a:r>
              <a:rPr lang="de-CH" altLang="de-DE" sz="4400" dirty="0" smtClean="0">
                <a:solidFill>
                  <a:schemeClr val="bg1">
                    <a:lumMod val="50000"/>
                  </a:schemeClr>
                </a:solidFill>
                <a:effectLst/>
                <a:latin typeface="Univers LT Std 47 Cn Lt" pitchFamily="34" charset="0"/>
              </a:rPr>
              <a:t>bestimmen</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lässt</a:t>
            </a:r>
            <a:r>
              <a:rPr lang="de-CH" altLang="de-DE" sz="4400" dirty="0">
                <a:solidFill>
                  <a:schemeClr val="bg1">
                    <a:lumMod val="50000"/>
                  </a:schemeClr>
                </a:solidFill>
                <a:effectLst/>
                <a:latin typeface="Univers LT Std 47 Cn Lt" pitchFamily="34" charset="0"/>
              </a:rPr>
              <a:t>, lebt in </a:t>
            </a:r>
            <a:r>
              <a:rPr lang="de-CH" altLang="de-DE" sz="4400" dirty="0" smtClean="0">
                <a:solidFill>
                  <a:schemeClr val="bg1">
                    <a:lumMod val="50000"/>
                  </a:schemeClr>
                </a:solidFill>
                <a:effectLst/>
                <a:latin typeface="Univers LT Std 47 Cn Lt" pitchFamily="34" charset="0"/>
              </a:rPr>
              <a:t>Gott,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und </a:t>
            </a:r>
            <a:r>
              <a:rPr lang="de-CH" altLang="de-DE" sz="4400" dirty="0">
                <a:solidFill>
                  <a:schemeClr val="bg1">
                    <a:lumMod val="50000"/>
                  </a:schemeClr>
                </a:solidFill>
                <a:effectLst/>
                <a:latin typeface="Univers LT Std 47 Cn Lt" pitchFamily="34" charset="0"/>
              </a:rPr>
              <a:t>Gott lebt in ihm.“</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388677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404664"/>
            <a:ext cx="8928992" cy="923330"/>
          </a:xfrm>
        </p:spPr>
        <p:txBody>
          <a:bodyPr wrap="square">
            <a:spAutoFit/>
          </a:bodyPr>
          <a:lstStyle/>
          <a:p>
            <a:pPr algn="l"/>
            <a:r>
              <a:rPr lang="de-DE" altLang="de-DE" dirty="0" smtClean="0">
                <a:solidFill>
                  <a:schemeClr val="bg1">
                    <a:lumMod val="50000"/>
                  </a:schemeClr>
                </a:solidFill>
                <a:effectLst/>
                <a:latin typeface="Univers LT Std 47 Cn Lt" pitchFamily="34" charset="0"/>
              </a:rPr>
              <a:t>I. </a:t>
            </a:r>
            <a:r>
              <a:rPr lang="de-CH" altLang="de-DE" dirty="0" smtClean="0">
                <a:solidFill>
                  <a:schemeClr val="bg1">
                    <a:lumMod val="50000"/>
                  </a:schemeClr>
                </a:solidFill>
                <a:effectLst/>
                <a:latin typeface="Univers LT Std 47 Cn Lt" pitchFamily="34" charset="0"/>
              </a:rPr>
              <a:t>Ja </a:t>
            </a:r>
            <a:r>
              <a:rPr lang="de-CH" altLang="de-DE" dirty="0">
                <a:solidFill>
                  <a:schemeClr val="bg1">
                    <a:lumMod val="50000"/>
                  </a:schemeClr>
                </a:solidFill>
                <a:effectLst/>
                <a:latin typeface="Univers LT Std 47 Cn Lt" pitchFamily="34" charset="0"/>
              </a:rPr>
              <a:t>– wenn du liebst</a:t>
            </a:r>
            <a:endParaRPr lang="de-DE" altLang="de-DE"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4,11</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568952" cy="2123658"/>
          </a:xfrm>
        </p:spPr>
        <p:txBody>
          <a:bodyPr wrap="square">
            <a:spAutoFit/>
          </a:bodyPr>
          <a:lstStyle/>
          <a:p>
            <a:pPr algn="l"/>
            <a:r>
              <a:rPr lang="de-CH" altLang="de-DE" sz="4400" dirty="0">
                <a:solidFill>
                  <a:schemeClr val="bg1">
                    <a:lumMod val="50000"/>
                  </a:schemeClr>
                </a:solidFill>
                <a:effectLst/>
                <a:latin typeface="Univers LT Std 47 Cn Lt" pitchFamily="34" charset="0"/>
              </a:rPr>
              <a:t>„Geliebte, da Gott uns so sehr geliebt hat, sind auch wir </a:t>
            </a:r>
            <a:r>
              <a:rPr lang="de-CH" altLang="de-DE" sz="4400" dirty="0" smtClean="0">
                <a:solidFill>
                  <a:schemeClr val="bg1">
                    <a:lumMod val="50000"/>
                  </a:schemeClr>
                </a:solidFill>
                <a:effectLst/>
                <a:latin typeface="Univers LT Std 47 Cn Lt" pitchFamily="34" charset="0"/>
              </a:rPr>
              <a:t>verpflichtet,</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einander </a:t>
            </a:r>
            <a:r>
              <a:rPr lang="de-CH" altLang="de-DE" sz="4400" dirty="0">
                <a:solidFill>
                  <a:schemeClr val="bg1">
                    <a:lumMod val="50000"/>
                  </a:schemeClr>
                </a:solidFill>
                <a:effectLst/>
                <a:latin typeface="Univers LT Std 47 Cn Lt" pitchFamily="34" charset="0"/>
              </a:rPr>
              <a:t>zu lieben.“</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3572460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71600" y="5661248"/>
            <a:ext cx="6400800" cy="461665"/>
          </a:xfrm>
        </p:spPr>
        <p:txBody>
          <a:bodyPr>
            <a:spAutoFit/>
          </a:bodyPr>
          <a:lstStyle/>
          <a:p>
            <a:pPr algn="r"/>
            <a:r>
              <a:rPr lang="de-DE" altLang="de-DE" sz="2400" dirty="0" smtClean="0">
                <a:solidFill>
                  <a:schemeClr val="bg1">
                    <a:lumMod val="50000"/>
                  </a:schemeClr>
                </a:solidFill>
                <a:effectLst/>
                <a:latin typeface="Univers LT Std 47 Cn Lt" pitchFamily="34" charset="0"/>
              </a:rPr>
              <a:t>1.Johannes-Brief 4,10</a:t>
            </a:r>
            <a:endParaRPr lang="de-DE" altLang="de-DE" sz="2400" dirty="0">
              <a:solidFill>
                <a:schemeClr val="bg1">
                  <a:lumMod val="50000"/>
                </a:schemeClr>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568952" cy="4154984"/>
          </a:xfrm>
        </p:spPr>
        <p:txBody>
          <a:bodyPr wrap="square">
            <a:spAutoFit/>
          </a:bodyPr>
          <a:lstStyle/>
          <a:p>
            <a:pPr algn="l"/>
            <a:r>
              <a:rPr lang="de-CH" altLang="de-DE" sz="4400" dirty="0">
                <a:solidFill>
                  <a:schemeClr val="bg1">
                    <a:lumMod val="50000"/>
                  </a:schemeClr>
                </a:solidFill>
                <a:effectLst/>
                <a:latin typeface="Univers LT Std 47 Cn Lt" pitchFamily="34" charset="0"/>
              </a:rPr>
              <a:t>„Das </a:t>
            </a:r>
            <a:r>
              <a:rPr lang="de-CH" altLang="de-DE" sz="4400" dirty="0" smtClean="0">
                <a:solidFill>
                  <a:schemeClr val="bg1">
                    <a:lumMod val="50000"/>
                  </a:schemeClr>
                </a:solidFill>
                <a:effectLst/>
                <a:latin typeface="Univers LT Std 47 Cn Lt" pitchFamily="34" charset="0"/>
              </a:rPr>
              <a:t>Fundament </a:t>
            </a:r>
            <a:r>
              <a:rPr lang="de-CH" altLang="de-DE" sz="4400" dirty="0">
                <a:solidFill>
                  <a:schemeClr val="bg1">
                    <a:lumMod val="50000"/>
                  </a:schemeClr>
                </a:solidFill>
                <a:effectLst/>
                <a:latin typeface="Univers LT Std 47 Cn Lt" pitchFamily="34" charset="0"/>
              </a:rPr>
              <a:t>der Liebe ist: </a:t>
            </a:r>
            <a:r>
              <a:rPr lang="de-CH" altLang="de-DE" sz="4400" smtClean="0">
                <a:solidFill>
                  <a:schemeClr val="bg1">
                    <a:lumMod val="50000"/>
                  </a:schemeClr>
                </a:solidFill>
                <a:effectLst/>
                <a:latin typeface="Univers LT Std 47 Cn Lt" pitchFamily="34" charset="0"/>
              </a:rPr>
              <a:t>nicht,</a:t>
            </a:r>
            <a:br>
              <a:rPr lang="de-CH" altLang="de-DE" sz="4400" smtClean="0">
                <a:solidFill>
                  <a:schemeClr val="bg1">
                    <a:lumMod val="50000"/>
                  </a:schemeClr>
                </a:solidFill>
                <a:effectLst/>
                <a:latin typeface="Univers LT Std 47 Cn Lt" pitchFamily="34" charset="0"/>
              </a:rPr>
            </a:br>
            <a:r>
              <a:rPr lang="de-CH" altLang="de-DE" sz="4400" smtClean="0">
                <a:solidFill>
                  <a:schemeClr val="bg1">
                    <a:lumMod val="50000"/>
                  </a:schemeClr>
                </a:solidFill>
                <a:effectLst/>
                <a:latin typeface="Univers LT Std 47 Cn Lt" pitchFamily="34" charset="0"/>
              </a:rPr>
              <a:t>dass </a:t>
            </a:r>
            <a:r>
              <a:rPr lang="de-CH" altLang="de-DE" sz="4400" dirty="0">
                <a:solidFill>
                  <a:schemeClr val="bg1">
                    <a:lumMod val="50000"/>
                  </a:schemeClr>
                </a:solidFill>
                <a:effectLst/>
                <a:latin typeface="Univers LT Std 47 Cn Lt" pitchFamily="34" charset="0"/>
              </a:rPr>
              <a:t>wir Gott geliebt haben, sondern dass er uns geliebt </a:t>
            </a:r>
            <a:r>
              <a:rPr lang="de-CH" altLang="de-DE" sz="4400" dirty="0" smtClean="0">
                <a:solidFill>
                  <a:schemeClr val="bg1">
                    <a:lumMod val="50000"/>
                  </a:schemeClr>
                </a:solidFill>
                <a:effectLst/>
                <a:latin typeface="Univers LT Std 47 Cn Lt" pitchFamily="34" charset="0"/>
              </a:rPr>
              <a:t>und</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seinen </a:t>
            </a:r>
            <a:r>
              <a:rPr lang="de-CH" altLang="de-DE" sz="4400" dirty="0">
                <a:solidFill>
                  <a:schemeClr val="bg1">
                    <a:lumMod val="50000"/>
                  </a:schemeClr>
                </a:solidFill>
                <a:effectLst/>
                <a:latin typeface="Univers LT Std 47 Cn Lt" pitchFamily="34" charset="0"/>
              </a:rPr>
              <a:t>Sohn als </a:t>
            </a:r>
            <a:r>
              <a:rPr lang="de-CH" altLang="de-DE" sz="4400" dirty="0" smtClean="0">
                <a:solidFill>
                  <a:schemeClr val="bg1">
                    <a:lumMod val="50000"/>
                  </a:schemeClr>
                </a:solidFill>
                <a:effectLst/>
                <a:latin typeface="Univers LT Std 47 Cn Lt" pitchFamily="34" charset="0"/>
              </a:rPr>
              <a:t>Sühne-</a:t>
            </a:r>
            <a:br>
              <a:rPr lang="de-CH" altLang="de-DE" sz="4400" dirty="0" smtClean="0">
                <a:solidFill>
                  <a:schemeClr val="bg1">
                    <a:lumMod val="50000"/>
                  </a:schemeClr>
                </a:solidFill>
                <a:effectLst/>
                <a:latin typeface="Univers LT Std 47 Cn Lt" pitchFamily="34" charset="0"/>
              </a:rPr>
            </a:br>
            <a:r>
              <a:rPr lang="de-CH" altLang="de-DE" sz="4400" dirty="0" err="1" smtClean="0">
                <a:solidFill>
                  <a:schemeClr val="bg1">
                    <a:lumMod val="50000"/>
                  </a:schemeClr>
                </a:solidFill>
                <a:effectLst/>
                <a:latin typeface="Univers LT Std 47 Cn Lt" pitchFamily="34" charset="0"/>
              </a:rPr>
              <a:t>opfer</a:t>
            </a:r>
            <a:r>
              <a:rPr lang="de-CH" altLang="de-DE" sz="4400" dirty="0" smtClean="0">
                <a:solidFill>
                  <a:schemeClr val="bg1">
                    <a:lumMod val="50000"/>
                  </a:schemeClr>
                </a:solidFill>
                <a:effectLst/>
                <a:latin typeface="Univers LT Std 47 Cn Lt" pitchFamily="34" charset="0"/>
              </a:rPr>
              <a:t> </a:t>
            </a:r>
            <a:r>
              <a:rPr lang="de-CH" altLang="de-DE" sz="4400" dirty="0">
                <a:solidFill>
                  <a:schemeClr val="bg1">
                    <a:lumMod val="50000"/>
                  </a:schemeClr>
                </a:solidFill>
                <a:effectLst/>
                <a:latin typeface="Univers LT Std 47 Cn Lt" pitchFamily="34" charset="0"/>
              </a:rPr>
              <a:t>für unsere </a:t>
            </a:r>
            <a:r>
              <a:rPr lang="de-CH" altLang="de-DE" sz="4400" dirty="0" smtClean="0">
                <a:solidFill>
                  <a:schemeClr val="bg1">
                    <a:lumMod val="50000"/>
                  </a:schemeClr>
                </a:solidFill>
                <a:effectLst/>
                <a:latin typeface="Univers LT Std 47 Cn Lt" pitchFamily="34" charset="0"/>
              </a:rPr>
              <a:t>Sünden</a:t>
            </a:r>
            <a:br>
              <a:rPr lang="de-CH" altLang="de-DE" sz="4400" dirty="0" smtClean="0">
                <a:solidFill>
                  <a:schemeClr val="bg1">
                    <a:lumMod val="50000"/>
                  </a:schemeClr>
                </a:solidFill>
                <a:effectLst/>
                <a:latin typeface="Univers LT Std 47 Cn Lt" pitchFamily="34" charset="0"/>
              </a:rPr>
            </a:br>
            <a:r>
              <a:rPr lang="de-CH" altLang="de-DE" sz="4400" dirty="0" smtClean="0">
                <a:solidFill>
                  <a:schemeClr val="bg1">
                    <a:lumMod val="50000"/>
                  </a:schemeClr>
                </a:solidFill>
                <a:effectLst/>
                <a:latin typeface="Univers LT Std 47 Cn Lt" pitchFamily="34" charset="0"/>
              </a:rPr>
              <a:t>zu </a:t>
            </a:r>
            <a:r>
              <a:rPr lang="de-CH" altLang="de-DE" sz="4400" dirty="0">
                <a:solidFill>
                  <a:schemeClr val="bg1">
                    <a:lumMod val="50000"/>
                  </a:schemeClr>
                </a:solidFill>
                <a:effectLst/>
                <a:latin typeface="Univers LT Std 47 Cn Lt" pitchFamily="34" charset="0"/>
              </a:rPr>
              <a:t>uns gesandt hat.“</a:t>
            </a:r>
            <a:endParaRPr lang="de-DE" altLang="de-DE" sz="4400" dirty="0">
              <a:solidFill>
                <a:schemeClr val="bg1">
                  <a:lumMod val="50000"/>
                </a:schemeClr>
              </a:solidFill>
              <a:effectLst/>
              <a:latin typeface="Univers LT Std 47 Cn Lt" pitchFamily="34" charset="0"/>
            </a:endParaRPr>
          </a:p>
        </p:txBody>
      </p:sp>
    </p:spTree>
    <p:extLst>
      <p:ext uri="{BB962C8B-B14F-4D97-AF65-F5344CB8AC3E}">
        <p14:creationId xmlns:p14="http://schemas.microsoft.com/office/powerpoint/2010/main" val="2515852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622</Words>
  <Application>Microsoft Office PowerPoint</Application>
  <PresentationFormat>Bildschirmpräsentation (4:3)</PresentationFormat>
  <Paragraphs>95</Paragraphs>
  <Slides>33</Slides>
  <Notes>33</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Designvorlage 'Berggipfel'</vt:lpstr>
      <vt:lpstr>Lebt Gott in mir?</vt:lpstr>
      <vt:lpstr>„Geliebte, da Gott uns so sehr geliebt hat, sind auch wir verpflichtet, einander zu lieben.“</vt:lpstr>
      <vt:lpstr>„Ihn selbst hat niemand je gesehen. Doch wenn wir einander lieben, lebt er in uns, und seine Liebe hat uns von Grund auf erneuert.“</vt:lpstr>
      <vt:lpstr>„Woher wissen wir, dass wir in Gott leben und dass Gott in uns lebt? Wir erkennen es daran, dass er uns Anteil an seinem Geist gegeben hat.“</vt:lpstr>
      <vt:lpstr>„Wir haben gesehen und können bezeugen, dass der Vater seinen Sohn als Retter der Welt zu uns gesandt hat; und wenn sich jemand zu Jesus als dem Sohn Gottes bekennt, lebt Gott in ihm, und er lebt in Gott.“</vt:lpstr>
      <vt:lpstr>„Und wir haben erkannt, dass Gott uns liebt, und haben dieser Liebe unser ganzes Vertrauen geschenkt. Gott ist Liebe, und wer sich von der Liebe bestimmen lässt, lebt in Gott, und Gott lebt in ihm.“</vt:lpstr>
      <vt:lpstr>I. Ja – wenn du liebst</vt:lpstr>
      <vt:lpstr>„Geliebte, da Gott uns so sehr geliebt hat, sind auch wir verpflichtet, einander zu lieben.“</vt:lpstr>
      <vt:lpstr>„Das Fundament der Liebe ist: nicht, dass wir Gott geliebt haben, sondern dass er uns geliebt und seinen Sohn als Sühne- opfer für unsere Sünden zu uns gesandt hat.“</vt:lpstr>
      <vt:lpstr>„Bleibt niemand etwas schuldig! Was ihr einander jedoch immer schuldet, ist Liebe. Denn wer den anderen liebt, hat damit das Gesetz erfüllt.“</vt:lpstr>
      <vt:lpstr>„Du darfst mein Gesicht nicht sehen; denn niemand, der mich sieht, bleibt am Leben.“</vt:lpstr>
      <vt:lpstr>„Gott selbst hat niemand je gesehen.“</vt:lpstr>
      <vt:lpstr>„Gott, der als einziger Unsterblichkeit besitzt und der in einem unzugänglichen Licht wohnt, er, den kein Mensch je gesehen hat und den kein Mensch je sehen kann. Ihm gebühren Ehre und Macht für immer und ewig! Amen.“</vt:lpstr>
      <vt:lpstr>„Herr, zeig uns den Vater; das genügt uns.“</vt:lpstr>
      <vt:lpstr>„So lange bin ich schon bei euch, und du kennst mich immer noch nicht, Philippus?“</vt:lpstr>
      <vt:lpstr>„Wer mich gesehen hat, hat den Vater gesehen. Wie kannst du da sagen: ›Zeig uns den Vater‹?“</vt:lpstr>
      <vt:lpstr>„Wenn wir einander lieben, lebt Gott in uns, und seine Liebe hat uns von Grund auf erneuert.“</vt:lpstr>
      <vt:lpstr>II. Ja – wenn du bekennst</vt:lpstr>
      <vt:lpstr>„Woher wissen wir, dass wir in Gott leben und dass Gott in uns lebt? Wir erkennen es daran, dass er uns Anteil an seinem Geist gegeben hat.“</vt:lpstr>
      <vt:lpstr>„Wir haben gesehen und können bezeugen, dass der Vater seinen Sohn als Retter der Welt zu uns gesandt hat; und wenn sich jemand zu Jesus als dem Sohn Gottes bekennt, lebt Gott in ihm, und er lebt in Gott.“</vt:lpstr>
      <vt:lpstr>„Niemand, der unter der Leitung von Gottes Geist redet, wird jemals sagen: ‚Jesus sei verflucht!‘ Und umgekehrt kann niemand sagen: ‚Jesus ist der Herr!‘, es sei denn, er wird vom Heiligen Geist geleitet.“</vt:lpstr>
      <vt:lpstr>„An Folgendem könnt ihr erkennen, ob jemand sich zu Recht auf Gottes Geist beruft: Wer sich zu Jesus Christus als zu dem bekennt, der ein Mensch von Fleisch und Blut geworden ist, hat den Geist, der von Gott kommt.“</vt:lpstr>
      <vt:lpstr>III. Ja – wenn du glaubst</vt:lpstr>
      <vt:lpstr>„Wir haben erkannt, dass Gott uns liebt, und haben dieser Liebe unser ganzes Vertrauen geschenkt.“</vt:lpstr>
      <vt:lpstr>„Mit der Botschaft vom Kreuz ist es nämlich so: In den Augen derer, die verloren gehen, ist sie etwas völlig Unsinniges; für uns aber, die wir gerettet werden, ist sie der Inbegriff von Gottes Kraft.“</vt:lpstr>
      <vt:lpstr>„Ich versichere euch: Wer glaubt, hat das ewige Leben.“</vt:lpstr>
      <vt:lpstr>„Wenn du also mit deinem Mund bekennst, dass Jesus der Herr ist, und mit deinem Herzen glaubst, dass Gott ihn von den Toten auferweckt hat, wirst du gerettet werden.“</vt:lpstr>
      <vt:lpstr>„Ob jemand Jude oder Nichtjude ist, macht keinen Unterschied: Alle haben denselben Herrn, und er lässt alle an seinem Reichtum teilhaben, die ihn im Gebet anrufen.“</vt:lpstr>
      <vt:lpstr>„Denn jeder, der den Namen des Herrn anruft, wird gerettet werden.“</vt:lpstr>
      <vt:lpstr>Schlussgedanke</vt:lpstr>
      <vt:lpstr>„Wenn jemand mich liebt, wird er sich nach meinem Wort richten. Mein Vater wird ihn lieben, und wir werden zu ihm kommen und bei ihm wohnen.“</vt:lpstr>
      <vt:lpstr>„Wenn jemand mich liebt, wird er sich nach meinem Wort richten. Mein Vater wird ihn lieben, und wir werden zu ihm kommen und bei ihm wohnen.“</vt:lpstr>
      <vt:lpstr>„Gott ist Liebe, und wer sich von der Liebe bestimmen lässt, lebt in Gott, und Gott lebt in ihm.“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Lebt Gott in mir? - Folien</dc:title>
  <dc:creator>Jürg Birnstiel</dc:creator>
  <cp:lastModifiedBy>Me</cp:lastModifiedBy>
  <cp:revision>321</cp:revision>
  <dcterms:created xsi:type="dcterms:W3CDTF">2013-11-12T15:20:47Z</dcterms:created>
  <dcterms:modified xsi:type="dcterms:W3CDTF">2015-09-22T05:41:00Z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