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3" r:id="rId1"/>
  </p:sldMasterIdLst>
  <p:notesMasterIdLst>
    <p:notesMasterId r:id="rId35"/>
  </p:notesMasterIdLst>
  <p:handoutMasterIdLst>
    <p:handoutMasterId r:id="rId36"/>
  </p:handoutMasterIdLst>
  <p:sldIdLst>
    <p:sldId id="735" r:id="rId2"/>
    <p:sldId id="1031" r:id="rId3"/>
    <p:sldId id="1078" r:id="rId4"/>
    <p:sldId id="1079" r:id="rId5"/>
    <p:sldId id="1080" r:id="rId6"/>
    <p:sldId id="1081" r:id="rId7"/>
    <p:sldId id="1082" r:id="rId8"/>
    <p:sldId id="1077" r:id="rId9"/>
    <p:sldId id="1083" r:id="rId10"/>
    <p:sldId id="1084" r:id="rId11"/>
    <p:sldId id="1087" r:id="rId12"/>
    <p:sldId id="1088" r:id="rId13"/>
    <p:sldId id="1089" r:id="rId14"/>
    <p:sldId id="1090" r:id="rId15"/>
    <p:sldId id="1091" r:id="rId16"/>
    <p:sldId id="1092" r:id="rId17"/>
    <p:sldId id="1093" r:id="rId18"/>
    <p:sldId id="962" r:id="rId19"/>
    <p:sldId id="1094" r:id="rId20"/>
    <p:sldId id="1095" r:id="rId21"/>
    <p:sldId id="1096" r:id="rId22"/>
    <p:sldId id="1097" r:id="rId23"/>
    <p:sldId id="1098" r:id="rId24"/>
    <p:sldId id="1099" r:id="rId25"/>
    <p:sldId id="1100" r:id="rId26"/>
    <p:sldId id="1101" r:id="rId27"/>
    <p:sldId id="1102" r:id="rId28"/>
    <p:sldId id="1103" r:id="rId29"/>
    <p:sldId id="1104" r:id="rId30"/>
    <p:sldId id="1105" r:id="rId31"/>
    <p:sldId id="1106" r:id="rId32"/>
    <p:sldId id="259" r:id="rId33"/>
    <p:sldId id="1107" r:id="rId34"/>
  </p:sldIdLst>
  <p:sldSz cx="12192000" cy="6858000"/>
  <p:notesSz cx="6858000" cy="9144000"/>
  <p:defaultTextStyle>
    <a:defPPr>
      <a:defRPr lang="el-G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FFFF00"/>
    <a:srgbClr val="4B6473"/>
    <a:srgbClr val="4B96AA"/>
    <a:srgbClr val="B5880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12" autoAdjust="0"/>
    <p:restoredTop sz="94698" autoAdjust="0"/>
  </p:normalViewPr>
  <p:slideViewPr>
    <p:cSldViewPr>
      <p:cViewPr varScale="1">
        <p:scale>
          <a:sx n="78" d="100"/>
          <a:sy n="78" d="100"/>
        </p:scale>
        <p:origin x="-108" y="-348"/>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108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062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de-DE" altLang="de-DE"/>
          </a:p>
        </p:txBody>
      </p:sp>
      <p:sp>
        <p:nvSpPr>
          <p:cNvPr id="410627"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de-DE" altLang="de-DE"/>
          </a:p>
        </p:txBody>
      </p:sp>
      <p:sp>
        <p:nvSpPr>
          <p:cNvPr id="410628"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de-DE" altLang="de-DE"/>
          </a:p>
        </p:txBody>
      </p:sp>
      <p:sp>
        <p:nvSpPr>
          <p:cNvPr id="410629"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4D6258F2-4D9E-4ACF-8A53-7F39C5825CA5}" type="slidenum">
              <a:rPr lang="de-DE" altLang="de-DE"/>
              <a:pPr/>
              <a:t>‹Nr.›</a:t>
            </a:fld>
            <a:endParaRPr lang="de-DE" altLang="de-DE"/>
          </a:p>
        </p:txBody>
      </p:sp>
    </p:spTree>
    <p:extLst>
      <p:ext uri="{BB962C8B-B14F-4D97-AF65-F5344CB8AC3E}">
        <p14:creationId xmlns:p14="http://schemas.microsoft.com/office/powerpoint/2010/main" val="11147445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165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de-DE" altLang="de-DE"/>
          </a:p>
        </p:txBody>
      </p:sp>
      <p:sp>
        <p:nvSpPr>
          <p:cNvPr id="411651"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de-DE" altLang="de-DE"/>
          </a:p>
        </p:txBody>
      </p:sp>
      <p:sp>
        <p:nvSpPr>
          <p:cNvPr id="411652"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1653"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ltLang="de-DE"/>
              <a:t>Click to edit Master text styles</a:t>
            </a:r>
          </a:p>
          <a:p>
            <a:pPr lvl="1"/>
            <a:r>
              <a:rPr lang="de-DE" altLang="de-DE"/>
              <a:t>Second level</a:t>
            </a:r>
          </a:p>
          <a:p>
            <a:pPr lvl="2"/>
            <a:r>
              <a:rPr lang="de-DE" altLang="de-DE"/>
              <a:t>Third level</a:t>
            </a:r>
          </a:p>
          <a:p>
            <a:pPr lvl="3"/>
            <a:r>
              <a:rPr lang="de-DE" altLang="de-DE"/>
              <a:t>Fourth level</a:t>
            </a:r>
          </a:p>
          <a:p>
            <a:pPr lvl="4"/>
            <a:r>
              <a:rPr lang="de-DE" altLang="de-DE"/>
              <a:t>Fifth level</a:t>
            </a:r>
          </a:p>
        </p:txBody>
      </p:sp>
      <p:sp>
        <p:nvSpPr>
          <p:cNvPr id="411654"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de-DE" altLang="de-DE"/>
          </a:p>
        </p:txBody>
      </p:sp>
      <p:sp>
        <p:nvSpPr>
          <p:cNvPr id="411655"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FF3A1507-B434-4CFD-9DD6-B112AA47DDEE}" type="slidenum">
              <a:rPr lang="de-DE" altLang="de-DE"/>
              <a:pPr/>
              <a:t>‹Nr.›</a:t>
            </a:fld>
            <a:endParaRPr lang="de-DE" altLang="de-DE"/>
          </a:p>
        </p:txBody>
      </p:sp>
    </p:spTree>
    <p:extLst>
      <p:ext uri="{BB962C8B-B14F-4D97-AF65-F5344CB8AC3E}">
        <p14:creationId xmlns:p14="http://schemas.microsoft.com/office/powerpoint/2010/main" val="406321310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10</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31719702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11</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37764422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12</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93420519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13</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79636931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14</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95677025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15</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425987171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16</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36667445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17</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99094807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18</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19</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7391745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7133979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20</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22414959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21</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74474036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22</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54921573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23</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98576454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24</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97952724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25</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58802047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26</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426238190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27</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7282266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28</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413465953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29</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6506927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91077183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30</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59211743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31</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142095836"/>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32</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33</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6476969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4</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4466322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5</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34582151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6</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5159177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7</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7499337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8</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12412967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9</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6436724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grpSp>
        <p:nvGrpSpPr>
          <p:cNvPr id="388124" name="Group 28"/>
          <p:cNvGrpSpPr>
            <a:grpSpLocks/>
          </p:cNvGrpSpPr>
          <p:nvPr/>
        </p:nvGrpSpPr>
        <p:grpSpPr bwMode="auto">
          <a:xfrm>
            <a:off x="-8467" y="20638"/>
            <a:ext cx="12192000" cy="6858000"/>
            <a:chOff x="0" y="0"/>
            <a:chExt cx="5760" cy="4320"/>
          </a:xfrm>
        </p:grpSpPr>
        <p:sp>
          <p:nvSpPr>
            <p:cNvPr id="388125" name="Freeform 29"/>
            <p:cNvSpPr>
              <a:spLocks/>
            </p:cNvSpPr>
            <p:nvPr/>
          </p:nvSpPr>
          <p:spPr bwMode="hidden">
            <a:xfrm>
              <a:off x="0" y="3072"/>
              <a:ext cx="5760" cy="1248"/>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26" name="Freeform 30"/>
            <p:cNvSpPr>
              <a:spLocks/>
            </p:cNvSpPr>
            <p:nvPr/>
          </p:nvSpPr>
          <p:spPr bwMode="hidden">
            <a:xfrm>
              <a:off x="0" y="0"/>
              <a:ext cx="5760" cy="3072"/>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amma/>
                    <a:shade val="46275"/>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27" name="Freeform 31"/>
          <p:cNvSpPr>
            <a:spLocks/>
          </p:cNvSpPr>
          <p:nvPr/>
        </p:nvSpPr>
        <p:spPr bwMode="hidden">
          <a:xfrm>
            <a:off x="8322733" y="6269038"/>
            <a:ext cx="3860800" cy="609600"/>
          </a:xfrm>
          <a:custGeom>
            <a:avLst/>
            <a:gdLst>
              <a:gd name="T0" fmla="*/ 5748 w 5748"/>
              <a:gd name="T1" fmla="*/ 246 h 246"/>
              <a:gd name="T2" fmla="*/ 0 w 5748"/>
              <a:gd name="T3" fmla="*/ 246 h 246"/>
              <a:gd name="T4" fmla="*/ 0 w 5748"/>
              <a:gd name="T5" fmla="*/ 0 h 246"/>
              <a:gd name="T6" fmla="*/ 5748 w 5748"/>
              <a:gd name="T7" fmla="*/ 0 h 246"/>
              <a:gd name="T8" fmla="*/ 5748 w 5748"/>
              <a:gd name="T9" fmla="*/ 246 h 246"/>
              <a:gd name="T10" fmla="*/ 5748 w 5748"/>
              <a:gd name="T11" fmla="*/ 246 h 246"/>
            </a:gdLst>
            <a:ahLst/>
            <a:cxnLst>
              <a:cxn ang="0">
                <a:pos x="T0" y="T1"/>
              </a:cxn>
              <a:cxn ang="0">
                <a:pos x="T2" y="T3"/>
              </a:cxn>
              <a:cxn ang="0">
                <a:pos x="T4" y="T5"/>
              </a:cxn>
              <a:cxn ang="0">
                <a:pos x="T6" y="T7"/>
              </a:cxn>
              <a:cxn ang="0">
                <a:pos x="T8" y="T9"/>
              </a:cxn>
              <a:cxn ang="0">
                <a:pos x="T10" y="T11"/>
              </a:cxn>
            </a:cxnLst>
            <a:rect l="0" t="0" r="r" b="b"/>
            <a:pathLst>
              <a:path w="5748" h="246">
                <a:moveTo>
                  <a:pt x="5748" y="246"/>
                </a:moveTo>
                <a:lnTo>
                  <a:pt x="0" y="246"/>
                </a:lnTo>
                <a:lnTo>
                  <a:pt x="0" y="0"/>
                </a:lnTo>
                <a:lnTo>
                  <a:pt x="5748" y="0"/>
                </a:lnTo>
                <a:lnTo>
                  <a:pt x="5748" y="246"/>
                </a:lnTo>
                <a:close/>
              </a:path>
            </a:pathLst>
          </a:cu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8103" name="Group 7"/>
          <p:cNvGrpSpPr>
            <a:grpSpLocks/>
          </p:cNvGrpSpPr>
          <p:nvPr/>
        </p:nvGrpSpPr>
        <p:grpSpPr bwMode="auto">
          <a:xfrm>
            <a:off x="-2117" y="6034088"/>
            <a:ext cx="10460568" cy="850900"/>
            <a:chOff x="0" y="3792"/>
            <a:chExt cx="4942" cy="536"/>
          </a:xfrm>
        </p:grpSpPr>
        <p:sp>
          <p:nvSpPr>
            <p:cNvPr id="388104" name="Freeform 8"/>
            <p:cNvSpPr>
              <a:spLocks/>
            </p:cNvSpPr>
            <p:nvPr userDrawn="1"/>
          </p:nvSpPr>
          <p:spPr bwMode="ltGray">
            <a:xfrm>
              <a:off x="1488" y="3792"/>
              <a:ext cx="3240" cy="536"/>
            </a:xfrm>
            <a:custGeom>
              <a:avLst/>
              <a:gdLst>
                <a:gd name="T0" fmla="*/ 3132 w 3240"/>
                <a:gd name="T1" fmla="*/ 469 h 536"/>
                <a:gd name="T2" fmla="*/ 2995 w 3240"/>
                <a:gd name="T3" fmla="*/ 395 h 536"/>
                <a:gd name="T4" fmla="*/ 2911 w 3240"/>
                <a:gd name="T5" fmla="*/ 375 h 536"/>
                <a:gd name="T6" fmla="*/ 2678 w 3240"/>
                <a:gd name="T7" fmla="*/ 228 h 536"/>
                <a:gd name="T8" fmla="*/ 2553 w 3240"/>
                <a:gd name="T9" fmla="*/ 74 h 536"/>
                <a:gd name="T10" fmla="*/ 2457 w 3240"/>
                <a:gd name="T11" fmla="*/ 7 h 536"/>
                <a:gd name="T12" fmla="*/ 2403 w 3240"/>
                <a:gd name="T13" fmla="*/ 47 h 536"/>
                <a:gd name="T14" fmla="*/ 2289 w 3240"/>
                <a:gd name="T15" fmla="*/ 74 h 536"/>
                <a:gd name="T16" fmla="*/ 2134 w 3240"/>
                <a:gd name="T17" fmla="*/ 74 h 536"/>
                <a:gd name="T18" fmla="*/ 2044 w 3240"/>
                <a:gd name="T19" fmla="*/ 128 h 536"/>
                <a:gd name="T20" fmla="*/ 1775 w 3240"/>
                <a:gd name="T21" fmla="*/ 222 h 536"/>
                <a:gd name="T22" fmla="*/ 1602 w 3240"/>
                <a:gd name="T23" fmla="*/ 181 h 536"/>
                <a:gd name="T24" fmla="*/ 1560 w 3240"/>
                <a:gd name="T25" fmla="*/ 101 h 536"/>
                <a:gd name="T26" fmla="*/ 1542 w 3240"/>
                <a:gd name="T27" fmla="*/ 87 h 536"/>
                <a:gd name="T28" fmla="*/ 1446 w 3240"/>
                <a:gd name="T29" fmla="*/ 60 h 536"/>
                <a:gd name="T30" fmla="*/ 1375 w 3240"/>
                <a:gd name="T31" fmla="*/ 74 h 536"/>
                <a:gd name="T32" fmla="*/ 1309 w 3240"/>
                <a:gd name="T33" fmla="*/ 87 h 536"/>
                <a:gd name="T34" fmla="*/ 1243 w 3240"/>
                <a:gd name="T35" fmla="*/ 13 h 536"/>
                <a:gd name="T36" fmla="*/ 1225 w 3240"/>
                <a:gd name="T37" fmla="*/ 0 h 536"/>
                <a:gd name="T38" fmla="*/ 1189 w 3240"/>
                <a:gd name="T39" fmla="*/ 0 h 536"/>
                <a:gd name="T40" fmla="*/ 1106 w 3240"/>
                <a:gd name="T41" fmla="*/ 34 h 536"/>
                <a:gd name="T42" fmla="*/ 1106 w 3240"/>
                <a:gd name="T43" fmla="*/ 34 h 536"/>
                <a:gd name="T44" fmla="*/ 1094 w 3240"/>
                <a:gd name="T45" fmla="*/ 40 h 536"/>
                <a:gd name="T46" fmla="*/ 1070 w 3240"/>
                <a:gd name="T47" fmla="*/ 54 h 536"/>
                <a:gd name="T48" fmla="*/ 1034 w 3240"/>
                <a:gd name="T49" fmla="*/ 74 h 536"/>
                <a:gd name="T50" fmla="*/ 1004 w 3240"/>
                <a:gd name="T51" fmla="*/ 74 h 536"/>
                <a:gd name="T52" fmla="*/ 986 w 3240"/>
                <a:gd name="T53" fmla="*/ 74 h 536"/>
                <a:gd name="T54" fmla="*/ 956 w 3240"/>
                <a:gd name="T55" fmla="*/ 81 h 536"/>
                <a:gd name="T56" fmla="*/ 920 w 3240"/>
                <a:gd name="T57" fmla="*/ 94 h 536"/>
                <a:gd name="T58" fmla="*/ 884 w 3240"/>
                <a:gd name="T59" fmla="*/ 107 h 536"/>
                <a:gd name="T60" fmla="*/ 843 w 3240"/>
                <a:gd name="T61" fmla="*/ 128 h 536"/>
                <a:gd name="T62" fmla="*/ 813 w 3240"/>
                <a:gd name="T63" fmla="*/ 141 h 536"/>
                <a:gd name="T64" fmla="*/ 789 w 3240"/>
                <a:gd name="T65" fmla="*/ 148 h 536"/>
                <a:gd name="T66" fmla="*/ 783 w 3240"/>
                <a:gd name="T67" fmla="*/ 154 h 536"/>
                <a:gd name="T68" fmla="*/ 556 w 3240"/>
                <a:gd name="T69" fmla="*/ 228 h 536"/>
                <a:gd name="T70" fmla="*/ 394 w 3240"/>
                <a:gd name="T71" fmla="*/ 294 h 536"/>
                <a:gd name="T72" fmla="*/ 107 w 3240"/>
                <a:gd name="T73" fmla="*/ 462 h 536"/>
                <a:gd name="T74" fmla="*/ 0 w 3240"/>
                <a:gd name="T75" fmla="*/ 536 h 536"/>
                <a:gd name="T76" fmla="*/ 3240 w 3240"/>
                <a:gd name="T77" fmla="*/ 536 h 536"/>
                <a:gd name="T78" fmla="*/ 3132 w 3240"/>
                <a:gd name="T79" fmla="*/ 469 h 536"/>
                <a:gd name="T80" fmla="*/ 3132 w 3240"/>
                <a:gd name="T81" fmla="*/ 469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close/>
                </a:path>
              </a:pathLst>
            </a:custGeom>
            <a:gradFill rotWithShape="0">
              <a:gsLst>
                <a:gs pos="0">
                  <a:schemeClr val="bg2">
                    <a:gamma/>
                    <a:tint val="66667"/>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8105" name="Group 9"/>
            <p:cNvGrpSpPr>
              <a:grpSpLocks/>
            </p:cNvGrpSpPr>
            <p:nvPr userDrawn="1"/>
          </p:nvGrpSpPr>
          <p:grpSpPr bwMode="auto">
            <a:xfrm>
              <a:off x="2486" y="3792"/>
              <a:ext cx="2456" cy="536"/>
              <a:chOff x="2486" y="3792"/>
              <a:chExt cx="2456" cy="536"/>
            </a:xfrm>
          </p:grpSpPr>
          <p:sp>
            <p:nvSpPr>
              <p:cNvPr id="388106" name="Freeform 10"/>
              <p:cNvSpPr>
                <a:spLocks/>
              </p:cNvSpPr>
              <p:nvPr userDrawn="1"/>
            </p:nvSpPr>
            <p:spPr bwMode="ltGray">
              <a:xfrm>
                <a:off x="3948" y="3799"/>
                <a:ext cx="994" cy="529"/>
              </a:xfrm>
              <a:custGeom>
                <a:avLst/>
                <a:gdLst>
                  <a:gd name="T0" fmla="*/ 636 w 994"/>
                  <a:gd name="T1" fmla="*/ 373 h 529"/>
                  <a:gd name="T2" fmla="*/ 495 w 994"/>
                  <a:gd name="T3" fmla="*/ 370 h 529"/>
                  <a:gd name="T4" fmla="*/ 280 w 994"/>
                  <a:gd name="T5" fmla="*/ 249 h 529"/>
                  <a:gd name="T6" fmla="*/ 127 w 994"/>
                  <a:gd name="T7" fmla="*/ 66 h 529"/>
                  <a:gd name="T8" fmla="*/ 0 w 994"/>
                  <a:gd name="T9" fmla="*/ 0 h 529"/>
                  <a:gd name="T10" fmla="*/ 22 w 994"/>
                  <a:gd name="T11" fmla="*/ 26 h 529"/>
                  <a:gd name="T12" fmla="*/ 0 w 994"/>
                  <a:gd name="T13" fmla="*/ 65 h 529"/>
                  <a:gd name="T14" fmla="*/ 30 w 994"/>
                  <a:gd name="T15" fmla="*/ 119 h 529"/>
                  <a:gd name="T16" fmla="*/ 75 w 994"/>
                  <a:gd name="T17" fmla="*/ 243 h 529"/>
                  <a:gd name="T18" fmla="*/ 45 w 994"/>
                  <a:gd name="T19" fmla="*/ 422 h 529"/>
                  <a:gd name="T20" fmla="*/ 200 w 994"/>
                  <a:gd name="T21" fmla="*/ 329 h 529"/>
                  <a:gd name="T22" fmla="*/ 592 w 994"/>
                  <a:gd name="T23" fmla="*/ 527 h 529"/>
                  <a:gd name="T24" fmla="*/ 994 w 994"/>
                  <a:gd name="T25" fmla="*/ 529 h 529"/>
                  <a:gd name="T26" fmla="*/ 828 w 994"/>
                  <a:gd name="T27" fmla="*/ 473 h 529"/>
                  <a:gd name="T28" fmla="*/ 636 w 994"/>
                  <a:gd name="T29" fmla="*/ 373 h 5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94" h="529">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592" y="527"/>
                    </a:lnTo>
                    <a:lnTo>
                      <a:pt x="994" y="529"/>
                    </a:lnTo>
                    <a:lnTo>
                      <a:pt x="828" y="473"/>
                    </a:lnTo>
                    <a:lnTo>
                      <a:pt x="636" y="37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7" name="Freeform 11"/>
              <p:cNvSpPr>
                <a:spLocks/>
              </p:cNvSpPr>
              <p:nvPr userDrawn="1"/>
            </p:nvSpPr>
            <p:spPr bwMode="ltGray">
              <a:xfrm>
                <a:off x="2677" y="3792"/>
                <a:ext cx="186" cy="395"/>
              </a:xfrm>
              <a:custGeom>
                <a:avLst/>
                <a:gdLst>
                  <a:gd name="T0" fmla="*/ 36 w 186"/>
                  <a:gd name="T1" fmla="*/ 0 h 353"/>
                  <a:gd name="T2" fmla="*/ 54 w 186"/>
                  <a:gd name="T3" fmla="*/ 18 h 353"/>
                  <a:gd name="T4" fmla="*/ 24 w 186"/>
                  <a:gd name="T5" fmla="*/ 30 h 353"/>
                  <a:gd name="T6" fmla="*/ 18 w 186"/>
                  <a:gd name="T7" fmla="*/ 66 h 353"/>
                  <a:gd name="T8" fmla="*/ 42 w 186"/>
                  <a:gd name="T9" fmla="*/ 114 h 353"/>
                  <a:gd name="T10" fmla="*/ 48 w 186"/>
                  <a:gd name="T11" fmla="*/ 162 h 353"/>
                  <a:gd name="T12" fmla="*/ 0 w 186"/>
                  <a:gd name="T13" fmla="*/ 353 h 353"/>
                  <a:gd name="T14" fmla="*/ 54 w 186"/>
                  <a:gd name="T15" fmla="*/ 233 h 353"/>
                  <a:gd name="T16" fmla="*/ 84 w 186"/>
                  <a:gd name="T17" fmla="*/ 216 h 353"/>
                  <a:gd name="T18" fmla="*/ 126 w 186"/>
                  <a:gd name="T19" fmla="*/ 126 h 353"/>
                  <a:gd name="T20" fmla="*/ 144 w 186"/>
                  <a:gd name="T21" fmla="*/ 120 h 353"/>
                  <a:gd name="T22" fmla="*/ 144 w 186"/>
                  <a:gd name="T23" fmla="*/ 90 h 353"/>
                  <a:gd name="T24" fmla="*/ 186 w 186"/>
                  <a:gd name="T25" fmla="*/ 66 h 353"/>
                  <a:gd name="T26" fmla="*/ 162 w 186"/>
                  <a:gd name="T27" fmla="*/ 60 h 353"/>
                  <a:gd name="T28" fmla="*/ 36 w 186"/>
                  <a:gd name="T29" fmla="*/ 0 h 353"/>
                  <a:gd name="T30" fmla="*/ 36 w 186"/>
                  <a:gd name="T31" fmla="*/ 0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8" name="Freeform 12"/>
              <p:cNvSpPr>
                <a:spLocks/>
              </p:cNvSpPr>
              <p:nvPr userDrawn="1"/>
            </p:nvSpPr>
            <p:spPr bwMode="ltGray">
              <a:xfrm>
                <a:off x="3030" y="3893"/>
                <a:ext cx="378" cy="271"/>
              </a:xfrm>
              <a:custGeom>
                <a:avLst/>
                <a:gdLst>
                  <a:gd name="T0" fmla="*/ 18 w 378"/>
                  <a:gd name="T1" fmla="*/ 0 h 271"/>
                  <a:gd name="T2" fmla="*/ 12 w 378"/>
                  <a:gd name="T3" fmla="*/ 13 h 271"/>
                  <a:gd name="T4" fmla="*/ 0 w 378"/>
                  <a:gd name="T5" fmla="*/ 40 h 271"/>
                  <a:gd name="T6" fmla="*/ 60 w 378"/>
                  <a:gd name="T7" fmla="*/ 121 h 271"/>
                  <a:gd name="T8" fmla="*/ 310 w 378"/>
                  <a:gd name="T9" fmla="*/ 271 h 271"/>
                  <a:gd name="T10" fmla="*/ 290 w 378"/>
                  <a:gd name="T11" fmla="*/ 139 h 271"/>
                  <a:gd name="T12" fmla="*/ 378 w 378"/>
                  <a:gd name="T13" fmla="*/ 76 h 271"/>
                  <a:gd name="T14" fmla="*/ 251 w 378"/>
                  <a:gd name="T15" fmla="*/ 94 h 271"/>
                  <a:gd name="T16" fmla="*/ 90 w 378"/>
                  <a:gd name="T17" fmla="*/ 54 h 271"/>
                  <a:gd name="T18" fmla="*/ 18 w 378"/>
                  <a:gd name="T19" fmla="*/ 0 h 271"/>
                  <a:gd name="T20" fmla="*/ 18 w 378"/>
                  <a:gd name="T21" fmla="*/ 0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9" name="Freeform 13"/>
              <p:cNvSpPr>
                <a:spLocks/>
              </p:cNvSpPr>
              <p:nvPr userDrawn="1"/>
            </p:nvSpPr>
            <p:spPr bwMode="ltGray">
              <a:xfrm>
                <a:off x="3628" y="3866"/>
                <a:ext cx="155" cy="74"/>
              </a:xfrm>
              <a:custGeom>
                <a:avLst/>
                <a:gdLst>
                  <a:gd name="T0" fmla="*/ 114 w 155"/>
                  <a:gd name="T1" fmla="*/ 0 h 66"/>
                  <a:gd name="T2" fmla="*/ 0 w 155"/>
                  <a:gd name="T3" fmla="*/ 0 h 66"/>
                  <a:gd name="T4" fmla="*/ 0 w 155"/>
                  <a:gd name="T5" fmla="*/ 0 h 66"/>
                  <a:gd name="T6" fmla="*/ 6 w 155"/>
                  <a:gd name="T7" fmla="*/ 6 h 66"/>
                  <a:gd name="T8" fmla="*/ 6 w 155"/>
                  <a:gd name="T9" fmla="*/ 18 h 66"/>
                  <a:gd name="T10" fmla="*/ 0 w 155"/>
                  <a:gd name="T11" fmla="*/ 24 h 66"/>
                  <a:gd name="T12" fmla="*/ 78 w 155"/>
                  <a:gd name="T13" fmla="*/ 60 h 66"/>
                  <a:gd name="T14" fmla="*/ 96 w 155"/>
                  <a:gd name="T15" fmla="*/ 42 h 66"/>
                  <a:gd name="T16" fmla="*/ 155 w 155"/>
                  <a:gd name="T17" fmla="*/ 66 h 66"/>
                  <a:gd name="T18" fmla="*/ 126 w 155"/>
                  <a:gd name="T19" fmla="*/ 24 h 66"/>
                  <a:gd name="T20" fmla="*/ 149 w 155"/>
                  <a:gd name="T21" fmla="*/ 0 h 66"/>
                  <a:gd name="T22" fmla="*/ 114 w 155"/>
                  <a:gd name="T23" fmla="*/ 0 h 66"/>
                  <a:gd name="T24" fmla="*/ 114 w 155"/>
                  <a:gd name="T25"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5" h="66">
                    <a:moveTo>
                      <a:pt x="114" y="0"/>
                    </a:moveTo>
                    <a:lnTo>
                      <a:pt x="0" y="0"/>
                    </a:lnTo>
                    <a:lnTo>
                      <a:pt x="6" y="6"/>
                    </a:lnTo>
                    <a:lnTo>
                      <a:pt x="6" y="18"/>
                    </a:lnTo>
                    <a:lnTo>
                      <a:pt x="0" y="24"/>
                    </a:lnTo>
                    <a:lnTo>
                      <a:pt x="78" y="60"/>
                    </a:lnTo>
                    <a:lnTo>
                      <a:pt x="96" y="42"/>
                    </a:lnTo>
                    <a:lnTo>
                      <a:pt x="155" y="66"/>
                    </a:lnTo>
                    <a:lnTo>
                      <a:pt x="126" y="24"/>
                    </a:lnTo>
                    <a:lnTo>
                      <a:pt x="149" y="0"/>
                    </a:lnTo>
                    <a:lnTo>
                      <a:pt x="114"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0" name="Freeform 14"/>
              <p:cNvSpPr>
                <a:spLocks/>
              </p:cNvSpPr>
              <p:nvPr userDrawn="1"/>
            </p:nvSpPr>
            <p:spPr bwMode="ltGray">
              <a:xfrm>
                <a:off x="2486" y="3859"/>
                <a:ext cx="42" cy="81"/>
              </a:xfrm>
              <a:custGeom>
                <a:avLst/>
                <a:gdLst>
                  <a:gd name="T0" fmla="*/ 6 w 42"/>
                  <a:gd name="T1" fmla="*/ 36 h 72"/>
                  <a:gd name="T2" fmla="*/ 0 w 42"/>
                  <a:gd name="T3" fmla="*/ 18 h 72"/>
                  <a:gd name="T4" fmla="*/ 12 w 42"/>
                  <a:gd name="T5" fmla="*/ 6 h 72"/>
                  <a:gd name="T6" fmla="*/ 0 w 42"/>
                  <a:gd name="T7" fmla="*/ 6 h 72"/>
                  <a:gd name="T8" fmla="*/ 12 w 42"/>
                  <a:gd name="T9" fmla="*/ 6 h 72"/>
                  <a:gd name="T10" fmla="*/ 24 w 42"/>
                  <a:gd name="T11" fmla="*/ 6 h 72"/>
                  <a:gd name="T12" fmla="*/ 36 w 42"/>
                  <a:gd name="T13" fmla="*/ 6 h 72"/>
                  <a:gd name="T14" fmla="*/ 42 w 42"/>
                  <a:gd name="T15" fmla="*/ 0 h 72"/>
                  <a:gd name="T16" fmla="*/ 30 w 42"/>
                  <a:gd name="T17" fmla="*/ 18 h 72"/>
                  <a:gd name="T18" fmla="*/ 42 w 42"/>
                  <a:gd name="T19" fmla="*/ 48 h 72"/>
                  <a:gd name="T20" fmla="*/ 12 w 42"/>
                  <a:gd name="T21" fmla="*/ 72 h 72"/>
                  <a:gd name="T22" fmla="*/ 6 w 42"/>
                  <a:gd name="T23" fmla="*/ 36 h 72"/>
                  <a:gd name="T24" fmla="*/ 6 w 42"/>
                  <a:gd name="T25" fmla="*/ 36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11" name="Freeform 15"/>
            <p:cNvSpPr>
              <a:spLocks/>
            </p:cNvSpPr>
            <p:nvPr userDrawn="1"/>
          </p:nvSpPr>
          <p:spPr bwMode="ltGray">
            <a:xfrm>
              <a:off x="0" y="3792"/>
              <a:ext cx="3976" cy="535"/>
            </a:xfrm>
            <a:custGeom>
              <a:avLst/>
              <a:gdLst>
                <a:gd name="T0" fmla="*/ 3976 w 3976"/>
                <a:gd name="T1" fmla="*/ 527 h 527"/>
                <a:gd name="T2" fmla="*/ 3970 w 3976"/>
                <a:gd name="T3" fmla="*/ 527 h 527"/>
                <a:gd name="T4" fmla="*/ 3844 w 3976"/>
                <a:gd name="T5" fmla="*/ 509 h 527"/>
                <a:gd name="T6" fmla="*/ 2487 w 3976"/>
                <a:gd name="T7" fmla="*/ 305 h 527"/>
                <a:gd name="T8" fmla="*/ 2039 w 3976"/>
                <a:gd name="T9" fmla="*/ 36 h 527"/>
                <a:gd name="T10" fmla="*/ 1907 w 3976"/>
                <a:gd name="T11" fmla="*/ 24 h 527"/>
                <a:gd name="T12" fmla="*/ 1883 w 3976"/>
                <a:gd name="T13" fmla="*/ 54 h 527"/>
                <a:gd name="T14" fmla="*/ 1859 w 3976"/>
                <a:gd name="T15" fmla="*/ 54 h 527"/>
                <a:gd name="T16" fmla="*/ 1830 w 3976"/>
                <a:gd name="T17" fmla="*/ 30 h 527"/>
                <a:gd name="T18" fmla="*/ 1704 w 3976"/>
                <a:gd name="T19" fmla="*/ 102 h 527"/>
                <a:gd name="T20" fmla="*/ 1608 w 3976"/>
                <a:gd name="T21" fmla="*/ 126 h 527"/>
                <a:gd name="T22" fmla="*/ 1561 w 3976"/>
                <a:gd name="T23" fmla="*/ 132 h 527"/>
                <a:gd name="T24" fmla="*/ 1495 w 3976"/>
                <a:gd name="T25" fmla="*/ 102 h 527"/>
                <a:gd name="T26" fmla="*/ 1357 w 3976"/>
                <a:gd name="T27" fmla="*/ 126 h 527"/>
                <a:gd name="T28" fmla="*/ 1285 w 3976"/>
                <a:gd name="T29" fmla="*/ 24 h 527"/>
                <a:gd name="T30" fmla="*/ 1280 w 3976"/>
                <a:gd name="T31" fmla="*/ 18 h 527"/>
                <a:gd name="T32" fmla="*/ 1262 w 3976"/>
                <a:gd name="T33" fmla="*/ 12 h 527"/>
                <a:gd name="T34" fmla="*/ 1238 w 3976"/>
                <a:gd name="T35" fmla="*/ 6 h 527"/>
                <a:gd name="T36" fmla="*/ 1220 w 3976"/>
                <a:gd name="T37" fmla="*/ 0 h 527"/>
                <a:gd name="T38" fmla="*/ 1196 w 3976"/>
                <a:gd name="T39" fmla="*/ 0 h 527"/>
                <a:gd name="T40" fmla="*/ 1166 w 3976"/>
                <a:gd name="T41" fmla="*/ 0 h 527"/>
                <a:gd name="T42" fmla="*/ 1142 w 3976"/>
                <a:gd name="T43" fmla="*/ 0 h 527"/>
                <a:gd name="T44" fmla="*/ 1136 w 3976"/>
                <a:gd name="T45" fmla="*/ 0 h 527"/>
                <a:gd name="T46" fmla="*/ 1130 w 3976"/>
                <a:gd name="T47" fmla="*/ 0 h 527"/>
                <a:gd name="T48" fmla="*/ 1124 w 3976"/>
                <a:gd name="T49" fmla="*/ 6 h 527"/>
                <a:gd name="T50" fmla="*/ 1118 w 3976"/>
                <a:gd name="T51" fmla="*/ 12 h 527"/>
                <a:gd name="T52" fmla="*/ 1100 w 3976"/>
                <a:gd name="T53" fmla="*/ 18 h 527"/>
                <a:gd name="T54" fmla="*/ 1088 w 3976"/>
                <a:gd name="T55" fmla="*/ 18 h 527"/>
                <a:gd name="T56" fmla="*/ 1070 w 3976"/>
                <a:gd name="T57" fmla="*/ 24 h 527"/>
                <a:gd name="T58" fmla="*/ 1052 w 3976"/>
                <a:gd name="T59" fmla="*/ 30 h 527"/>
                <a:gd name="T60" fmla="*/ 1034 w 3976"/>
                <a:gd name="T61" fmla="*/ 36 h 527"/>
                <a:gd name="T62" fmla="*/ 1028 w 3976"/>
                <a:gd name="T63" fmla="*/ 42 h 527"/>
                <a:gd name="T64" fmla="*/ 969 w 3976"/>
                <a:gd name="T65" fmla="*/ 60 h 527"/>
                <a:gd name="T66" fmla="*/ 921 w 3976"/>
                <a:gd name="T67" fmla="*/ 72 h 527"/>
                <a:gd name="T68" fmla="*/ 855 w 3976"/>
                <a:gd name="T69" fmla="*/ 48 h 527"/>
                <a:gd name="T70" fmla="*/ 825 w 3976"/>
                <a:gd name="T71" fmla="*/ 48 h 527"/>
                <a:gd name="T72" fmla="*/ 759 w 3976"/>
                <a:gd name="T73" fmla="*/ 72 h 527"/>
                <a:gd name="T74" fmla="*/ 735 w 3976"/>
                <a:gd name="T75" fmla="*/ 72 h 527"/>
                <a:gd name="T76" fmla="*/ 706 w 3976"/>
                <a:gd name="T77" fmla="*/ 60 h 527"/>
                <a:gd name="T78" fmla="*/ 640 w 3976"/>
                <a:gd name="T79" fmla="*/ 60 h 527"/>
                <a:gd name="T80" fmla="*/ 544 w 3976"/>
                <a:gd name="T81" fmla="*/ 72 h 527"/>
                <a:gd name="T82" fmla="*/ 389 w 3976"/>
                <a:gd name="T83" fmla="*/ 18 h 527"/>
                <a:gd name="T84" fmla="*/ 323 w 3976"/>
                <a:gd name="T85" fmla="*/ 60 h 527"/>
                <a:gd name="T86" fmla="*/ 317 w 3976"/>
                <a:gd name="T87" fmla="*/ 60 h 527"/>
                <a:gd name="T88" fmla="*/ 305 w 3976"/>
                <a:gd name="T89" fmla="*/ 72 h 527"/>
                <a:gd name="T90" fmla="*/ 287 w 3976"/>
                <a:gd name="T91" fmla="*/ 78 h 527"/>
                <a:gd name="T92" fmla="*/ 263 w 3976"/>
                <a:gd name="T93" fmla="*/ 90 h 527"/>
                <a:gd name="T94" fmla="*/ 203 w 3976"/>
                <a:gd name="T95" fmla="*/ 120 h 527"/>
                <a:gd name="T96" fmla="*/ 149 w 3976"/>
                <a:gd name="T97" fmla="*/ 150 h 527"/>
                <a:gd name="T98" fmla="*/ 78 w 3976"/>
                <a:gd name="T99" fmla="*/ 168 h 527"/>
                <a:gd name="T100" fmla="*/ 0 w 3976"/>
                <a:gd name="T101" fmla="*/ 180 h 527"/>
                <a:gd name="T102" fmla="*/ 0 w 3976"/>
                <a:gd name="T103" fmla="*/ 527 h 527"/>
                <a:gd name="T104" fmla="*/ 1010 w 3976"/>
                <a:gd name="T105" fmla="*/ 527 h 527"/>
                <a:gd name="T106" fmla="*/ 3725 w 3976"/>
                <a:gd name="T107" fmla="*/ 527 h 527"/>
                <a:gd name="T108" fmla="*/ 3976 w 3976"/>
                <a:gd name="T109" fmla="*/ 527 h 527"/>
                <a:gd name="T110" fmla="*/ 3976 w 3976"/>
                <a:gd name="T111" fmla="*/ 527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close/>
                </a:path>
              </a:pathLst>
            </a:custGeom>
            <a:gradFill rotWithShape="0">
              <a:gsLst>
                <a:gs pos="0">
                  <a:schemeClr val="bg2">
                    <a:gamma/>
                    <a:tint val="75686"/>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grpSp>
        <p:nvGrpSpPr>
          <p:cNvPr id="388112" name="Group 16"/>
          <p:cNvGrpSpPr>
            <a:grpSpLocks/>
          </p:cNvGrpSpPr>
          <p:nvPr/>
        </p:nvGrpSpPr>
        <p:grpSpPr bwMode="auto">
          <a:xfrm>
            <a:off x="836085" y="6021388"/>
            <a:ext cx="7579783" cy="849312"/>
            <a:chOff x="395" y="3793"/>
            <a:chExt cx="3581" cy="535"/>
          </a:xfrm>
        </p:grpSpPr>
        <p:sp>
          <p:nvSpPr>
            <p:cNvPr id="388113" name="Freeform 17"/>
            <p:cNvSpPr>
              <a:spLocks/>
            </p:cNvSpPr>
            <p:nvPr userDrawn="1"/>
          </p:nvSpPr>
          <p:spPr bwMode="auto">
            <a:xfrm>
              <a:off x="1196" y="3793"/>
              <a:ext cx="365" cy="291"/>
            </a:xfrm>
            <a:custGeom>
              <a:avLst/>
              <a:gdLst>
                <a:gd name="T0" fmla="*/ 24 w 365"/>
                <a:gd name="T1" fmla="*/ 24 h 287"/>
                <a:gd name="T2" fmla="*/ 0 w 365"/>
                <a:gd name="T3" fmla="*/ 60 h 287"/>
                <a:gd name="T4" fmla="*/ 66 w 365"/>
                <a:gd name="T5" fmla="*/ 108 h 287"/>
                <a:gd name="T6" fmla="*/ 143 w 365"/>
                <a:gd name="T7" fmla="*/ 180 h 287"/>
                <a:gd name="T8" fmla="*/ 191 w 365"/>
                <a:gd name="T9" fmla="*/ 168 h 287"/>
                <a:gd name="T10" fmla="*/ 341 w 365"/>
                <a:gd name="T11" fmla="*/ 287 h 287"/>
                <a:gd name="T12" fmla="*/ 305 w 365"/>
                <a:gd name="T13" fmla="*/ 174 h 287"/>
                <a:gd name="T14" fmla="*/ 365 w 365"/>
                <a:gd name="T15" fmla="*/ 132 h 287"/>
                <a:gd name="T16" fmla="*/ 359 w 365"/>
                <a:gd name="T17" fmla="*/ 126 h 287"/>
                <a:gd name="T18" fmla="*/ 335 w 365"/>
                <a:gd name="T19" fmla="*/ 114 h 287"/>
                <a:gd name="T20" fmla="*/ 299 w 365"/>
                <a:gd name="T21" fmla="*/ 90 h 287"/>
                <a:gd name="T22" fmla="*/ 257 w 365"/>
                <a:gd name="T23" fmla="*/ 72 h 287"/>
                <a:gd name="T24" fmla="*/ 215 w 365"/>
                <a:gd name="T25" fmla="*/ 54 h 287"/>
                <a:gd name="T26" fmla="*/ 173 w 365"/>
                <a:gd name="T27" fmla="*/ 36 h 287"/>
                <a:gd name="T28" fmla="*/ 143 w 365"/>
                <a:gd name="T29" fmla="*/ 24 h 287"/>
                <a:gd name="T30" fmla="*/ 131 w 365"/>
                <a:gd name="T31" fmla="*/ 18 h 287"/>
                <a:gd name="T32" fmla="*/ 107 w 365"/>
                <a:gd name="T33" fmla="*/ 18 h 287"/>
                <a:gd name="T34" fmla="*/ 95 w 365"/>
                <a:gd name="T35" fmla="*/ 18 h 287"/>
                <a:gd name="T36" fmla="*/ 72 w 365"/>
                <a:gd name="T37" fmla="*/ 12 h 287"/>
                <a:gd name="T38" fmla="*/ 66 w 365"/>
                <a:gd name="T39" fmla="*/ 12 h 287"/>
                <a:gd name="T40" fmla="*/ 54 w 365"/>
                <a:gd name="T41" fmla="*/ 6 h 287"/>
                <a:gd name="T42" fmla="*/ 42 w 365"/>
                <a:gd name="T43" fmla="*/ 0 h 287"/>
                <a:gd name="T44" fmla="*/ 30 w 365"/>
                <a:gd name="T45" fmla="*/ 0 h 287"/>
                <a:gd name="T46" fmla="*/ 24 w 365"/>
                <a:gd name="T47" fmla="*/ 24 h 287"/>
                <a:gd name="T48" fmla="*/ 24 w 365"/>
                <a:gd name="T49" fmla="*/ 24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4" name="Freeform 18"/>
            <p:cNvSpPr>
              <a:spLocks/>
            </p:cNvSpPr>
            <p:nvPr userDrawn="1"/>
          </p:nvSpPr>
          <p:spPr bwMode="auto">
            <a:xfrm>
              <a:off x="1943" y="3829"/>
              <a:ext cx="2033" cy="499"/>
            </a:xfrm>
            <a:custGeom>
              <a:avLst/>
              <a:gdLst>
                <a:gd name="T0" fmla="*/ 186 w 2033"/>
                <a:gd name="T1" fmla="*/ 18 h 499"/>
                <a:gd name="T2" fmla="*/ 138 w 2033"/>
                <a:gd name="T3" fmla="*/ 6 h 499"/>
                <a:gd name="T4" fmla="*/ 96 w 2033"/>
                <a:gd name="T5" fmla="*/ 0 h 499"/>
                <a:gd name="T6" fmla="*/ 36 w 2033"/>
                <a:gd name="T7" fmla="*/ 0 h 499"/>
                <a:gd name="T8" fmla="*/ 12 w 2033"/>
                <a:gd name="T9" fmla="*/ 25 h 499"/>
                <a:gd name="T10" fmla="*/ 0 w 2033"/>
                <a:gd name="T11" fmla="*/ 128 h 499"/>
                <a:gd name="T12" fmla="*/ 60 w 2033"/>
                <a:gd name="T13" fmla="*/ 104 h 499"/>
                <a:gd name="T14" fmla="*/ 90 w 2033"/>
                <a:gd name="T15" fmla="*/ 134 h 499"/>
                <a:gd name="T16" fmla="*/ 150 w 2033"/>
                <a:gd name="T17" fmla="*/ 153 h 499"/>
                <a:gd name="T18" fmla="*/ 209 w 2033"/>
                <a:gd name="T19" fmla="*/ 273 h 499"/>
                <a:gd name="T20" fmla="*/ 401 w 2033"/>
                <a:gd name="T21" fmla="*/ 359 h 499"/>
                <a:gd name="T22" fmla="*/ 777 w 2033"/>
                <a:gd name="T23" fmla="*/ 359 h 499"/>
                <a:gd name="T24" fmla="*/ 2033 w 2033"/>
                <a:gd name="T25" fmla="*/ 499 h 499"/>
                <a:gd name="T26" fmla="*/ 2033 w 2033"/>
                <a:gd name="T27" fmla="*/ 499 h 499"/>
                <a:gd name="T28" fmla="*/ 1991 w 2033"/>
                <a:gd name="T29" fmla="*/ 493 h 499"/>
                <a:gd name="T30" fmla="*/ 676 w 2033"/>
                <a:gd name="T31" fmla="*/ 243 h 499"/>
                <a:gd name="T32" fmla="*/ 514 w 2033"/>
                <a:gd name="T33" fmla="*/ 159 h 499"/>
                <a:gd name="T34" fmla="*/ 425 w 2033"/>
                <a:gd name="T35" fmla="*/ 110 h 499"/>
                <a:gd name="T36" fmla="*/ 365 w 2033"/>
                <a:gd name="T37" fmla="*/ 92 h 499"/>
                <a:gd name="T38" fmla="*/ 281 w 2033"/>
                <a:gd name="T39" fmla="*/ 61 h 499"/>
                <a:gd name="T40" fmla="*/ 186 w 2033"/>
                <a:gd name="T41" fmla="*/ 18 h 499"/>
                <a:gd name="T42" fmla="*/ 186 w 2033"/>
                <a:gd name="T43" fmla="*/ 18 h 4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1991" y="493"/>
                  </a:lnTo>
                  <a:lnTo>
                    <a:pt x="676" y="243"/>
                  </a:lnTo>
                  <a:lnTo>
                    <a:pt x="514" y="159"/>
                  </a:lnTo>
                  <a:lnTo>
                    <a:pt x="425" y="110"/>
                  </a:lnTo>
                  <a:lnTo>
                    <a:pt x="365" y="92"/>
                  </a:lnTo>
                  <a:lnTo>
                    <a:pt x="281" y="61"/>
                  </a:lnTo>
                  <a:lnTo>
                    <a:pt x="186"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5" name="Freeform 19"/>
            <p:cNvSpPr>
              <a:spLocks/>
            </p:cNvSpPr>
            <p:nvPr userDrawn="1"/>
          </p:nvSpPr>
          <p:spPr bwMode="auto">
            <a:xfrm>
              <a:off x="1830" y="3823"/>
              <a:ext cx="71" cy="61"/>
            </a:xfrm>
            <a:custGeom>
              <a:avLst/>
              <a:gdLst>
                <a:gd name="T0" fmla="*/ 0 w 71"/>
                <a:gd name="T1" fmla="*/ 18 h 60"/>
                <a:gd name="T2" fmla="*/ 6 w 71"/>
                <a:gd name="T3" fmla="*/ 18 h 60"/>
                <a:gd name="T4" fmla="*/ 12 w 71"/>
                <a:gd name="T5" fmla="*/ 12 h 60"/>
                <a:gd name="T6" fmla="*/ 6 w 71"/>
                <a:gd name="T7" fmla="*/ 6 h 60"/>
                <a:gd name="T8" fmla="*/ 0 w 71"/>
                <a:gd name="T9" fmla="*/ 0 h 60"/>
                <a:gd name="T10" fmla="*/ 29 w 71"/>
                <a:gd name="T11" fmla="*/ 18 h 60"/>
                <a:gd name="T12" fmla="*/ 53 w 71"/>
                <a:gd name="T13" fmla="*/ 18 h 60"/>
                <a:gd name="T14" fmla="*/ 59 w 71"/>
                <a:gd name="T15" fmla="*/ 30 h 60"/>
                <a:gd name="T16" fmla="*/ 65 w 71"/>
                <a:gd name="T17" fmla="*/ 42 h 60"/>
                <a:gd name="T18" fmla="*/ 71 w 71"/>
                <a:gd name="T19" fmla="*/ 54 h 60"/>
                <a:gd name="T20" fmla="*/ 71 w 71"/>
                <a:gd name="T21" fmla="*/ 60 h 60"/>
                <a:gd name="T22" fmla="*/ 59 w 71"/>
                <a:gd name="T23" fmla="*/ 54 h 60"/>
                <a:gd name="T24" fmla="*/ 47 w 71"/>
                <a:gd name="T25" fmla="*/ 42 h 60"/>
                <a:gd name="T26" fmla="*/ 23 w 71"/>
                <a:gd name="T27" fmla="*/ 30 h 60"/>
                <a:gd name="T28" fmla="*/ 23 w 71"/>
                <a:gd name="T29" fmla="*/ 36 h 60"/>
                <a:gd name="T30" fmla="*/ 18 w 71"/>
                <a:gd name="T31" fmla="*/ 42 h 60"/>
                <a:gd name="T32" fmla="*/ 12 w 71"/>
                <a:gd name="T33" fmla="*/ 48 h 60"/>
                <a:gd name="T34" fmla="*/ 6 w 71"/>
                <a:gd name="T35" fmla="*/ 48 h 60"/>
                <a:gd name="T36" fmla="*/ 6 w 71"/>
                <a:gd name="T37" fmla="*/ 48 h 60"/>
                <a:gd name="T38" fmla="*/ 6 w 71"/>
                <a:gd name="T39" fmla="*/ 36 h 60"/>
                <a:gd name="T40" fmla="*/ 0 w 71"/>
                <a:gd name="T41" fmla="*/ 18 h 60"/>
                <a:gd name="T42" fmla="*/ 0 w 71"/>
                <a:gd name="T43" fmla="*/ 18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36"/>
                  </a:lnTo>
                  <a:lnTo>
                    <a:pt x="0"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6" name="Freeform 20"/>
            <p:cNvSpPr>
              <a:spLocks/>
            </p:cNvSpPr>
            <p:nvPr userDrawn="1"/>
          </p:nvSpPr>
          <p:spPr bwMode="auto">
            <a:xfrm>
              <a:off x="855" y="3842"/>
              <a:ext cx="161" cy="164"/>
            </a:xfrm>
            <a:custGeom>
              <a:avLst/>
              <a:gdLst>
                <a:gd name="T0" fmla="*/ 30 w 161"/>
                <a:gd name="T1" fmla="*/ 0 h 162"/>
                <a:gd name="T2" fmla="*/ 48 w 161"/>
                <a:gd name="T3" fmla="*/ 6 h 162"/>
                <a:gd name="T4" fmla="*/ 72 w 161"/>
                <a:gd name="T5" fmla="*/ 6 h 162"/>
                <a:gd name="T6" fmla="*/ 114 w 161"/>
                <a:gd name="T7" fmla="*/ 12 h 162"/>
                <a:gd name="T8" fmla="*/ 96 w 161"/>
                <a:gd name="T9" fmla="*/ 54 h 162"/>
                <a:gd name="T10" fmla="*/ 96 w 161"/>
                <a:gd name="T11" fmla="*/ 60 h 162"/>
                <a:gd name="T12" fmla="*/ 102 w 161"/>
                <a:gd name="T13" fmla="*/ 72 h 162"/>
                <a:gd name="T14" fmla="*/ 108 w 161"/>
                <a:gd name="T15" fmla="*/ 84 h 162"/>
                <a:gd name="T16" fmla="*/ 120 w 161"/>
                <a:gd name="T17" fmla="*/ 96 h 162"/>
                <a:gd name="T18" fmla="*/ 143 w 161"/>
                <a:gd name="T19" fmla="*/ 114 h 162"/>
                <a:gd name="T20" fmla="*/ 155 w 161"/>
                <a:gd name="T21" fmla="*/ 138 h 162"/>
                <a:gd name="T22" fmla="*/ 161 w 161"/>
                <a:gd name="T23" fmla="*/ 156 h 162"/>
                <a:gd name="T24" fmla="*/ 161 w 161"/>
                <a:gd name="T25" fmla="*/ 162 h 162"/>
                <a:gd name="T26" fmla="*/ 96 w 161"/>
                <a:gd name="T27" fmla="*/ 102 h 162"/>
                <a:gd name="T28" fmla="*/ 30 w 161"/>
                <a:gd name="T29" fmla="*/ 54 h 162"/>
                <a:gd name="T30" fmla="*/ 0 w 161"/>
                <a:gd name="T31" fmla="*/ 0 h 162"/>
                <a:gd name="T32" fmla="*/ 30 w 161"/>
                <a:gd name="T33" fmla="*/ 0 h 162"/>
                <a:gd name="T34" fmla="*/ 30 w 161"/>
                <a:gd name="T35" fmla="*/ 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7" name="Freeform 21"/>
            <p:cNvSpPr>
              <a:spLocks/>
            </p:cNvSpPr>
            <p:nvPr userDrawn="1"/>
          </p:nvSpPr>
          <p:spPr bwMode="auto">
            <a:xfrm>
              <a:off x="706" y="3854"/>
              <a:ext cx="59" cy="61"/>
            </a:xfrm>
            <a:custGeom>
              <a:avLst/>
              <a:gdLst>
                <a:gd name="T0" fmla="*/ 59 w 59"/>
                <a:gd name="T1" fmla="*/ 6 h 60"/>
                <a:gd name="T2" fmla="*/ 41 w 59"/>
                <a:gd name="T3" fmla="*/ 30 h 60"/>
                <a:gd name="T4" fmla="*/ 41 w 59"/>
                <a:gd name="T5" fmla="*/ 36 h 60"/>
                <a:gd name="T6" fmla="*/ 47 w 59"/>
                <a:gd name="T7" fmla="*/ 42 h 60"/>
                <a:gd name="T8" fmla="*/ 53 w 59"/>
                <a:gd name="T9" fmla="*/ 54 h 60"/>
                <a:gd name="T10" fmla="*/ 53 w 59"/>
                <a:gd name="T11" fmla="*/ 60 h 60"/>
                <a:gd name="T12" fmla="*/ 47 w 59"/>
                <a:gd name="T13" fmla="*/ 54 h 60"/>
                <a:gd name="T14" fmla="*/ 35 w 59"/>
                <a:gd name="T15" fmla="*/ 48 h 60"/>
                <a:gd name="T16" fmla="*/ 23 w 59"/>
                <a:gd name="T17" fmla="*/ 36 h 60"/>
                <a:gd name="T18" fmla="*/ 17 w 59"/>
                <a:gd name="T19" fmla="*/ 30 h 60"/>
                <a:gd name="T20" fmla="*/ 0 w 59"/>
                <a:gd name="T21" fmla="*/ 0 h 60"/>
                <a:gd name="T22" fmla="*/ 59 w 59"/>
                <a:gd name="T23" fmla="*/ 6 h 60"/>
                <a:gd name="T24" fmla="*/ 59 w 59"/>
                <a:gd name="T25" fmla="*/ 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8" name="Freeform 22"/>
            <p:cNvSpPr>
              <a:spLocks/>
            </p:cNvSpPr>
            <p:nvPr userDrawn="1"/>
          </p:nvSpPr>
          <p:spPr bwMode="auto">
            <a:xfrm>
              <a:off x="395" y="3811"/>
              <a:ext cx="245" cy="207"/>
            </a:xfrm>
            <a:custGeom>
              <a:avLst/>
              <a:gdLst>
                <a:gd name="T0" fmla="*/ 233 w 245"/>
                <a:gd name="T1" fmla="*/ 36 h 204"/>
                <a:gd name="T2" fmla="*/ 245 w 245"/>
                <a:gd name="T3" fmla="*/ 42 h 204"/>
                <a:gd name="T4" fmla="*/ 209 w 245"/>
                <a:gd name="T5" fmla="*/ 84 h 204"/>
                <a:gd name="T6" fmla="*/ 143 w 245"/>
                <a:gd name="T7" fmla="*/ 132 h 204"/>
                <a:gd name="T8" fmla="*/ 167 w 245"/>
                <a:gd name="T9" fmla="*/ 156 h 204"/>
                <a:gd name="T10" fmla="*/ 179 w 245"/>
                <a:gd name="T11" fmla="*/ 204 h 204"/>
                <a:gd name="T12" fmla="*/ 77 w 245"/>
                <a:gd name="T13" fmla="*/ 132 h 204"/>
                <a:gd name="T14" fmla="*/ 47 w 245"/>
                <a:gd name="T15" fmla="*/ 84 h 204"/>
                <a:gd name="T16" fmla="*/ 89 w 245"/>
                <a:gd name="T17" fmla="*/ 66 h 204"/>
                <a:gd name="T18" fmla="*/ 59 w 245"/>
                <a:gd name="T19" fmla="*/ 36 h 204"/>
                <a:gd name="T20" fmla="*/ 0 w 245"/>
                <a:gd name="T21" fmla="*/ 12 h 204"/>
                <a:gd name="T22" fmla="*/ 0 w 245"/>
                <a:gd name="T23" fmla="*/ 0 h 204"/>
                <a:gd name="T24" fmla="*/ 6 w 245"/>
                <a:gd name="T25" fmla="*/ 0 h 204"/>
                <a:gd name="T26" fmla="*/ 12 w 245"/>
                <a:gd name="T27" fmla="*/ 0 h 204"/>
                <a:gd name="T28" fmla="*/ 47 w 245"/>
                <a:gd name="T29" fmla="*/ 6 h 204"/>
                <a:gd name="T30" fmla="*/ 77 w 245"/>
                <a:gd name="T31" fmla="*/ 6 h 204"/>
                <a:gd name="T32" fmla="*/ 83 w 245"/>
                <a:gd name="T33" fmla="*/ 6 h 204"/>
                <a:gd name="T34" fmla="*/ 89 w 245"/>
                <a:gd name="T35" fmla="*/ 6 h 204"/>
                <a:gd name="T36" fmla="*/ 101 w 245"/>
                <a:gd name="T37" fmla="*/ 12 h 204"/>
                <a:gd name="T38" fmla="*/ 125 w 245"/>
                <a:gd name="T39" fmla="*/ 12 h 204"/>
                <a:gd name="T40" fmla="*/ 143 w 245"/>
                <a:gd name="T41" fmla="*/ 18 h 204"/>
                <a:gd name="T42" fmla="*/ 149 w 245"/>
                <a:gd name="T43" fmla="*/ 18 h 204"/>
                <a:gd name="T44" fmla="*/ 149 w 245"/>
                <a:gd name="T45" fmla="*/ 18 h 204"/>
                <a:gd name="T46" fmla="*/ 203 w 245"/>
                <a:gd name="T47" fmla="*/ 24 h 204"/>
                <a:gd name="T48" fmla="*/ 233 w 245"/>
                <a:gd name="T49" fmla="*/ 36 h 204"/>
                <a:gd name="T50" fmla="*/ 233 w 245"/>
                <a:gd name="T51" fmla="*/ 36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203" y="24"/>
                  </a:lnTo>
                  <a:lnTo>
                    <a:pt x="233"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19" name="Rectangle 23"/>
          <p:cNvSpPr>
            <a:spLocks noGrp="1" noChangeArrowheads="1"/>
          </p:cNvSpPr>
          <p:nvPr>
            <p:ph type="ctrTitle" sz="quarter"/>
          </p:nvPr>
        </p:nvSpPr>
        <p:spPr>
          <a:xfrm>
            <a:off x="609600" y="1447801"/>
            <a:ext cx="10972800" cy="1736725"/>
          </a:xfrm>
        </p:spPr>
        <p:txBody>
          <a:bodyPr/>
          <a:lstStyle>
            <a:lvl1pPr>
              <a:defRPr sz="5400"/>
            </a:lvl1pPr>
          </a:lstStyle>
          <a:p>
            <a:pPr lvl="0"/>
            <a:r>
              <a:rPr lang="de-DE" altLang="de-DE" noProof="0"/>
              <a:t>Titelmasterformat durch Klicken bearbeiten</a:t>
            </a:r>
          </a:p>
        </p:txBody>
      </p:sp>
      <p:sp>
        <p:nvSpPr>
          <p:cNvPr id="388120" name="Rectangle 24"/>
          <p:cNvSpPr>
            <a:spLocks noGrp="1" noChangeArrowheads="1"/>
          </p:cNvSpPr>
          <p:nvPr>
            <p:ph type="subTitle" sz="quarter" idx="1"/>
          </p:nvPr>
        </p:nvSpPr>
        <p:spPr>
          <a:xfrm>
            <a:off x="1828800" y="3429000"/>
            <a:ext cx="8534400" cy="1752600"/>
          </a:xfrm>
        </p:spPr>
        <p:txBody>
          <a:bodyPr/>
          <a:lstStyle>
            <a:lvl1pPr marL="0" indent="0" algn="ctr">
              <a:buFontTx/>
              <a:buNone/>
              <a:defRPr>
                <a:effectLst>
                  <a:outerShdw blurRad="38100" dist="38100" dir="2700000" algn="tl">
                    <a:srgbClr val="000000"/>
                  </a:outerShdw>
                </a:effectLst>
              </a:defRPr>
            </a:lvl1pPr>
          </a:lstStyle>
          <a:p>
            <a:pPr lvl="0"/>
            <a:r>
              <a:rPr lang="de-DE" altLang="de-DE" noProof="0"/>
              <a:t>Formatvorlage des Untertitelmasters durch Klicken bearbeiten</a:t>
            </a:r>
          </a:p>
        </p:txBody>
      </p:sp>
      <p:sp>
        <p:nvSpPr>
          <p:cNvPr id="388121" name="Rectangle 25"/>
          <p:cNvSpPr>
            <a:spLocks noGrp="1" noChangeArrowheads="1"/>
          </p:cNvSpPr>
          <p:nvPr>
            <p:ph type="dt" sz="quarter" idx="2"/>
          </p:nvPr>
        </p:nvSpPr>
        <p:spPr/>
        <p:txBody>
          <a:bodyPr/>
          <a:lstStyle>
            <a:lvl1pPr>
              <a:defRPr/>
            </a:lvl1pPr>
          </a:lstStyle>
          <a:p>
            <a:endParaRPr lang="de-DE" altLang="de-DE"/>
          </a:p>
        </p:txBody>
      </p:sp>
      <p:sp>
        <p:nvSpPr>
          <p:cNvPr id="388122" name="Rectangle 26"/>
          <p:cNvSpPr>
            <a:spLocks noGrp="1" noChangeArrowheads="1"/>
          </p:cNvSpPr>
          <p:nvPr>
            <p:ph type="sldNum" sz="quarter" idx="4"/>
          </p:nvPr>
        </p:nvSpPr>
        <p:spPr/>
        <p:txBody>
          <a:bodyPr/>
          <a:lstStyle>
            <a:lvl1pPr>
              <a:defRPr/>
            </a:lvl1pPr>
          </a:lstStyle>
          <a:p>
            <a:fld id="{FE2CDC02-6876-4586-AEC1-D307D32C5697}" type="slidenum">
              <a:rPr lang="de-DE" altLang="de-DE"/>
              <a:pPr/>
              <a:t>‹Nr.›</a:t>
            </a:fld>
            <a:endParaRPr lang="de-DE" altLang="de-DE"/>
          </a:p>
        </p:txBody>
      </p:sp>
      <p:sp>
        <p:nvSpPr>
          <p:cNvPr id="388123" name="Rectangle 27"/>
          <p:cNvSpPr>
            <a:spLocks noGrp="1" noChangeArrowheads="1"/>
          </p:cNvSpPr>
          <p:nvPr>
            <p:ph type="ftr" sz="quarter" idx="3"/>
          </p:nvPr>
        </p:nvSpPr>
        <p:spPr/>
        <p:txBody>
          <a:bodyPr/>
          <a:lstStyle>
            <a:lvl1pPr>
              <a:defRPr/>
            </a:lvl1pPr>
          </a:lstStyle>
          <a:p>
            <a:endParaRPr lang="de-DE" altLang="de-D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4C7043EA-C461-4697-B6DD-D3988079CEB6}" type="slidenum">
              <a:rPr lang="de-DE" altLang="de-DE"/>
              <a:pPr/>
              <a:t>‹Nr.›</a:t>
            </a:fld>
            <a:endParaRPr lang="de-DE" altLang="de-DE"/>
          </a:p>
        </p:txBody>
      </p:sp>
    </p:spTree>
    <p:extLst>
      <p:ext uri="{BB962C8B-B14F-4D97-AF65-F5344CB8AC3E}">
        <p14:creationId xmlns:p14="http://schemas.microsoft.com/office/powerpoint/2010/main" val="5303488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839200" y="228600"/>
            <a:ext cx="2743200" cy="5867400"/>
          </a:xfrm>
        </p:spPr>
        <p:txBody>
          <a:bodyPr vert="eaVert"/>
          <a:lstStyle/>
          <a:p>
            <a:r>
              <a:rPr lang="de-DE"/>
              <a:t>Titelmasterformat durch Klicken bearbeiten</a:t>
            </a:r>
            <a:endParaRPr lang="de-CH"/>
          </a:p>
        </p:txBody>
      </p:sp>
      <p:sp>
        <p:nvSpPr>
          <p:cNvPr id="3" name="Vertikaler Textplatzhalter 2"/>
          <p:cNvSpPr>
            <a:spLocks noGrp="1"/>
          </p:cNvSpPr>
          <p:nvPr>
            <p:ph type="body" orient="vert" idx="1"/>
          </p:nvPr>
        </p:nvSpPr>
        <p:spPr>
          <a:xfrm>
            <a:off x="609600" y="228600"/>
            <a:ext cx="8026400" cy="5867400"/>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3738DEAA-D466-4BAD-8D30-3CF3D92A7EB9}" type="slidenum">
              <a:rPr lang="de-DE" altLang="de-DE"/>
              <a:pPr/>
              <a:t>‹Nr.›</a:t>
            </a:fld>
            <a:endParaRPr lang="de-DE" altLang="de-DE"/>
          </a:p>
        </p:txBody>
      </p:sp>
    </p:spTree>
    <p:extLst>
      <p:ext uri="{BB962C8B-B14F-4D97-AF65-F5344CB8AC3E}">
        <p14:creationId xmlns:p14="http://schemas.microsoft.com/office/powerpoint/2010/main" val="626798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Inhaltsplatzhalt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CBE6FC92-4CED-4606-9102-7DD230A6FB7A}" type="slidenum">
              <a:rPr lang="de-DE" altLang="de-DE"/>
              <a:pPr/>
              <a:t>‹Nr.›</a:t>
            </a:fld>
            <a:endParaRPr lang="de-DE" altLang="de-DE"/>
          </a:p>
        </p:txBody>
      </p:sp>
    </p:spTree>
    <p:extLst>
      <p:ext uri="{BB962C8B-B14F-4D97-AF65-F5344CB8AC3E}">
        <p14:creationId xmlns:p14="http://schemas.microsoft.com/office/powerpoint/2010/main" val="11780756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963084" y="4406901"/>
            <a:ext cx="10363200" cy="1362075"/>
          </a:xfrm>
        </p:spPr>
        <p:txBody>
          <a:bodyPr anchor="t"/>
          <a:lstStyle>
            <a:lvl1pPr algn="l">
              <a:defRPr sz="4000" b="1" cap="all"/>
            </a:lvl1pPr>
          </a:lstStyle>
          <a:p>
            <a:r>
              <a:rPr lang="de-DE"/>
              <a:t>Titelmasterformat durch Klicken bearbeiten</a:t>
            </a:r>
            <a:endParaRPr lang="de-CH"/>
          </a:p>
        </p:txBody>
      </p:sp>
      <p:sp>
        <p:nvSpPr>
          <p:cNvPr id="3" name="Textplatzhalt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a:t>Textmasterformat bearbeiten</a:t>
            </a:r>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E4F010EF-B3EF-408C-B7E5-3F0A18D1274F}" type="slidenum">
              <a:rPr lang="de-DE" altLang="de-DE"/>
              <a:pPr/>
              <a:t>‹Nr.›</a:t>
            </a:fld>
            <a:endParaRPr lang="de-DE" altLang="de-DE"/>
          </a:p>
        </p:txBody>
      </p:sp>
    </p:spTree>
    <p:extLst>
      <p:ext uri="{BB962C8B-B14F-4D97-AF65-F5344CB8AC3E}">
        <p14:creationId xmlns:p14="http://schemas.microsoft.com/office/powerpoint/2010/main" val="33104551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Inhaltsplatzhalter 2"/>
          <p:cNvSpPr>
            <a:spLocks noGrp="1"/>
          </p:cNvSpPr>
          <p:nvPr>
            <p:ph sz="half" idx="1"/>
          </p:nvPr>
        </p:nvSpPr>
        <p:spPr>
          <a:xfrm>
            <a:off x="609600" y="1600200"/>
            <a:ext cx="53848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Inhaltsplatzhalter 3"/>
          <p:cNvSpPr>
            <a:spLocks noGrp="1"/>
          </p:cNvSpPr>
          <p:nvPr>
            <p:ph sz="half" idx="2"/>
          </p:nvPr>
        </p:nvSpPr>
        <p:spPr>
          <a:xfrm>
            <a:off x="6197600" y="1600200"/>
            <a:ext cx="53848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B0C8F528-E27D-46CF-9C63-25987653903A}" type="slidenum">
              <a:rPr lang="de-DE" altLang="de-DE"/>
              <a:pPr/>
              <a:t>‹Nr.›</a:t>
            </a:fld>
            <a:endParaRPr lang="de-DE" altLang="de-DE"/>
          </a:p>
        </p:txBody>
      </p:sp>
    </p:spTree>
    <p:extLst>
      <p:ext uri="{BB962C8B-B14F-4D97-AF65-F5344CB8AC3E}">
        <p14:creationId xmlns:p14="http://schemas.microsoft.com/office/powerpoint/2010/main" val="5527243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609600" y="274638"/>
            <a:ext cx="10972800" cy="1143000"/>
          </a:xfrm>
        </p:spPr>
        <p:txBody>
          <a:bodyPr/>
          <a:lstStyle>
            <a:lvl1pPr>
              <a:defRPr/>
            </a:lvl1pPr>
          </a:lstStyle>
          <a:p>
            <a:r>
              <a:rPr lang="de-DE"/>
              <a:t>Titelmasterformat durch Klicken bearbeiten</a:t>
            </a:r>
            <a:endParaRPr lang="de-CH"/>
          </a:p>
        </p:txBody>
      </p:sp>
      <p:sp>
        <p:nvSpPr>
          <p:cNvPr id="3" name="Textplatzhalt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5" name="Textplatzhalt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7" name="Datumsplatzhalter 6"/>
          <p:cNvSpPr>
            <a:spLocks noGrp="1"/>
          </p:cNvSpPr>
          <p:nvPr>
            <p:ph type="dt" sz="half" idx="10"/>
          </p:nvPr>
        </p:nvSpPr>
        <p:spPr/>
        <p:txBody>
          <a:bodyPr/>
          <a:lstStyle>
            <a:lvl1pPr>
              <a:defRPr/>
            </a:lvl1pPr>
          </a:lstStyle>
          <a:p>
            <a:endParaRPr lang="de-DE" altLang="de-DE"/>
          </a:p>
        </p:txBody>
      </p:sp>
      <p:sp>
        <p:nvSpPr>
          <p:cNvPr id="8" name="Fußzeilenplatzhalter 7"/>
          <p:cNvSpPr>
            <a:spLocks noGrp="1"/>
          </p:cNvSpPr>
          <p:nvPr>
            <p:ph type="ftr" sz="quarter" idx="11"/>
          </p:nvPr>
        </p:nvSpPr>
        <p:spPr/>
        <p:txBody>
          <a:bodyPr/>
          <a:lstStyle>
            <a:lvl1pPr>
              <a:defRPr/>
            </a:lvl1pPr>
          </a:lstStyle>
          <a:p>
            <a:endParaRPr lang="de-DE" altLang="de-DE"/>
          </a:p>
        </p:txBody>
      </p:sp>
      <p:sp>
        <p:nvSpPr>
          <p:cNvPr id="9" name="Foliennummernplatzhalter 8"/>
          <p:cNvSpPr>
            <a:spLocks noGrp="1"/>
          </p:cNvSpPr>
          <p:nvPr>
            <p:ph type="sldNum" sz="quarter" idx="12"/>
          </p:nvPr>
        </p:nvSpPr>
        <p:spPr/>
        <p:txBody>
          <a:bodyPr/>
          <a:lstStyle>
            <a:lvl1pPr>
              <a:defRPr/>
            </a:lvl1pPr>
          </a:lstStyle>
          <a:p>
            <a:fld id="{C07BB0DC-F71A-43C7-AF5B-C934E562BF1B}" type="slidenum">
              <a:rPr lang="de-DE" altLang="de-DE"/>
              <a:pPr/>
              <a:t>‹Nr.›</a:t>
            </a:fld>
            <a:endParaRPr lang="de-DE" altLang="de-DE"/>
          </a:p>
        </p:txBody>
      </p:sp>
    </p:spTree>
    <p:extLst>
      <p:ext uri="{BB962C8B-B14F-4D97-AF65-F5344CB8AC3E}">
        <p14:creationId xmlns:p14="http://schemas.microsoft.com/office/powerpoint/2010/main" val="7978000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Datumsplatzhalter 2"/>
          <p:cNvSpPr>
            <a:spLocks noGrp="1"/>
          </p:cNvSpPr>
          <p:nvPr>
            <p:ph type="dt" sz="half" idx="10"/>
          </p:nvPr>
        </p:nvSpPr>
        <p:spPr/>
        <p:txBody>
          <a:bodyPr/>
          <a:lstStyle>
            <a:lvl1pPr>
              <a:defRPr/>
            </a:lvl1pPr>
          </a:lstStyle>
          <a:p>
            <a:endParaRPr lang="de-DE" altLang="de-DE"/>
          </a:p>
        </p:txBody>
      </p:sp>
      <p:sp>
        <p:nvSpPr>
          <p:cNvPr id="4" name="Fußzeilenplatzhalter 3"/>
          <p:cNvSpPr>
            <a:spLocks noGrp="1"/>
          </p:cNvSpPr>
          <p:nvPr>
            <p:ph type="ftr" sz="quarter" idx="11"/>
          </p:nvPr>
        </p:nvSpPr>
        <p:spPr/>
        <p:txBody>
          <a:bodyPr/>
          <a:lstStyle>
            <a:lvl1pPr>
              <a:defRPr/>
            </a:lvl1pPr>
          </a:lstStyle>
          <a:p>
            <a:endParaRPr lang="de-DE" altLang="de-DE"/>
          </a:p>
        </p:txBody>
      </p:sp>
      <p:sp>
        <p:nvSpPr>
          <p:cNvPr id="5" name="Foliennummernplatzhalter 4"/>
          <p:cNvSpPr>
            <a:spLocks noGrp="1"/>
          </p:cNvSpPr>
          <p:nvPr>
            <p:ph type="sldNum" sz="quarter" idx="12"/>
          </p:nvPr>
        </p:nvSpPr>
        <p:spPr/>
        <p:txBody>
          <a:bodyPr/>
          <a:lstStyle>
            <a:lvl1pPr>
              <a:defRPr/>
            </a:lvl1pPr>
          </a:lstStyle>
          <a:p>
            <a:fld id="{A0F76B06-69D2-48E0-BE32-C595CFABAA53}" type="slidenum">
              <a:rPr lang="de-DE" altLang="de-DE"/>
              <a:pPr/>
              <a:t>‹Nr.›</a:t>
            </a:fld>
            <a:endParaRPr lang="de-DE" altLang="de-DE"/>
          </a:p>
        </p:txBody>
      </p:sp>
    </p:spTree>
    <p:extLst>
      <p:ext uri="{BB962C8B-B14F-4D97-AF65-F5344CB8AC3E}">
        <p14:creationId xmlns:p14="http://schemas.microsoft.com/office/powerpoint/2010/main" val="9902273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lvl1pPr>
              <a:defRPr/>
            </a:lvl1pPr>
          </a:lstStyle>
          <a:p>
            <a:endParaRPr lang="de-DE" altLang="de-DE"/>
          </a:p>
        </p:txBody>
      </p:sp>
      <p:sp>
        <p:nvSpPr>
          <p:cNvPr id="3" name="Fußzeilenplatzhalter 2"/>
          <p:cNvSpPr>
            <a:spLocks noGrp="1"/>
          </p:cNvSpPr>
          <p:nvPr>
            <p:ph type="ftr" sz="quarter" idx="11"/>
          </p:nvPr>
        </p:nvSpPr>
        <p:spPr/>
        <p:txBody>
          <a:bodyPr/>
          <a:lstStyle>
            <a:lvl1pPr>
              <a:defRPr/>
            </a:lvl1pPr>
          </a:lstStyle>
          <a:p>
            <a:endParaRPr lang="de-DE" altLang="de-DE"/>
          </a:p>
        </p:txBody>
      </p:sp>
      <p:sp>
        <p:nvSpPr>
          <p:cNvPr id="4" name="Foliennummernplatzhalter 3"/>
          <p:cNvSpPr>
            <a:spLocks noGrp="1"/>
          </p:cNvSpPr>
          <p:nvPr>
            <p:ph type="sldNum" sz="quarter" idx="12"/>
          </p:nvPr>
        </p:nvSpPr>
        <p:spPr/>
        <p:txBody>
          <a:bodyPr/>
          <a:lstStyle>
            <a:lvl1pPr>
              <a:defRPr/>
            </a:lvl1pPr>
          </a:lstStyle>
          <a:p>
            <a:fld id="{D3BE8EB3-5300-4020-AA4D-76457A57F93B}" type="slidenum">
              <a:rPr lang="de-DE" altLang="de-DE"/>
              <a:pPr/>
              <a:t>‹Nr.›</a:t>
            </a:fld>
            <a:endParaRPr lang="de-DE" altLang="de-DE"/>
          </a:p>
        </p:txBody>
      </p:sp>
    </p:spTree>
    <p:extLst>
      <p:ext uri="{BB962C8B-B14F-4D97-AF65-F5344CB8AC3E}">
        <p14:creationId xmlns:p14="http://schemas.microsoft.com/office/powerpoint/2010/main" val="11221109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609601" y="273050"/>
            <a:ext cx="4011084" cy="1162050"/>
          </a:xfrm>
        </p:spPr>
        <p:txBody>
          <a:bodyPr anchor="b"/>
          <a:lstStyle>
            <a:lvl1pPr algn="l">
              <a:defRPr sz="2000" b="1"/>
            </a:lvl1pPr>
          </a:lstStyle>
          <a:p>
            <a:r>
              <a:rPr lang="de-DE"/>
              <a:t>Titelmasterformat durch Klicken bearbeiten</a:t>
            </a:r>
            <a:endParaRPr lang="de-CH"/>
          </a:p>
        </p:txBody>
      </p:sp>
      <p:sp>
        <p:nvSpPr>
          <p:cNvPr id="3" name="Inhaltsplatzhalt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Textplatzhalt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77D36556-8641-496E-A923-0E6F8312C474}" type="slidenum">
              <a:rPr lang="de-DE" altLang="de-DE"/>
              <a:pPr/>
              <a:t>‹Nr.›</a:t>
            </a:fld>
            <a:endParaRPr lang="de-DE" altLang="de-DE"/>
          </a:p>
        </p:txBody>
      </p:sp>
    </p:spTree>
    <p:extLst>
      <p:ext uri="{BB962C8B-B14F-4D97-AF65-F5344CB8AC3E}">
        <p14:creationId xmlns:p14="http://schemas.microsoft.com/office/powerpoint/2010/main" val="14395668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2389717" y="4800600"/>
            <a:ext cx="7315200" cy="566738"/>
          </a:xfrm>
        </p:spPr>
        <p:txBody>
          <a:bodyPr anchor="b"/>
          <a:lstStyle>
            <a:lvl1pPr algn="l">
              <a:defRPr sz="2000" b="1"/>
            </a:lvl1pPr>
          </a:lstStyle>
          <a:p>
            <a:r>
              <a:rPr lang="de-DE"/>
              <a:t>Titelmasterformat durch Klicken bearbeiten</a:t>
            </a:r>
            <a:endParaRPr lang="de-CH"/>
          </a:p>
        </p:txBody>
      </p:sp>
      <p:sp>
        <p:nvSpPr>
          <p:cNvPr id="3" name="Bildplatzhalt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a:t>Bild durch Klicken auf Symbol hinzufügen</a:t>
            </a:r>
            <a:endParaRPr lang="de-CH"/>
          </a:p>
        </p:txBody>
      </p:sp>
      <p:sp>
        <p:nvSpPr>
          <p:cNvPr id="4" name="Textplatzhalt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19D52817-EF36-45F7-B19F-F43CE14C70EF}" type="slidenum">
              <a:rPr lang="de-DE" altLang="de-DE"/>
              <a:pPr/>
              <a:t>‹Nr.›</a:t>
            </a:fld>
            <a:endParaRPr lang="de-DE" altLang="de-DE"/>
          </a:p>
        </p:txBody>
      </p:sp>
    </p:spTree>
    <p:extLst>
      <p:ext uri="{BB962C8B-B14F-4D97-AF65-F5344CB8AC3E}">
        <p14:creationId xmlns:p14="http://schemas.microsoft.com/office/powerpoint/2010/main" val="12738371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t="-30000" b="-30000"/>
          </a:stretch>
        </a:blipFill>
        <a:effectLst/>
      </p:bgPr>
    </p:bg>
    <p:spTree>
      <p:nvGrpSpPr>
        <p:cNvPr id="1" name=""/>
        <p:cNvGrpSpPr/>
        <p:nvPr/>
      </p:nvGrpSpPr>
      <p:grpSpPr>
        <a:xfrm>
          <a:off x="0" y="0"/>
          <a:ext cx="0" cy="0"/>
          <a:chOff x="0" y="0"/>
          <a:chExt cx="0" cy="0"/>
        </a:xfrm>
      </p:grpSpPr>
      <p:grpSp>
        <p:nvGrpSpPr>
          <p:cNvPr id="387075" name="Group 3"/>
          <p:cNvGrpSpPr>
            <a:grpSpLocks/>
          </p:cNvGrpSpPr>
          <p:nvPr/>
        </p:nvGrpSpPr>
        <p:grpSpPr bwMode="auto">
          <a:xfrm>
            <a:off x="0" y="0"/>
            <a:ext cx="12192000" cy="6858000"/>
            <a:chOff x="0" y="0"/>
            <a:chExt cx="5760" cy="4320"/>
          </a:xfrm>
        </p:grpSpPr>
        <p:sp>
          <p:nvSpPr>
            <p:cNvPr id="387076" name="Freeform 4"/>
            <p:cNvSpPr>
              <a:spLocks/>
            </p:cNvSpPr>
            <p:nvPr/>
          </p:nvSpPr>
          <p:spPr bwMode="hidden">
            <a:xfrm>
              <a:off x="0" y="3072"/>
              <a:ext cx="5760" cy="1248"/>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77" name="Freeform 5"/>
            <p:cNvSpPr>
              <a:spLocks/>
            </p:cNvSpPr>
            <p:nvPr/>
          </p:nvSpPr>
          <p:spPr bwMode="hidden">
            <a:xfrm>
              <a:off x="0" y="0"/>
              <a:ext cx="5760" cy="3072"/>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amma/>
                    <a:shade val="46275"/>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78" name="Freeform 6"/>
          <p:cNvSpPr>
            <a:spLocks/>
          </p:cNvSpPr>
          <p:nvPr/>
        </p:nvSpPr>
        <p:spPr bwMode="hidden">
          <a:xfrm>
            <a:off x="8331200" y="6262688"/>
            <a:ext cx="3860800" cy="609600"/>
          </a:xfrm>
          <a:custGeom>
            <a:avLst/>
            <a:gdLst>
              <a:gd name="T0" fmla="*/ 5748 w 5748"/>
              <a:gd name="T1" fmla="*/ 246 h 246"/>
              <a:gd name="T2" fmla="*/ 0 w 5748"/>
              <a:gd name="T3" fmla="*/ 246 h 246"/>
              <a:gd name="T4" fmla="*/ 0 w 5748"/>
              <a:gd name="T5" fmla="*/ 0 h 246"/>
              <a:gd name="T6" fmla="*/ 5748 w 5748"/>
              <a:gd name="T7" fmla="*/ 0 h 246"/>
              <a:gd name="T8" fmla="*/ 5748 w 5748"/>
              <a:gd name="T9" fmla="*/ 246 h 246"/>
              <a:gd name="T10" fmla="*/ 5748 w 5748"/>
              <a:gd name="T11" fmla="*/ 246 h 246"/>
            </a:gdLst>
            <a:ahLst/>
            <a:cxnLst>
              <a:cxn ang="0">
                <a:pos x="T0" y="T1"/>
              </a:cxn>
              <a:cxn ang="0">
                <a:pos x="T2" y="T3"/>
              </a:cxn>
              <a:cxn ang="0">
                <a:pos x="T4" y="T5"/>
              </a:cxn>
              <a:cxn ang="0">
                <a:pos x="T6" y="T7"/>
              </a:cxn>
              <a:cxn ang="0">
                <a:pos x="T8" y="T9"/>
              </a:cxn>
              <a:cxn ang="0">
                <a:pos x="T10" y="T11"/>
              </a:cxn>
            </a:cxnLst>
            <a:rect l="0" t="0" r="r" b="b"/>
            <a:pathLst>
              <a:path w="5748" h="246">
                <a:moveTo>
                  <a:pt x="5748" y="246"/>
                </a:moveTo>
                <a:lnTo>
                  <a:pt x="0" y="246"/>
                </a:lnTo>
                <a:lnTo>
                  <a:pt x="0" y="0"/>
                </a:lnTo>
                <a:lnTo>
                  <a:pt x="5748" y="0"/>
                </a:lnTo>
                <a:lnTo>
                  <a:pt x="5748" y="246"/>
                </a:lnTo>
                <a:close/>
              </a:path>
            </a:pathLst>
          </a:cu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7079" name="Group 7"/>
          <p:cNvGrpSpPr>
            <a:grpSpLocks/>
          </p:cNvGrpSpPr>
          <p:nvPr/>
        </p:nvGrpSpPr>
        <p:grpSpPr bwMode="auto">
          <a:xfrm>
            <a:off x="0" y="6019800"/>
            <a:ext cx="10464800" cy="857250"/>
            <a:chOff x="0" y="3792"/>
            <a:chExt cx="4944" cy="540"/>
          </a:xfrm>
        </p:grpSpPr>
        <p:sp>
          <p:nvSpPr>
            <p:cNvPr id="387080" name="Freeform 8"/>
            <p:cNvSpPr>
              <a:spLocks/>
            </p:cNvSpPr>
            <p:nvPr userDrawn="1"/>
          </p:nvSpPr>
          <p:spPr bwMode="ltGray">
            <a:xfrm>
              <a:off x="1488" y="3792"/>
              <a:ext cx="3240" cy="536"/>
            </a:xfrm>
            <a:custGeom>
              <a:avLst/>
              <a:gdLst>
                <a:gd name="T0" fmla="*/ 3132 w 3240"/>
                <a:gd name="T1" fmla="*/ 469 h 536"/>
                <a:gd name="T2" fmla="*/ 2995 w 3240"/>
                <a:gd name="T3" fmla="*/ 395 h 536"/>
                <a:gd name="T4" fmla="*/ 2911 w 3240"/>
                <a:gd name="T5" fmla="*/ 375 h 536"/>
                <a:gd name="T6" fmla="*/ 2678 w 3240"/>
                <a:gd name="T7" fmla="*/ 228 h 536"/>
                <a:gd name="T8" fmla="*/ 2553 w 3240"/>
                <a:gd name="T9" fmla="*/ 74 h 536"/>
                <a:gd name="T10" fmla="*/ 2457 w 3240"/>
                <a:gd name="T11" fmla="*/ 7 h 536"/>
                <a:gd name="T12" fmla="*/ 2403 w 3240"/>
                <a:gd name="T13" fmla="*/ 47 h 536"/>
                <a:gd name="T14" fmla="*/ 2289 w 3240"/>
                <a:gd name="T15" fmla="*/ 74 h 536"/>
                <a:gd name="T16" fmla="*/ 2134 w 3240"/>
                <a:gd name="T17" fmla="*/ 74 h 536"/>
                <a:gd name="T18" fmla="*/ 2044 w 3240"/>
                <a:gd name="T19" fmla="*/ 128 h 536"/>
                <a:gd name="T20" fmla="*/ 1775 w 3240"/>
                <a:gd name="T21" fmla="*/ 222 h 536"/>
                <a:gd name="T22" fmla="*/ 1602 w 3240"/>
                <a:gd name="T23" fmla="*/ 181 h 536"/>
                <a:gd name="T24" fmla="*/ 1560 w 3240"/>
                <a:gd name="T25" fmla="*/ 101 h 536"/>
                <a:gd name="T26" fmla="*/ 1542 w 3240"/>
                <a:gd name="T27" fmla="*/ 87 h 536"/>
                <a:gd name="T28" fmla="*/ 1446 w 3240"/>
                <a:gd name="T29" fmla="*/ 60 h 536"/>
                <a:gd name="T30" fmla="*/ 1375 w 3240"/>
                <a:gd name="T31" fmla="*/ 74 h 536"/>
                <a:gd name="T32" fmla="*/ 1309 w 3240"/>
                <a:gd name="T33" fmla="*/ 87 h 536"/>
                <a:gd name="T34" fmla="*/ 1243 w 3240"/>
                <a:gd name="T35" fmla="*/ 13 h 536"/>
                <a:gd name="T36" fmla="*/ 1225 w 3240"/>
                <a:gd name="T37" fmla="*/ 0 h 536"/>
                <a:gd name="T38" fmla="*/ 1189 w 3240"/>
                <a:gd name="T39" fmla="*/ 0 h 536"/>
                <a:gd name="T40" fmla="*/ 1106 w 3240"/>
                <a:gd name="T41" fmla="*/ 34 h 536"/>
                <a:gd name="T42" fmla="*/ 1106 w 3240"/>
                <a:gd name="T43" fmla="*/ 34 h 536"/>
                <a:gd name="T44" fmla="*/ 1094 w 3240"/>
                <a:gd name="T45" fmla="*/ 40 h 536"/>
                <a:gd name="T46" fmla="*/ 1070 w 3240"/>
                <a:gd name="T47" fmla="*/ 54 h 536"/>
                <a:gd name="T48" fmla="*/ 1034 w 3240"/>
                <a:gd name="T49" fmla="*/ 74 h 536"/>
                <a:gd name="T50" fmla="*/ 1004 w 3240"/>
                <a:gd name="T51" fmla="*/ 74 h 536"/>
                <a:gd name="T52" fmla="*/ 986 w 3240"/>
                <a:gd name="T53" fmla="*/ 74 h 536"/>
                <a:gd name="T54" fmla="*/ 956 w 3240"/>
                <a:gd name="T55" fmla="*/ 81 h 536"/>
                <a:gd name="T56" fmla="*/ 920 w 3240"/>
                <a:gd name="T57" fmla="*/ 94 h 536"/>
                <a:gd name="T58" fmla="*/ 884 w 3240"/>
                <a:gd name="T59" fmla="*/ 107 h 536"/>
                <a:gd name="T60" fmla="*/ 843 w 3240"/>
                <a:gd name="T61" fmla="*/ 128 h 536"/>
                <a:gd name="T62" fmla="*/ 813 w 3240"/>
                <a:gd name="T63" fmla="*/ 141 h 536"/>
                <a:gd name="T64" fmla="*/ 789 w 3240"/>
                <a:gd name="T65" fmla="*/ 148 h 536"/>
                <a:gd name="T66" fmla="*/ 783 w 3240"/>
                <a:gd name="T67" fmla="*/ 154 h 536"/>
                <a:gd name="T68" fmla="*/ 556 w 3240"/>
                <a:gd name="T69" fmla="*/ 228 h 536"/>
                <a:gd name="T70" fmla="*/ 394 w 3240"/>
                <a:gd name="T71" fmla="*/ 294 h 536"/>
                <a:gd name="T72" fmla="*/ 107 w 3240"/>
                <a:gd name="T73" fmla="*/ 462 h 536"/>
                <a:gd name="T74" fmla="*/ 0 w 3240"/>
                <a:gd name="T75" fmla="*/ 536 h 536"/>
                <a:gd name="T76" fmla="*/ 3240 w 3240"/>
                <a:gd name="T77" fmla="*/ 536 h 536"/>
                <a:gd name="T78" fmla="*/ 3132 w 3240"/>
                <a:gd name="T79" fmla="*/ 469 h 536"/>
                <a:gd name="T80" fmla="*/ 3132 w 3240"/>
                <a:gd name="T81" fmla="*/ 469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close/>
                </a:path>
              </a:pathLst>
            </a:custGeom>
            <a:gradFill rotWithShape="0">
              <a:gsLst>
                <a:gs pos="0">
                  <a:schemeClr val="bg2">
                    <a:gamma/>
                    <a:tint val="66667"/>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7081" name="Group 9"/>
            <p:cNvGrpSpPr>
              <a:grpSpLocks/>
            </p:cNvGrpSpPr>
            <p:nvPr userDrawn="1"/>
          </p:nvGrpSpPr>
          <p:grpSpPr bwMode="auto">
            <a:xfrm>
              <a:off x="2486" y="3792"/>
              <a:ext cx="2458" cy="540"/>
              <a:chOff x="2486" y="3792"/>
              <a:chExt cx="2458" cy="540"/>
            </a:xfrm>
          </p:grpSpPr>
          <p:sp>
            <p:nvSpPr>
              <p:cNvPr id="387082" name="Freeform 10"/>
              <p:cNvSpPr>
                <a:spLocks/>
              </p:cNvSpPr>
              <p:nvPr userDrawn="1"/>
            </p:nvSpPr>
            <p:spPr bwMode="ltGray">
              <a:xfrm>
                <a:off x="3948" y="3799"/>
                <a:ext cx="996" cy="533"/>
              </a:xfrm>
              <a:custGeom>
                <a:avLst/>
                <a:gdLst>
                  <a:gd name="T0" fmla="*/ 636 w 996"/>
                  <a:gd name="T1" fmla="*/ 373 h 533"/>
                  <a:gd name="T2" fmla="*/ 495 w 996"/>
                  <a:gd name="T3" fmla="*/ 370 h 533"/>
                  <a:gd name="T4" fmla="*/ 280 w 996"/>
                  <a:gd name="T5" fmla="*/ 249 h 533"/>
                  <a:gd name="T6" fmla="*/ 127 w 996"/>
                  <a:gd name="T7" fmla="*/ 66 h 533"/>
                  <a:gd name="T8" fmla="*/ 0 w 996"/>
                  <a:gd name="T9" fmla="*/ 0 h 533"/>
                  <a:gd name="T10" fmla="*/ 22 w 996"/>
                  <a:gd name="T11" fmla="*/ 26 h 533"/>
                  <a:gd name="T12" fmla="*/ 0 w 996"/>
                  <a:gd name="T13" fmla="*/ 65 h 533"/>
                  <a:gd name="T14" fmla="*/ 30 w 996"/>
                  <a:gd name="T15" fmla="*/ 119 h 533"/>
                  <a:gd name="T16" fmla="*/ 75 w 996"/>
                  <a:gd name="T17" fmla="*/ 243 h 533"/>
                  <a:gd name="T18" fmla="*/ 45 w 996"/>
                  <a:gd name="T19" fmla="*/ 422 h 533"/>
                  <a:gd name="T20" fmla="*/ 200 w 996"/>
                  <a:gd name="T21" fmla="*/ 329 h 533"/>
                  <a:gd name="T22" fmla="*/ 612 w 996"/>
                  <a:gd name="T23" fmla="*/ 533 h 533"/>
                  <a:gd name="T24" fmla="*/ 996 w 996"/>
                  <a:gd name="T25" fmla="*/ 529 h 533"/>
                  <a:gd name="T26" fmla="*/ 828 w 996"/>
                  <a:gd name="T27" fmla="*/ 473 h 533"/>
                  <a:gd name="T28" fmla="*/ 636 w 996"/>
                  <a:gd name="T29" fmla="*/ 373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96" h="533">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612" y="533"/>
                    </a:lnTo>
                    <a:lnTo>
                      <a:pt x="996" y="529"/>
                    </a:lnTo>
                    <a:lnTo>
                      <a:pt x="828" y="473"/>
                    </a:lnTo>
                    <a:lnTo>
                      <a:pt x="636" y="37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3" name="Freeform 11"/>
              <p:cNvSpPr>
                <a:spLocks/>
              </p:cNvSpPr>
              <p:nvPr userDrawn="1"/>
            </p:nvSpPr>
            <p:spPr bwMode="ltGray">
              <a:xfrm>
                <a:off x="2677" y="3792"/>
                <a:ext cx="186" cy="395"/>
              </a:xfrm>
              <a:custGeom>
                <a:avLst/>
                <a:gdLst>
                  <a:gd name="T0" fmla="*/ 36 w 186"/>
                  <a:gd name="T1" fmla="*/ 0 h 353"/>
                  <a:gd name="T2" fmla="*/ 54 w 186"/>
                  <a:gd name="T3" fmla="*/ 18 h 353"/>
                  <a:gd name="T4" fmla="*/ 24 w 186"/>
                  <a:gd name="T5" fmla="*/ 30 h 353"/>
                  <a:gd name="T6" fmla="*/ 18 w 186"/>
                  <a:gd name="T7" fmla="*/ 66 h 353"/>
                  <a:gd name="T8" fmla="*/ 42 w 186"/>
                  <a:gd name="T9" fmla="*/ 114 h 353"/>
                  <a:gd name="T10" fmla="*/ 48 w 186"/>
                  <a:gd name="T11" fmla="*/ 162 h 353"/>
                  <a:gd name="T12" fmla="*/ 0 w 186"/>
                  <a:gd name="T13" fmla="*/ 353 h 353"/>
                  <a:gd name="T14" fmla="*/ 54 w 186"/>
                  <a:gd name="T15" fmla="*/ 233 h 353"/>
                  <a:gd name="T16" fmla="*/ 84 w 186"/>
                  <a:gd name="T17" fmla="*/ 216 h 353"/>
                  <a:gd name="T18" fmla="*/ 126 w 186"/>
                  <a:gd name="T19" fmla="*/ 126 h 353"/>
                  <a:gd name="T20" fmla="*/ 144 w 186"/>
                  <a:gd name="T21" fmla="*/ 120 h 353"/>
                  <a:gd name="T22" fmla="*/ 144 w 186"/>
                  <a:gd name="T23" fmla="*/ 90 h 353"/>
                  <a:gd name="T24" fmla="*/ 186 w 186"/>
                  <a:gd name="T25" fmla="*/ 66 h 353"/>
                  <a:gd name="T26" fmla="*/ 162 w 186"/>
                  <a:gd name="T27" fmla="*/ 60 h 353"/>
                  <a:gd name="T28" fmla="*/ 36 w 186"/>
                  <a:gd name="T29" fmla="*/ 0 h 353"/>
                  <a:gd name="T30" fmla="*/ 36 w 186"/>
                  <a:gd name="T31" fmla="*/ 0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4" name="Freeform 12"/>
              <p:cNvSpPr>
                <a:spLocks/>
              </p:cNvSpPr>
              <p:nvPr userDrawn="1"/>
            </p:nvSpPr>
            <p:spPr bwMode="ltGray">
              <a:xfrm>
                <a:off x="3030" y="3893"/>
                <a:ext cx="378" cy="271"/>
              </a:xfrm>
              <a:custGeom>
                <a:avLst/>
                <a:gdLst>
                  <a:gd name="T0" fmla="*/ 18 w 378"/>
                  <a:gd name="T1" fmla="*/ 0 h 271"/>
                  <a:gd name="T2" fmla="*/ 12 w 378"/>
                  <a:gd name="T3" fmla="*/ 13 h 271"/>
                  <a:gd name="T4" fmla="*/ 0 w 378"/>
                  <a:gd name="T5" fmla="*/ 40 h 271"/>
                  <a:gd name="T6" fmla="*/ 60 w 378"/>
                  <a:gd name="T7" fmla="*/ 121 h 271"/>
                  <a:gd name="T8" fmla="*/ 310 w 378"/>
                  <a:gd name="T9" fmla="*/ 271 h 271"/>
                  <a:gd name="T10" fmla="*/ 290 w 378"/>
                  <a:gd name="T11" fmla="*/ 139 h 271"/>
                  <a:gd name="T12" fmla="*/ 378 w 378"/>
                  <a:gd name="T13" fmla="*/ 76 h 271"/>
                  <a:gd name="T14" fmla="*/ 251 w 378"/>
                  <a:gd name="T15" fmla="*/ 94 h 271"/>
                  <a:gd name="T16" fmla="*/ 90 w 378"/>
                  <a:gd name="T17" fmla="*/ 54 h 271"/>
                  <a:gd name="T18" fmla="*/ 18 w 378"/>
                  <a:gd name="T19" fmla="*/ 0 h 271"/>
                  <a:gd name="T20" fmla="*/ 18 w 378"/>
                  <a:gd name="T21" fmla="*/ 0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5" name="Freeform 13"/>
              <p:cNvSpPr>
                <a:spLocks/>
              </p:cNvSpPr>
              <p:nvPr userDrawn="1"/>
            </p:nvSpPr>
            <p:spPr bwMode="ltGray">
              <a:xfrm>
                <a:off x="3628" y="3866"/>
                <a:ext cx="155" cy="74"/>
              </a:xfrm>
              <a:custGeom>
                <a:avLst/>
                <a:gdLst>
                  <a:gd name="T0" fmla="*/ 114 w 155"/>
                  <a:gd name="T1" fmla="*/ 0 h 66"/>
                  <a:gd name="T2" fmla="*/ 0 w 155"/>
                  <a:gd name="T3" fmla="*/ 0 h 66"/>
                  <a:gd name="T4" fmla="*/ 0 w 155"/>
                  <a:gd name="T5" fmla="*/ 0 h 66"/>
                  <a:gd name="T6" fmla="*/ 6 w 155"/>
                  <a:gd name="T7" fmla="*/ 6 h 66"/>
                  <a:gd name="T8" fmla="*/ 6 w 155"/>
                  <a:gd name="T9" fmla="*/ 18 h 66"/>
                  <a:gd name="T10" fmla="*/ 0 w 155"/>
                  <a:gd name="T11" fmla="*/ 24 h 66"/>
                  <a:gd name="T12" fmla="*/ 78 w 155"/>
                  <a:gd name="T13" fmla="*/ 60 h 66"/>
                  <a:gd name="T14" fmla="*/ 96 w 155"/>
                  <a:gd name="T15" fmla="*/ 42 h 66"/>
                  <a:gd name="T16" fmla="*/ 155 w 155"/>
                  <a:gd name="T17" fmla="*/ 66 h 66"/>
                  <a:gd name="T18" fmla="*/ 126 w 155"/>
                  <a:gd name="T19" fmla="*/ 24 h 66"/>
                  <a:gd name="T20" fmla="*/ 149 w 155"/>
                  <a:gd name="T21" fmla="*/ 0 h 66"/>
                  <a:gd name="T22" fmla="*/ 114 w 155"/>
                  <a:gd name="T23" fmla="*/ 0 h 66"/>
                  <a:gd name="T24" fmla="*/ 114 w 155"/>
                  <a:gd name="T25"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5" h="66">
                    <a:moveTo>
                      <a:pt x="114" y="0"/>
                    </a:moveTo>
                    <a:lnTo>
                      <a:pt x="0" y="0"/>
                    </a:lnTo>
                    <a:lnTo>
                      <a:pt x="6" y="6"/>
                    </a:lnTo>
                    <a:lnTo>
                      <a:pt x="6" y="18"/>
                    </a:lnTo>
                    <a:lnTo>
                      <a:pt x="0" y="24"/>
                    </a:lnTo>
                    <a:lnTo>
                      <a:pt x="78" y="60"/>
                    </a:lnTo>
                    <a:lnTo>
                      <a:pt x="96" y="42"/>
                    </a:lnTo>
                    <a:lnTo>
                      <a:pt x="155" y="66"/>
                    </a:lnTo>
                    <a:lnTo>
                      <a:pt x="126" y="24"/>
                    </a:lnTo>
                    <a:lnTo>
                      <a:pt x="149" y="0"/>
                    </a:lnTo>
                    <a:lnTo>
                      <a:pt x="114"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6" name="Freeform 14"/>
              <p:cNvSpPr>
                <a:spLocks/>
              </p:cNvSpPr>
              <p:nvPr userDrawn="1"/>
            </p:nvSpPr>
            <p:spPr bwMode="ltGray">
              <a:xfrm>
                <a:off x="2486" y="3859"/>
                <a:ext cx="42" cy="81"/>
              </a:xfrm>
              <a:custGeom>
                <a:avLst/>
                <a:gdLst>
                  <a:gd name="T0" fmla="*/ 6 w 42"/>
                  <a:gd name="T1" fmla="*/ 36 h 72"/>
                  <a:gd name="T2" fmla="*/ 0 w 42"/>
                  <a:gd name="T3" fmla="*/ 18 h 72"/>
                  <a:gd name="T4" fmla="*/ 12 w 42"/>
                  <a:gd name="T5" fmla="*/ 6 h 72"/>
                  <a:gd name="T6" fmla="*/ 0 w 42"/>
                  <a:gd name="T7" fmla="*/ 6 h 72"/>
                  <a:gd name="T8" fmla="*/ 12 w 42"/>
                  <a:gd name="T9" fmla="*/ 6 h 72"/>
                  <a:gd name="T10" fmla="*/ 24 w 42"/>
                  <a:gd name="T11" fmla="*/ 6 h 72"/>
                  <a:gd name="T12" fmla="*/ 36 w 42"/>
                  <a:gd name="T13" fmla="*/ 6 h 72"/>
                  <a:gd name="T14" fmla="*/ 42 w 42"/>
                  <a:gd name="T15" fmla="*/ 0 h 72"/>
                  <a:gd name="T16" fmla="*/ 30 w 42"/>
                  <a:gd name="T17" fmla="*/ 18 h 72"/>
                  <a:gd name="T18" fmla="*/ 42 w 42"/>
                  <a:gd name="T19" fmla="*/ 48 h 72"/>
                  <a:gd name="T20" fmla="*/ 12 w 42"/>
                  <a:gd name="T21" fmla="*/ 72 h 72"/>
                  <a:gd name="T22" fmla="*/ 6 w 42"/>
                  <a:gd name="T23" fmla="*/ 36 h 72"/>
                  <a:gd name="T24" fmla="*/ 6 w 42"/>
                  <a:gd name="T25" fmla="*/ 36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87" name="Freeform 15"/>
            <p:cNvSpPr>
              <a:spLocks/>
            </p:cNvSpPr>
            <p:nvPr userDrawn="1"/>
          </p:nvSpPr>
          <p:spPr bwMode="ltGray">
            <a:xfrm>
              <a:off x="0" y="3792"/>
              <a:ext cx="3976" cy="535"/>
            </a:xfrm>
            <a:custGeom>
              <a:avLst/>
              <a:gdLst>
                <a:gd name="T0" fmla="*/ 3976 w 3976"/>
                <a:gd name="T1" fmla="*/ 527 h 527"/>
                <a:gd name="T2" fmla="*/ 3970 w 3976"/>
                <a:gd name="T3" fmla="*/ 527 h 527"/>
                <a:gd name="T4" fmla="*/ 3844 w 3976"/>
                <a:gd name="T5" fmla="*/ 509 h 527"/>
                <a:gd name="T6" fmla="*/ 2487 w 3976"/>
                <a:gd name="T7" fmla="*/ 305 h 527"/>
                <a:gd name="T8" fmla="*/ 2039 w 3976"/>
                <a:gd name="T9" fmla="*/ 36 h 527"/>
                <a:gd name="T10" fmla="*/ 1907 w 3976"/>
                <a:gd name="T11" fmla="*/ 24 h 527"/>
                <a:gd name="T12" fmla="*/ 1883 w 3976"/>
                <a:gd name="T13" fmla="*/ 54 h 527"/>
                <a:gd name="T14" fmla="*/ 1859 w 3976"/>
                <a:gd name="T15" fmla="*/ 54 h 527"/>
                <a:gd name="T16" fmla="*/ 1830 w 3976"/>
                <a:gd name="T17" fmla="*/ 30 h 527"/>
                <a:gd name="T18" fmla="*/ 1704 w 3976"/>
                <a:gd name="T19" fmla="*/ 102 h 527"/>
                <a:gd name="T20" fmla="*/ 1608 w 3976"/>
                <a:gd name="T21" fmla="*/ 126 h 527"/>
                <a:gd name="T22" fmla="*/ 1561 w 3976"/>
                <a:gd name="T23" fmla="*/ 132 h 527"/>
                <a:gd name="T24" fmla="*/ 1495 w 3976"/>
                <a:gd name="T25" fmla="*/ 102 h 527"/>
                <a:gd name="T26" fmla="*/ 1357 w 3976"/>
                <a:gd name="T27" fmla="*/ 126 h 527"/>
                <a:gd name="T28" fmla="*/ 1285 w 3976"/>
                <a:gd name="T29" fmla="*/ 24 h 527"/>
                <a:gd name="T30" fmla="*/ 1280 w 3976"/>
                <a:gd name="T31" fmla="*/ 18 h 527"/>
                <a:gd name="T32" fmla="*/ 1262 w 3976"/>
                <a:gd name="T33" fmla="*/ 12 h 527"/>
                <a:gd name="T34" fmla="*/ 1238 w 3976"/>
                <a:gd name="T35" fmla="*/ 6 h 527"/>
                <a:gd name="T36" fmla="*/ 1220 w 3976"/>
                <a:gd name="T37" fmla="*/ 0 h 527"/>
                <a:gd name="T38" fmla="*/ 1196 w 3976"/>
                <a:gd name="T39" fmla="*/ 0 h 527"/>
                <a:gd name="T40" fmla="*/ 1166 w 3976"/>
                <a:gd name="T41" fmla="*/ 0 h 527"/>
                <a:gd name="T42" fmla="*/ 1142 w 3976"/>
                <a:gd name="T43" fmla="*/ 0 h 527"/>
                <a:gd name="T44" fmla="*/ 1136 w 3976"/>
                <a:gd name="T45" fmla="*/ 0 h 527"/>
                <a:gd name="T46" fmla="*/ 1130 w 3976"/>
                <a:gd name="T47" fmla="*/ 0 h 527"/>
                <a:gd name="T48" fmla="*/ 1124 w 3976"/>
                <a:gd name="T49" fmla="*/ 6 h 527"/>
                <a:gd name="T50" fmla="*/ 1118 w 3976"/>
                <a:gd name="T51" fmla="*/ 12 h 527"/>
                <a:gd name="T52" fmla="*/ 1100 w 3976"/>
                <a:gd name="T53" fmla="*/ 18 h 527"/>
                <a:gd name="T54" fmla="*/ 1088 w 3976"/>
                <a:gd name="T55" fmla="*/ 18 h 527"/>
                <a:gd name="T56" fmla="*/ 1070 w 3976"/>
                <a:gd name="T57" fmla="*/ 24 h 527"/>
                <a:gd name="T58" fmla="*/ 1052 w 3976"/>
                <a:gd name="T59" fmla="*/ 30 h 527"/>
                <a:gd name="T60" fmla="*/ 1034 w 3976"/>
                <a:gd name="T61" fmla="*/ 36 h 527"/>
                <a:gd name="T62" fmla="*/ 1028 w 3976"/>
                <a:gd name="T63" fmla="*/ 42 h 527"/>
                <a:gd name="T64" fmla="*/ 969 w 3976"/>
                <a:gd name="T65" fmla="*/ 60 h 527"/>
                <a:gd name="T66" fmla="*/ 921 w 3976"/>
                <a:gd name="T67" fmla="*/ 72 h 527"/>
                <a:gd name="T68" fmla="*/ 855 w 3976"/>
                <a:gd name="T69" fmla="*/ 48 h 527"/>
                <a:gd name="T70" fmla="*/ 825 w 3976"/>
                <a:gd name="T71" fmla="*/ 48 h 527"/>
                <a:gd name="T72" fmla="*/ 759 w 3976"/>
                <a:gd name="T73" fmla="*/ 72 h 527"/>
                <a:gd name="T74" fmla="*/ 735 w 3976"/>
                <a:gd name="T75" fmla="*/ 72 h 527"/>
                <a:gd name="T76" fmla="*/ 706 w 3976"/>
                <a:gd name="T77" fmla="*/ 60 h 527"/>
                <a:gd name="T78" fmla="*/ 640 w 3976"/>
                <a:gd name="T79" fmla="*/ 60 h 527"/>
                <a:gd name="T80" fmla="*/ 544 w 3976"/>
                <a:gd name="T81" fmla="*/ 72 h 527"/>
                <a:gd name="T82" fmla="*/ 389 w 3976"/>
                <a:gd name="T83" fmla="*/ 18 h 527"/>
                <a:gd name="T84" fmla="*/ 323 w 3976"/>
                <a:gd name="T85" fmla="*/ 60 h 527"/>
                <a:gd name="T86" fmla="*/ 317 w 3976"/>
                <a:gd name="T87" fmla="*/ 60 h 527"/>
                <a:gd name="T88" fmla="*/ 305 w 3976"/>
                <a:gd name="T89" fmla="*/ 72 h 527"/>
                <a:gd name="T90" fmla="*/ 287 w 3976"/>
                <a:gd name="T91" fmla="*/ 78 h 527"/>
                <a:gd name="T92" fmla="*/ 263 w 3976"/>
                <a:gd name="T93" fmla="*/ 90 h 527"/>
                <a:gd name="T94" fmla="*/ 203 w 3976"/>
                <a:gd name="T95" fmla="*/ 120 h 527"/>
                <a:gd name="T96" fmla="*/ 149 w 3976"/>
                <a:gd name="T97" fmla="*/ 150 h 527"/>
                <a:gd name="T98" fmla="*/ 78 w 3976"/>
                <a:gd name="T99" fmla="*/ 168 h 527"/>
                <a:gd name="T100" fmla="*/ 0 w 3976"/>
                <a:gd name="T101" fmla="*/ 180 h 527"/>
                <a:gd name="T102" fmla="*/ 0 w 3976"/>
                <a:gd name="T103" fmla="*/ 527 h 527"/>
                <a:gd name="T104" fmla="*/ 1010 w 3976"/>
                <a:gd name="T105" fmla="*/ 527 h 527"/>
                <a:gd name="T106" fmla="*/ 3725 w 3976"/>
                <a:gd name="T107" fmla="*/ 527 h 527"/>
                <a:gd name="T108" fmla="*/ 3976 w 3976"/>
                <a:gd name="T109" fmla="*/ 527 h 527"/>
                <a:gd name="T110" fmla="*/ 3976 w 3976"/>
                <a:gd name="T111" fmla="*/ 527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close/>
                </a:path>
              </a:pathLst>
            </a:custGeom>
            <a:gradFill rotWithShape="0">
              <a:gsLst>
                <a:gs pos="0">
                  <a:schemeClr val="bg2">
                    <a:gamma/>
                    <a:tint val="75686"/>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grpSp>
        <p:nvGrpSpPr>
          <p:cNvPr id="387088" name="Group 16"/>
          <p:cNvGrpSpPr>
            <a:grpSpLocks/>
          </p:cNvGrpSpPr>
          <p:nvPr/>
        </p:nvGrpSpPr>
        <p:grpSpPr bwMode="auto">
          <a:xfrm>
            <a:off x="836085" y="6021388"/>
            <a:ext cx="7579783" cy="849312"/>
            <a:chOff x="395" y="3793"/>
            <a:chExt cx="3581" cy="535"/>
          </a:xfrm>
        </p:grpSpPr>
        <p:sp>
          <p:nvSpPr>
            <p:cNvPr id="387089" name="Freeform 17"/>
            <p:cNvSpPr>
              <a:spLocks/>
            </p:cNvSpPr>
            <p:nvPr/>
          </p:nvSpPr>
          <p:spPr bwMode="auto">
            <a:xfrm>
              <a:off x="1196" y="3793"/>
              <a:ext cx="365" cy="291"/>
            </a:xfrm>
            <a:custGeom>
              <a:avLst/>
              <a:gdLst>
                <a:gd name="T0" fmla="*/ 24 w 365"/>
                <a:gd name="T1" fmla="*/ 24 h 287"/>
                <a:gd name="T2" fmla="*/ 0 w 365"/>
                <a:gd name="T3" fmla="*/ 60 h 287"/>
                <a:gd name="T4" fmla="*/ 66 w 365"/>
                <a:gd name="T5" fmla="*/ 108 h 287"/>
                <a:gd name="T6" fmla="*/ 143 w 365"/>
                <a:gd name="T7" fmla="*/ 180 h 287"/>
                <a:gd name="T8" fmla="*/ 191 w 365"/>
                <a:gd name="T9" fmla="*/ 168 h 287"/>
                <a:gd name="T10" fmla="*/ 341 w 365"/>
                <a:gd name="T11" fmla="*/ 287 h 287"/>
                <a:gd name="T12" fmla="*/ 305 w 365"/>
                <a:gd name="T13" fmla="*/ 174 h 287"/>
                <a:gd name="T14" fmla="*/ 365 w 365"/>
                <a:gd name="T15" fmla="*/ 132 h 287"/>
                <a:gd name="T16" fmla="*/ 359 w 365"/>
                <a:gd name="T17" fmla="*/ 126 h 287"/>
                <a:gd name="T18" fmla="*/ 335 w 365"/>
                <a:gd name="T19" fmla="*/ 114 h 287"/>
                <a:gd name="T20" fmla="*/ 299 w 365"/>
                <a:gd name="T21" fmla="*/ 90 h 287"/>
                <a:gd name="T22" fmla="*/ 257 w 365"/>
                <a:gd name="T23" fmla="*/ 72 h 287"/>
                <a:gd name="T24" fmla="*/ 215 w 365"/>
                <a:gd name="T25" fmla="*/ 54 h 287"/>
                <a:gd name="T26" fmla="*/ 173 w 365"/>
                <a:gd name="T27" fmla="*/ 36 h 287"/>
                <a:gd name="T28" fmla="*/ 143 w 365"/>
                <a:gd name="T29" fmla="*/ 24 h 287"/>
                <a:gd name="T30" fmla="*/ 131 w 365"/>
                <a:gd name="T31" fmla="*/ 18 h 287"/>
                <a:gd name="T32" fmla="*/ 107 w 365"/>
                <a:gd name="T33" fmla="*/ 18 h 287"/>
                <a:gd name="T34" fmla="*/ 95 w 365"/>
                <a:gd name="T35" fmla="*/ 18 h 287"/>
                <a:gd name="T36" fmla="*/ 72 w 365"/>
                <a:gd name="T37" fmla="*/ 12 h 287"/>
                <a:gd name="T38" fmla="*/ 66 w 365"/>
                <a:gd name="T39" fmla="*/ 12 h 287"/>
                <a:gd name="T40" fmla="*/ 54 w 365"/>
                <a:gd name="T41" fmla="*/ 6 h 287"/>
                <a:gd name="T42" fmla="*/ 42 w 365"/>
                <a:gd name="T43" fmla="*/ 0 h 287"/>
                <a:gd name="T44" fmla="*/ 30 w 365"/>
                <a:gd name="T45" fmla="*/ 0 h 287"/>
                <a:gd name="T46" fmla="*/ 24 w 365"/>
                <a:gd name="T47" fmla="*/ 24 h 287"/>
                <a:gd name="T48" fmla="*/ 24 w 365"/>
                <a:gd name="T49" fmla="*/ 24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0" name="Freeform 18"/>
            <p:cNvSpPr>
              <a:spLocks/>
            </p:cNvSpPr>
            <p:nvPr/>
          </p:nvSpPr>
          <p:spPr bwMode="auto">
            <a:xfrm>
              <a:off x="1943" y="3829"/>
              <a:ext cx="2033" cy="499"/>
            </a:xfrm>
            <a:custGeom>
              <a:avLst/>
              <a:gdLst>
                <a:gd name="T0" fmla="*/ 186 w 2033"/>
                <a:gd name="T1" fmla="*/ 18 h 499"/>
                <a:gd name="T2" fmla="*/ 138 w 2033"/>
                <a:gd name="T3" fmla="*/ 6 h 499"/>
                <a:gd name="T4" fmla="*/ 96 w 2033"/>
                <a:gd name="T5" fmla="*/ 0 h 499"/>
                <a:gd name="T6" fmla="*/ 36 w 2033"/>
                <a:gd name="T7" fmla="*/ 0 h 499"/>
                <a:gd name="T8" fmla="*/ 12 w 2033"/>
                <a:gd name="T9" fmla="*/ 25 h 499"/>
                <a:gd name="T10" fmla="*/ 0 w 2033"/>
                <a:gd name="T11" fmla="*/ 128 h 499"/>
                <a:gd name="T12" fmla="*/ 60 w 2033"/>
                <a:gd name="T13" fmla="*/ 104 h 499"/>
                <a:gd name="T14" fmla="*/ 90 w 2033"/>
                <a:gd name="T15" fmla="*/ 134 h 499"/>
                <a:gd name="T16" fmla="*/ 150 w 2033"/>
                <a:gd name="T17" fmla="*/ 153 h 499"/>
                <a:gd name="T18" fmla="*/ 209 w 2033"/>
                <a:gd name="T19" fmla="*/ 273 h 499"/>
                <a:gd name="T20" fmla="*/ 401 w 2033"/>
                <a:gd name="T21" fmla="*/ 359 h 499"/>
                <a:gd name="T22" fmla="*/ 777 w 2033"/>
                <a:gd name="T23" fmla="*/ 359 h 499"/>
                <a:gd name="T24" fmla="*/ 2033 w 2033"/>
                <a:gd name="T25" fmla="*/ 499 h 499"/>
                <a:gd name="T26" fmla="*/ 2033 w 2033"/>
                <a:gd name="T27" fmla="*/ 499 h 499"/>
                <a:gd name="T28" fmla="*/ 1991 w 2033"/>
                <a:gd name="T29" fmla="*/ 493 h 499"/>
                <a:gd name="T30" fmla="*/ 676 w 2033"/>
                <a:gd name="T31" fmla="*/ 243 h 499"/>
                <a:gd name="T32" fmla="*/ 514 w 2033"/>
                <a:gd name="T33" fmla="*/ 159 h 499"/>
                <a:gd name="T34" fmla="*/ 425 w 2033"/>
                <a:gd name="T35" fmla="*/ 110 h 499"/>
                <a:gd name="T36" fmla="*/ 365 w 2033"/>
                <a:gd name="T37" fmla="*/ 92 h 499"/>
                <a:gd name="T38" fmla="*/ 281 w 2033"/>
                <a:gd name="T39" fmla="*/ 61 h 499"/>
                <a:gd name="T40" fmla="*/ 186 w 2033"/>
                <a:gd name="T41" fmla="*/ 18 h 499"/>
                <a:gd name="T42" fmla="*/ 186 w 2033"/>
                <a:gd name="T43" fmla="*/ 18 h 4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1991" y="493"/>
                  </a:lnTo>
                  <a:lnTo>
                    <a:pt x="676" y="243"/>
                  </a:lnTo>
                  <a:lnTo>
                    <a:pt x="514" y="159"/>
                  </a:lnTo>
                  <a:lnTo>
                    <a:pt x="425" y="110"/>
                  </a:lnTo>
                  <a:lnTo>
                    <a:pt x="365" y="92"/>
                  </a:lnTo>
                  <a:lnTo>
                    <a:pt x="281" y="61"/>
                  </a:lnTo>
                  <a:lnTo>
                    <a:pt x="186"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1" name="Freeform 19"/>
            <p:cNvSpPr>
              <a:spLocks/>
            </p:cNvSpPr>
            <p:nvPr/>
          </p:nvSpPr>
          <p:spPr bwMode="auto">
            <a:xfrm>
              <a:off x="1830" y="3823"/>
              <a:ext cx="71" cy="61"/>
            </a:xfrm>
            <a:custGeom>
              <a:avLst/>
              <a:gdLst>
                <a:gd name="T0" fmla="*/ 0 w 71"/>
                <a:gd name="T1" fmla="*/ 18 h 60"/>
                <a:gd name="T2" fmla="*/ 6 w 71"/>
                <a:gd name="T3" fmla="*/ 18 h 60"/>
                <a:gd name="T4" fmla="*/ 12 w 71"/>
                <a:gd name="T5" fmla="*/ 12 h 60"/>
                <a:gd name="T6" fmla="*/ 6 w 71"/>
                <a:gd name="T7" fmla="*/ 6 h 60"/>
                <a:gd name="T8" fmla="*/ 0 w 71"/>
                <a:gd name="T9" fmla="*/ 0 h 60"/>
                <a:gd name="T10" fmla="*/ 29 w 71"/>
                <a:gd name="T11" fmla="*/ 18 h 60"/>
                <a:gd name="T12" fmla="*/ 53 w 71"/>
                <a:gd name="T13" fmla="*/ 18 h 60"/>
                <a:gd name="T14" fmla="*/ 59 w 71"/>
                <a:gd name="T15" fmla="*/ 30 h 60"/>
                <a:gd name="T16" fmla="*/ 65 w 71"/>
                <a:gd name="T17" fmla="*/ 42 h 60"/>
                <a:gd name="T18" fmla="*/ 71 w 71"/>
                <a:gd name="T19" fmla="*/ 54 h 60"/>
                <a:gd name="T20" fmla="*/ 71 w 71"/>
                <a:gd name="T21" fmla="*/ 60 h 60"/>
                <a:gd name="T22" fmla="*/ 59 w 71"/>
                <a:gd name="T23" fmla="*/ 54 h 60"/>
                <a:gd name="T24" fmla="*/ 47 w 71"/>
                <a:gd name="T25" fmla="*/ 42 h 60"/>
                <a:gd name="T26" fmla="*/ 23 w 71"/>
                <a:gd name="T27" fmla="*/ 30 h 60"/>
                <a:gd name="T28" fmla="*/ 23 w 71"/>
                <a:gd name="T29" fmla="*/ 36 h 60"/>
                <a:gd name="T30" fmla="*/ 18 w 71"/>
                <a:gd name="T31" fmla="*/ 42 h 60"/>
                <a:gd name="T32" fmla="*/ 12 w 71"/>
                <a:gd name="T33" fmla="*/ 48 h 60"/>
                <a:gd name="T34" fmla="*/ 6 w 71"/>
                <a:gd name="T35" fmla="*/ 48 h 60"/>
                <a:gd name="T36" fmla="*/ 6 w 71"/>
                <a:gd name="T37" fmla="*/ 48 h 60"/>
                <a:gd name="T38" fmla="*/ 6 w 71"/>
                <a:gd name="T39" fmla="*/ 36 h 60"/>
                <a:gd name="T40" fmla="*/ 0 w 71"/>
                <a:gd name="T41" fmla="*/ 18 h 60"/>
                <a:gd name="T42" fmla="*/ 0 w 71"/>
                <a:gd name="T43" fmla="*/ 18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36"/>
                  </a:lnTo>
                  <a:lnTo>
                    <a:pt x="0"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2" name="Freeform 20"/>
            <p:cNvSpPr>
              <a:spLocks/>
            </p:cNvSpPr>
            <p:nvPr/>
          </p:nvSpPr>
          <p:spPr bwMode="auto">
            <a:xfrm>
              <a:off x="855" y="3842"/>
              <a:ext cx="161" cy="164"/>
            </a:xfrm>
            <a:custGeom>
              <a:avLst/>
              <a:gdLst>
                <a:gd name="T0" fmla="*/ 30 w 161"/>
                <a:gd name="T1" fmla="*/ 0 h 162"/>
                <a:gd name="T2" fmla="*/ 48 w 161"/>
                <a:gd name="T3" fmla="*/ 6 h 162"/>
                <a:gd name="T4" fmla="*/ 72 w 161"/>
                <a:gd name="T5" fmla="*/ 6 h 162"/>
                <a:gd name="T6" fmla="*/ 114 w 161"/>
                <a:gd name="T7" fmla="*/ 12 h 162"/>
                <a:gd name="T8" fmla="*/ 96 w 161"/>
                <a:gd name="T9" fmla="*/ 54 h 162"/>
                <a:gd name="T10" fmla="*/ 96 w 161"/>
                <a:gd name="T11" fmla="*/ 60 h 162"/>
                <a:gd name="T12" fmla="*/ 102 w 161"/>
                <a:gd name="T13" fmla="*/ 72 h 162"/>
                <a:gd name="T14" fmla="*/ 108 w 161"/>
                <a:gd name="T15" fmla="*/ 84 h 162"/>
                <a:gd name="T16" fmla="*/ 120 w 161"/>
                <a:gd name="T17" fmla="*/ 96 h 162"/>
                <a:gd name="T18" fmla="*/ 143 w 161"/>
                <a:gd name="T19" fmla="*/ 114 h 162"/>
                <a:gd name="T20" fmla="*/ 155 w 161"/>
                <a:gd name="T21" fmla="*/ 138 h 162"/>
                <a:gd name="T22" fmla="*/ 161 w 161"/>
                <a:gd name="T23" fmla="*/ 156 h 162"/>
                <a:gd name="T24" fmla="*/ 161 w 161"/>
                <a:gd name="T25" fmla="*/ 162 h 162"/>
                <a:gd name="T26" fmla="*/ 96 w 161"/>
                <a:gd name="T27" fmla="*/ 102 h 162"/>
                <a:gd name="T28" fmla="*/ 30 w 161"/>
                <a:gd name="T29" fmla="*/ 54 h 162"/>
                <a:gd name="T30" fmla="*/ 0 w 161"/>
                <a:gd name="T31" fmla="*/ 0 h 162"/>
                <a:gd name="T32" fmla="*/ 30 w 161"/>
                <a:gd name="T33" fmla="*/ 0 h 162"/>
                <a:gd name="T34" fmla="*/ 30 w 161"/>
                <a:gd name="T35" fmla="*/ 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3" name="Freeform 21"/>
            <p:cNvSpPr>
              <a:spLocks/>
            </p:cNvSpPr>
            <p:nvPr/>
          </p:nvSpPr>
          <p:spPr bwMode="auto">
            <a:xfrm>
              <a:off x="706" y="3854"/>
              <a:ext cx="59" cy="61"/>
            </a:xfrm>
            <a:custGeom>
              <a:avLst/>
              <a:gdLst>
                <a:gd name="T0" fmla="*/ 59 w 59"/>
                <a:gd name="T1" fmla="*/ 6 h 60"/>
                <a:gd name="T2" fmla="*/ 41 w 59"/>
                <a:gd name="T3" fmla="*/ 30 h 60"/>
                <a:gd name="T4" fmla="*/ 41 w 59"/>
                <a:gd name="T5" fmla="*/ 36 h 60"/>
                <a:gd name="T6" fmla="*/ 47 w 59"/>
                <a:gd name="T7" fmla="*/ 42 h 60"/>
                <a:gd name="T8" fmla="*/ 53 w 59"/>
                <a:gd name="T9" fmla="*/ 54 h 60"/>
                <a:gd name="T10" fmla="*/ 53 w 59"/>
                <a:gd name="T11" fmla="*/ 60 h 60"/>
                <a:gd name="T12" fmla="*/ 47 w 59"/>
                <a:gd name="T13" fmla="*/ 54 h 60"/>
                <a:gd name="T14" fmla="*/ 35 w 59"/>
                <a:gd name="T15" fmla="*/ 48 h 60"/>
                <a:gd name="T16" fmla="*/ 23 w 59"/>
                <a:gd name="T17" fmla="*/ 36 h 60"/>
                <a:gd name="T18" fmla="*/ 17 w 59"/>
                <a:gd name="T19" fmla="*/ 30 h 60"/>
                <a:gd name="T20" fmla="*/ 0 w 59"/>
                <a:gd name="T21" fmla="*/ 0 h 60"/>
                <a:gd name="T22" fmla="*/ 59 w 59"/>
                <a:gd name="T23" fmla="*/ 6 h 60"/>
                <a:gd name="T24" fmla="*/ 59 w 59"/>
                <a:gd name="T25" fmla="*/ 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4" name="Freeform 22"/>
            <p:cNvSpPr>
              <a:spLocks/>
            </p:cNvSpPr>
            <p:nvPr/>
          </p:nvSpPr>
          <p:spPr bwMode="auto">
            <a:xfrm>
              <a:off x="395" y="3811"/>
              <a:ext cx="245" cy="207"/>
            </a:xfrm>
            <a:custGeom>
              <a:avLst/>
              <a:gdLst>
                <a:gd name="T0" fmla="*/ 233 w 245"/>
                <a:gd name="T1" fmla="*/ 36 h 204"/>
                <a:gd name="T2" fmla="*/ 245 w 245"/>
                <a:gd name="T3" fmla="*/ 42 h 204"/>
                <a:gd name="T4" fmla="*/ 209 w 245"/>
                <a:gd name="T5" fmla="*/ 84 h 204"/>
                <a:gd name="T6" fmla="*/ 143 w 245"/>
                <a:gd name="T7" fmla="*/ 132 h 204"/>
                <a:gd name="T8" fmla="*/ 167 w 245"/>
                <a:gd name="T9" fmla="*/ 156 h 204"/>
                <a:gd name="T10" fmla="*/ 179 w 245"/>
                <a:gd name="T11" fmla="*/ 204 h 204"/>
                <a:gd name="T12" fmla="*/ 77 w 245"/>
                <a:gd name="T13" fmla="*/ 132 h 204"/>
                <a:gd name="T14" fmla="*/ 47 w 245"/>
                <a:gd name="T15" fmla="*/ 84 h 204"/>
                <a:gd name="T16" fmla="*/ 89 w 245"/>
                <a:gd name="T17" fmla="*/ 66 h 204"/>
                <a:gd name="T18" fmla="*/ 59 w 245"/>
                <a:gd name="T19" fmla="*/ 36 h 204"/>
                <a:gd name="T20" fmla="*/ 0 w 245"/>
                <a:gd name="T21" fmla="*/ 12 h 204"/>
                <a:gd name="T22" fmla="*/ 0 w 245"/>
                <a:gd name="T23" fmla="*/ 0 h 204"/>
                <a:gd name="T24" fmla="*/ 6 w 245"/>
                <a:gd name="T25" fmla="*/ 0 h 204"/>
                <a:gd name="T26" fmla="*/ 12 w 245"/>
                <a:gd name="T27" fmla="*/ 0 h 204"/>
                <a:gd name="T28" fmla="*/ 47 w 245"/>
                <a:gd name="T29" fmla="*/ 6 h 204"/>
                <a:gd name="T30" fmla="*/ 77 w 245"/>
                <a:gd name="T31" fmla="*/ 6 h 204"/>
                <a:gd name="T32" fmla="*/ 83 w 245"/>
                <a:gd name="T33" fmla="*/ 6 h 204"/>
                <a:gd name="T34" fmla="*/ 89 w 245"/>
                <a:gd name="T35" fmla="*/ 6 h 204"/>
                <a:gd name="T36" fmla="*/ 101 w 245"/>
                <a:gd name="T37" fmla="*/ 12 h 204"/>
                <a:gd name="T38" fmla="*/ 125 w 245"/>
                <a:gd name="T39" fmla="*/ 12 h 204"/>
                <a:gd name="T40" fmla="*/ 143 w 245"/>
                <a:gd name="T41" fmla="*/ 18 h 204"/>
                <a:gd name="T42" fmla="*/ 149 w 245"/>
                <a:gd name="T43" fmla="*/ 18 h 204"/>
                <a:gd name="T44" fmla="*/ 149 w 245"/>
                <a:gd name="T45" fmla="*/ 18 h 204"/>
                <a:gd name="T46" fmla="*/ 203 w 245"/>
                <a:gd name="T47" fmla="*/ 24 h 204"/>
                <a:gd name="T48" fmla="*/ 233 w 245"/>
                <a:gd name="T49" fmla="*/ 36 h 204"/>
                <a:gd name="T50" fmla="*/ 233 w 245"/>
                <a:gd name="T51" fmla="*/ 36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203" y="24"/>
                  </a:lnTo>
                  <a:lnTo>
                    <a:pt x="233"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95" name="Rectangle 23"/>
          <p:cNvSpPr>
            <a:spLocks noGrp="1" noChangeArrowheads="1"/>
          </p:cNvSpPr>
          <p:nvPr>
            <p:ph type="title"/>
          </p:nvPr>
        </p:nvSpPr>
        <p:spPr bwMode="auto">
          <a:xfrm>
            <a:off x="609600" y="228600"/>
            <a:ext cx="10972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de-DE" altLang="de-DE"/>
              <a:t>Titelmasterformat durch Klicken bearbeiten</a:t>
            </a:r>
          </a:p>
        </p:txBody>
      </p:sp>
      <p:sp>
        <p:nvSpPr>
          <p:cNvPr id="387096" name="Rectangle 24"/>
          <p:cNvSpPr>
            <a:spLocks noGrp="1" noChangeArrowheads="1"/>
          </p:cNvSpPr>
          <p:nvPr>
            <p:ph type="body" idx="1"/>
          </p:nvPr>
        </p:nvSpPr>
        <p:spPr bwMode="auto">
          <a:xfrm>
            <a:off x="609600" y="1600200"/>
            <a:ext cx="109728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ltLang="de-DE"/>
              <a:t>Textmasterformate durch Klicken bearbeiten</a:t>
            </a:r>
          </a:p>
          <a:p>
            <a:pPr lvl="1"/>
            <a:r>
              <a:rPr lang="de-DE" altLang="de-DE"/>
              <a:t>Zweite Ebene</a:t>
            </a:r>
          </a:p>
          <a:p>
            <a:pPr lvl="2"/>
            <a:r>
              <a:rPr lang="de-DE" altLang="de-DE"/>
              <a:t>Dritte Ebene</a:t>
            </a:r>
          </a:p>
          <a:p>
            <a:pPr lvl="3"/>
            <a:r>
              <a:rPr lang="de-DE" altLang="de-DE"/>
              <a:t>Vierte Ebene</a:t>
            </a:r>
          </a:p>
          <a:p>
            <a:pPr lvl="4"/>
            <a:r>
              <a:rPr lang="de-DE" altLang="de-DE"/>
              <a:t>Fünfte Ebene</a:t>
            </a:r>
          </a:p>
        </p:txBody>
      </p:sp>
      <p:sp>
        <p:nvSpPr>
          <p:cNvPr id="387097" name="Rectangle 25"/>
          <p:cNvSpPr>
            <a:spLocks noGrp="1" noChangeArrowheads="1"/>
          </p:cNvSpPr>
          <p:nvPr>
            <p:ph type="dt" sz="half" idx="2"/>
          </p:nvPr>
        </p:nvSpPr>
        <p:spPr bwMode="auto">
          <a:xfrm>
            <a:off x="609600" y="6248400"/>
            <a:ext cx="2844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effectLst>
                  <a:outerShdw blurRad="38100" dist="38100" dir="2700000" algn="tl">
                    <a:srgbClr val="000000"/>
                  </a:outerShdw>
                </a:effectLst>
              </a:defRPr>
            </a:lvl1pPr>
          </a:lstStyle>
          <a:p>
            <a:endParaRPr lang="de-DE" altLang="de-DE"/>
          </a:p>
        </p:txBody>
      </p:sp>
      <p:sp>
        <p:nvSpPr>
          <p:cNvPr id="387098" name="Rectangle 26"/>
          <p:cNvSpPr>
            <a:spLocks noGrp="1" noChangeArrowheads="1"/>
          </p:cNvSpPr>
          <p:nvPr>
            <p:ph type="ftr" sz="quarter" idx="3"/>
          </p:nvPr>
        </p:nvSpPr>
        <p:spPr bwMode="auto">
          <a:xfrm>
            <a:off x="4165600" y="6248400"/>
            <a:ext cx="3860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200">
                <a:effectLst>
                  <a:outerShdw blurRad="38100" dist="38100" dir="2700000" algn="tl">
                    <a:srgbClr val="000000"/>
                  </a:outerShdw>
                </a:effectLst>
              </a:defRPr>
            </a:lvl1pPr>
          </a:lstStyle>
          <a:p>
            <a:endParaRPr lang="de-DE" altLang="de-DE"/>
          </a:p>
        </p:txBody>
      </p:sp>
      <p:sp>
        <p:nvSpPr>
          <p:cNvPr id="387099" name="Rectangle 27"/>
          <p:cNvSpPr>
            <a:spLocks noGrp="1" noChangeArrowheads="1"/>
          </p:cNvSpPr>
          <p:nvPr>
            <p:ph type="sldNum" sz="quarter" idx="4"/>
          </p:nvPr>
        </p:nvSpPr>
        <p:spPr bwMode="auto">
          <a:xfrm>
            <a:off x="8737600" y="6248400"/>
            <a:ext cx="2844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effectLst>
                  <a:outerShdw blurRad="38100" dist="38100" dir="2700000" algn="tl">
                    <a:srgbClr val="000000"/>
                  </a:outerShdw>
                </a:effectLst>
              </a:defRPr>
            </a:lvl1pPr>
          </a:lstStyle>
          <a:p>
            <a:fld id="{DC9EB4DE-ACDA-47F1-AE60-8C37F0BAC671}" type="slidenum">
              <a:rPr lang="de-DE" altLang="de-DE"/>
              <a:pPr/>
              <a:t>‹Nr.›</a:t>
            </a:fld>
            <a:endParaRPr lang="de-DE" altLang="de-DE"/>
          </a:p>
        </p:txBody>
      </p:sp>
    </p:spTree>
  </p:cSld>
  <p:clrMap bg1="dk2" tx1="lt1" bg2="dk1" tx2="lt2" accent1="accent1" accent2="accent2" accent3="accent3" accent4="accent4" accent5="accent5" accent6="accent6" hlink="hlink" folHlink="folHlink"/>
  <p:sldLayoutIdLst>
    <p:sldLayoutId id="2147483704" r:id="rId1"/>
    <p:sldLayoutId id="2147483705" r:id="rId2"/>
    <p:sldLayoutId id="2147483706" r:id="rId3"/>
    <p:sldLayoutId id="2147483707" r:id="rId4"/>
    <p:sldLayoutId id="2147483708" r:id="rId5"/>
    <p:sldLayoutId id="2147483709" r:id="rId6"/>
    <p:sldLayoutId id="2147483710" r:id="rId7"/>
    <p:sldLayoutId id="2147483711" r:id="rId8"/>
    <p:sldLayoutId id="2147483712" r:id="rId9"/>
    <p:sldLayoutId id="2147483713" r:id="rId10"/>
    <p:sldLayoutId id="2147483714" r:id="rId11"/>
  </p:sldLayoutIdLst>
  <p:txStyles>
    <p:titleStyle>
      <a:lvl1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1" fontAlgn="base" hangingPunct="1">
        <a:spcBef>
          <a:spcPct val="20000"/>
        </a:spcBef>
        <a:spcAft>
          <a:spcPct val="0"/>
        </a:spcAft>
        <a:buClr>
          <a:schemeClr val="tx2"/>
        </a:buClr>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263352" y="457508"/>
            <a:ext cx="10009113" cy="1107996"/>
          </a:xfrm>
        </p:spPr>
        <p:txBody>
          <a:bodyPr wrap="square">
            <a:spAutoFit/>
          </a:bodyPr>
          <a:lstStyle/>
          <a:p>
            <a:pPr algn="l"/>
            <a:r>
              <a:rPr lang="de-CH" altLang="de-DE" sz="6600" dirty="0">
                <a:solidFill>
                  <a:schemeClr val="tx1"/>
                </a:solidFill>
                <a:effectLst/>
                <a:latin typeface="Univers LT Std 47 Cn Lt" pitchFamily="34" charset="0"/>
              </a:rPr>
              <a:t>Die Ignoranz im Diesseits</a:t>
            </a:r>
            <a:endParaRPr lang="de-DE" altLang="de-DE" sz="6000" dirty="0">
              <a:solidFill>
                <a:schemeClr val="tx1"/>
              </a:solidFill>
              <a:effectLst/>
              <a:latin typeface="Univers LT Std 47 Cn Lt" pitchFamily="34" charset="0"/>
            </a:endParaRPr>
          </a:p>
        </p:txBody>
      </p:sp>
      <p:sp>
        <p:nvSpPr>
          <p:cNvPr id="409603" name="Rectangle 3"/>
          <p:cNvSpPr>
            <a:spLocks noGrp="1" noChangeArrowheads="1"/>
          </p:cNvSpPr>
          <p:nvPr>
            <p:ph type="subTitle" idx="1"/>
          </p:nvPr>
        </p:nvSpPr>
        <p:spPr>
          <a:xfrm>
            <a:off x="3358613" y="5301208"/>
            <a:ext cx="8426019" cy="523220"/>
          </a:xfrm>
        </p:spPr>
        <p:txBody>
          <a:bodyPr wrap="square">
            <a:spAutoFit/>
          </a:bodyPr>
          <a:lstStyle/>
          <a:p>
            <a:pPr algn="r"/>
            <a:r>
              <a:rPr lang="de-DE" altLang="de-DE" sz="2800" dirty="0">
                <a:effectLst/>
                <a:latin typeface="Univers LT Std 47 Cn Lt" pitchFamily="34" charset="0"/>
              </a:rPr>
              <a:t>Serie: </a:t>
            </a:r>
            <a:r>
              <a:rPr lang="de-CH" altLang="de-DE" sz="2800" dirty="0">
                <a:effectLst/>
                <a:latin typeface="Univers LT Std 47 Cn Lt" pitchFamily="34" charset="0"/>
              </a:rPr>
              <a:t>Der Schöpfer besucht die Erde! </a:t>
            </a:r>
            <a:r>
              <a:rPr lang="de-CH" altLang="de-DE" sz="2800">
                <a:effectLst/>
                <a:latin typeface="Univers LT Std 47 Cn Lt" pitchFamily="34" charset="0"/>
              </a:rPr>
              <a:t>(2/3</a:t>
            </a:r>
            <a:r>
              <a:rPr lang="de-CH" altLang="de-DE" sz="2800" dirty="0">
                <a:effectLst/>
                <a:latin typeface="Univers LT Std 47 Cn Lt" pitchFamily="34" charset="0"/>
              </a:rPr>
              <a:t>)</a:t>
            </a:r>
            <a:endParaRPr lang="de-DE" altLang="de-DE" sz="2800" dirty="0">
              <a:effectLst/>
              <a:latin typeface="Univers LT Std 47 Cn Lt" pitchFamily="34" charset="0"/>
            </a:endParaRPr>
          </a:p>
        </p:txBody>
      </p:sp>
      <p:sp>
        <p:nvSpPr>
          <p:cNvPr id="4" name="Rectangle 3"/>
          <p:cNvSpPr txBox="1">
            <a:spLocks noChangeArrowheads="1"/>
          </p:cNvSpPr>
          <p:nvPr/>
        </p:nvSpPr>
        <p:spPr bwMode="auto">
          <a:xfrm>
            <a:off x="6744072" y="1988840"/>
            <a:ext cx="5084717"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800" kern="0" dirty="0">
                <a:effectLst/>
                <a:latin typeface="Univers LT Std 47 Cn Lt" pitchFamily="34" charset="0"/>
              </a:rPr>
              <a:t>Johannes-Evangelium 1,6-13</a:t>
            </a:r>
          </a:p>
        </p:txBody>
      </p:sp>
    </p:spTree>
    <p:extLst>
      <p:ext uri="{BB962C8B-B14F-4D97-AF65-F5344CB8AC3E}">
        <p14:creationId xmlns:p14="http://schemas.microsoft.com/office/powerpoint/2010/main" val="27677307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608168" y="5229200"/>
            <a:ext cx="4176464" cy="400110"/>
          </a:xfrm>
        </p:spPr>
        <p:txBody>
          <a:bodyPr wrap="square">
            <a:spAutoFit/>
          </a:bodyPr>
          <a:lstStyle/>
          <a:p>
            <a:pPr algn="r"/>
            <a:r>
              <a:rPr lang="de-CH" altLang="de-DE" sz="2000" dirty="0">
                <a:effectLst/>
                <a:latin typeface="Univers LT Std 47 Cn Lt" pitchFamily="34" charset="0"/>
              </a:rPr>
              <a:t>Johannes-Evangelium 1,7</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19336" y="116632"/>
            <a:ext cx="10297144" cy="2585323"/>
          </a:xfrm>
        </p:spPr>
        <p:txBody>
          <a:bodyPr wrap="square">
            <a:spAutoFit/>
          </a:bodyPr>
          <a:lstStyle/>
          <a:p>
            <a:pPr algn="l"/>
            <a:r>
              <a:rPr lang="de-CH" altLang="de-DE" dirty="0">
                <a:solidFill>
                  <a:schemeClr val="tx1"/>
                </a:solidFill>
                <a:effectLst/>
                <a:latin typeface="Univers LT Std 47 Cn Lt" pitchFamily="34" charset="0"/>
              </a:rPr>
              <a:t>„Er kam als Zeuge; sein Auftrag war es, als Zeuge auf das Licht hinzuweisen, damit durch ihn alle daran glauben.“</a:t>
            </a:r>
            <a:endParaRPr lang="de-DE" altLang="de-DE" dirty="0">
              <a:solidFill>
                <a:schemeClr val="tx1"/>
              </a:solidFill>
              <a:effectLst/>
              <a:latin typeface="Univers LT Std 47 Cn Lt" pitchFamily="34" charset="0"/>
            </a:endParaRPr>
          </a:p>
        </p:txBody>
      </p:sp>
    </p:spTree>
    <p:extLst>
      <p:ext uri="{BB962C8B-B14F-4D97-AF65-F5344CB8AC3E}">
        <p14:creationId xmlns:p14="http://schemas.microsoft.com/office/powerpoint/2010/main" val="41623716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608168" y="5229200"/>
            <a:ext cx="4176464" cy="400110"/>
          </a:xfrm>
        </p:spPr>
        <p:txBody>
          <a:bodyPr wrap="square">
            <a:spAutoFit/>
          </a:bodyPr>
          <a:lstStyle/>
          <a:p>
            <a:pPr algn="r"/>
            <a:r>
              <a:rPr lang="de-CH" altLang="de-DE" sz="2000" dirty="0">
                <a:effectLst/>
                <a:latin typeface="Univers LT Std 47 Cn Lt" pitchFamily="34" charset="0"/>
              </a:rPr>
              <a:t>Maleachi 3,1</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19336" y="351527"/>
            <a:ext cx="9721080" cy="1754326"/>
          </a:xfrm>
        </p:spPr>
        <p:txBody>
          <a:bodyPr wrap="square">
            <a:spAutoFit/>
          </a:bodyPr>
          <a:lstStyle/>
          <a:p>
            <a:pPr algn="l"/>
            <a:r>
              <a:rPr lang="de-CH" altLang="de-DE" dirty="0">
                <a:solidFill>
                  <a:schemeClr val="tx1"/>
                </a:solidFill>
                <a:effectLst/>
                <a:latin typeface="Univers LT Std 47 Cn Lt" pitchFamily="34" charset="0"/>
              </a:rPr>
              <a:t>„Gebt Acht! Ich sende meinen Boten, der mir den Weg bahnen soll.“</a:t>
            </a:r>
            <a:endParaRPr lang="de-DE" altLang="de-DE" dirty="0">
              <a:solidFill>
                <a:schemeClr val="tx1"/>
              </a:solidFill>
              <a:effectLst/>
              <a:latin typeface="Univers LT Std 47 Cn Lt" pitchFamily="34" charset="0"/>
            </a:endParaRPr>
          </a:p>
        </p:txBody>
      </p:sp>
    </p:spTree>
    <p:extLst>
      <p:ext uri="{BB962C8B-B14F-4D97-AF65-F5344CB8AC3E}">
        <p14:creationId xmlns:p14="http://schemas.microsoft.com/office/powerpoint/2010/main" val="23969057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608168" y="5229200"/>
            <a:ext cx="4176464" cy="400110"/>
          </a:xfrm>
        </p:spPr>
        <p:txBody>
          <a:bodyPr wrap="square">
            <a:spAutoFit/>
          </a:bodyPr>
          <a:lstStyle/>
          <a:p>
            <a:pPr algn="r"/>
            <a:r>
              <a:rPr lang="de-CH" altLang="de-DE" sz="2000" dirty="0">
                <a:effectLst/>
                <a:latin typeface="Univers LT Std 47 Cn Lt" pitchFamily="34" charset="0"/>
              </a:rPr>
              <a:t>Apostelgeschichte 19,4</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19336" y="44624"/>
            <a:ext cx="10225136" cy="3477875"/>
          </a:xfrm>
        </p:spPr>
        <p:txBody>
          <a:bodyPr wrap="square">
            <a:spAutoFit/>
          </a:bodyPr>
          <a:lstStyle/>
          <a:p>
            <a:pPr algn="l"/>
            <a:r>
              <a:rPr lang="de-CH" altLang="de-DE" sz="4400" dirty="0">
                <a:solidFill>
                  <a:schemeClr val="tx1"/>
                </a:solidFill>
                <a:effectLst/>
                <a:latin typeface="Univers LT Std 47 Cn Lt" pitchFamily="34" charset="0"/>
              </a:rPr>
              <a:t>„Johannes rief das israelitische Volk zur Umkehr auf und taufte die, die seinem Aufruf folgten. Aber er verband damit die Aufforderung, an den zu glauben, der nach ihm kommen würde, nämlich an Jesus.“</a:t>
            </a:r>
            <a:endParaRPr lang="de-DE" altLang="de-DE" sz="44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6169379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608168" y="5229200"/>
            <a:ext cx="4176464" cy="400110"/>
          </a:xfrm>
        </p:spPr>
        <p:txBody>
          <a:bodyPr wrap="square">
            <a:spAutoFit/>
          </a:bodyPr>
          <a:lstStyle/>
          <a:p>
            <a:pPr algn="r"/>
            <a:r>
              <a:rPr lang="de-CH" altLang="de-DE" sz="2000" dirty="0">
                <a:effectLst/>
                <a:latin typeface="Univers LT Std 47 Cn Lt" pitchFamily="34" charset="0"/>
              </a:rPr>
              <a:t>Johannes-Evangelium 5,35</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19336" y="124177"/>
            <a:ext cx="10225136" cy="2800767"/>
          </a:xfrm>
        </p:spPr>
        <p:txBody>
          <a:bodyPr wrap="square">
            <a:spAutoFit/>
          </a:bodyPr>
          <a:lstStyle/>
          <a:p>
            <a:pPr algn="l"/>
            <a:r>
              <a:rPr lang="de-CH" altLang="de-DE" sz="4400" dirty="0">
                <a:solidFill>
                  <a:schemeClr val="tx1"/>
                </a:solidFill>
                <a:effectLst/>
                <a:latin typeface="Univers LT Std 47 Cn Lt" pitchFamily="34" charset="0"/>
              </a:rPr>
              <a:t>„Johannes war eine brennende Lampe, die einen hellen Schein gab; aber alles, was ihr wolltet, war, euch eine Zeit lang an ihrem Licht zu begeistern.“</a:t>
            </a:r>
            <a:endParaRPr lang="de-DE" altLang="de-DE" sz="44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4973796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608168" y="5229200"/>
            <a:ext cx="4176464" cy="400110"/>
          </a:xfrm>
        </p:spPr>
        <p:txBody>
          <a:bodyPr wrap="square">
            <a:spAutoFit/>
          </a:bodyPr>
          <a:lstStyle/>
          <a:p>
            <a:pPr algn="r"/>
            <a:r>
              <a:rPr lang="de-CH" altLang="de-DE" sz="2000" dirty="0">
                <a:effectLst/>
                <a:latin typeface="Univers LT Std 47 Cn Lt" pitchFamily="34" charset="0"/>
              </a:rPr>
              <a:t>Johannes-Evangelium 1,8</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19336" y="116632"/>
            <a:ext cx="9721080" cy="2585323"/>
          </a:xfrm>
        </p:spPr>
        <p:txBody>
          <a:bodyPr wrap="square">
            <a:spAutoFit/>
          </a:bodyPr>
          <a:lstStyle/>
          <a:p>
            <a:pPr algn="l"/>
            <a:r>
              <a:rPr lang="de-CH" altLang="de-DE" dirty="0">
                <a:solidFill>
                  <a:schemeClr val="tx1"/>
                </a:solidFill>
                <a:effectLst/>
                <a:latin typeface="Univers LT Std 47 Cn Lt" pitchFamily="34" charset="0"/>
              </a:rPr>
              <a:t>„Johannes der Täufer war nicht das Licht; sein Auftrag war es, auf das Licht hinzuweisen.“</a:t>
            </a:r>
            <a:endParaRPr lang="de-DE" altLang="de-DE" dirty="0">
              <a:solidFill>
                <a:schemeClr val="tx1"/>
              </a:solidFill>
              <a:effectLst/>
              <a:latin typeface="Univers LT Std 47 Cn Lt" pitchFamily="34" charset="0"/>
            </a:endParaRPr>
          </a:p>
        </p:txBody>
      </p:sp>
    </p:spTree>
    <p:extLst>
      <p:ext uri="{BB962C8B-B14F-4D97-AF65-F5344CB8AC3E}">
        <p14:creationId xmlns:p14="http://schemas.microsoft.com/office/powerpoint/2010/main" val="119138665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608168" y="5229200"/>
            <a:ext cx="4176464" cy="400110"/>
          </a:xfrm>
        </p:spPr>
        <p:txBody>
          <a:bodyPr wrap="square">
            <a:spAutoFit/>
          </a:bodyPr>
          <a:lstStyle/>
          <a:p>
            <a:pPr algn="r"/>
            <a:r>
              <a:rPr lang="de-CH" altLang="de-DE" sz="2000" dirty="0">
                <a:effectLst/>
                <a:latin typeface="Univers LT Std 47 Cn Lt" pitchFamily="34" charset="0"/>
              </a:rPr>
              <a:t>1.Korinther-Brief 1,13</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19336" y="166861"/>
            <a:ext cx="9361040" cy="2123658"/>
          </a:xfrm>
        </p:spPr>
        <p:txBody>
          <a:bodyPr wrap="square">
            <a:spAutoFit/>
          </a:bodyPr>
          <a:lstStyle/>
          <a:p>
            <a:pPr algn="l"/>
            <a:r>
              <a:rPr lang="de-CH" altLang="de-DE" sz="4400" dirty="0">
                <a:solidFill>
                  <a:schemeClr val="tx1"/>
                </a:solidFill>
                <a:effectLst/>
                <a:latin typeface="Univers LT Std 47 Cn Lt" pitchFamily="34" charset="0"/>
              </a:rPr>
              <a:t>„Ist Christus denn zerspalten? Bin etwa ich, Paulus, für euch am Kreuz gestorben? Oder seid ihr auf meinen Namen getauft worden?“</a:t>
            </a:r>
            <a:endParaRPr lang="de-DE" altLang="de-DE" sz="44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05230912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608168" y="5229200"/>
            <a:ext cx="4176464" cy="400110"/>
          </a:xfrm>
        </p:spPr>
        <p:txBody>
          <a:bodyPr wrap="square">
            <a:spAutoFit/>
          </a:bodyPr>
          <a:lstStyle/>
          <a:p>
            <a:pPr algn="r"/>
            <a:r>
              <a:rPr lang="de-CH" altLang="de-DE" sz="2000" dirty="0">
                <a:effectLst/>
                <a:latin typeface="Univers LT Std 47 Cn Lt" pitchFamily="34" charset="0"/>
              </a:rPr>
              <a:t>Offenbarung 3,20</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19336" y="351527"/>
            <a:ext cx="9721080" cy="1754326"/>
          </a:xfrm>
        </p:spPr>
        <p:txBody>
          <a:bodyPr wrap="square">
            <a:spAutoFit/>
          </a:bodyPr>
          <a:lstStyle/>
          <a:p>
            <a:pPr algn="l"/>
            <a:r>
              <a:rPr lang="de-CH" altLang="de-DE" dirty="0">
                <a:solidFill>
                  <a:schemeClr val="tx1"/>
                </a:solidFill>
                <a:effectLst/>
                <a:latin typeface="Univers LT Std 47 Cn Lt" pitchFamily="34" charset="0"/>
              </a:rPr>
              <a:t>„Merkst du nicht, dass ich vor der Tür stehe und anklopfe?“</a:t>
            </a:r>
            <a:endParaRPr lang="de-DE" altLang="de-DE" dirty="0">
              <a:solidFill>
                <a:schemeClr val="tx1"/>
              </a:solidFill>
              <a:effectLst/>
              <a:latin typeface="Univers LT Std 47 Cn Lt" pitchFamily="34" charset="0"/>
            </a:endParaRPr>
          </a:p>
        </p:txBody>
      </p:sp>
    </p:spTree>
    <p:extLst>
      <p:ext uri="{BB962C8B-B14F-4D97-AF65-F5344CB8AC3E}">
        <p14:creationId xmlns:p14="http://schemas.microsoft.com/office/powerpoint/2010/main" val="125860188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608168" y="5229200"/>
            <a:ext cx="4176464" cy="400110"/>
          </a:xfrm>
        </p:spPr>
        <p:txBody>
          <a:bodyPr wrap="square">
            <a:spAutoFit/>
          </a:bodyPr>
          <a:lstStyle/>
          <a:p>
            <a:pPr algn="r"/>
            <a:r>
              <a:rPr lang="de-CH" altLang="de-DE" sz="2000" dirty="0">
                <a:effectLst/>
                <a:latin typeface="Univers LT Std 47 Cn Lt" pitchFamily="34" charset="0"/>
              </a:rPr>
              <a:t>Johannes-Evangelium 3,30</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19336" y="188640"/>
            <a:ext cx="9721080" cy="1754326"/>
          </a:xfrm>
        </p:spPr>
        <p:txBody>
          <a:bodyPr wrap="square">
            <a:spAutoFit/>
          </a:bodyPr>
          <a:lstStyle/>
          <a:p>
            <a:pPr algn="l"/>
            <a:r>
              <a:rPr lang="de-CH" altLang="de-DE" dirty="0">
                <a:solidFill>
                  <a:schemeClr val="tx1"/>
                </a:solidFill>
                <a:effectLst/>
                <a:latin typeface="Univers LT Std 47 Cn Lt" pitchFamily="34" charset="0"/>
              </a:rPr>
              <a:t>„Er (Jesus) muss immer grösser werden und ich immer geringer.“</a:t>
            </a:r>
            <a:endParaRPr lang="de-DE" altLang="de-DE" dirty="0">
              <a:solidFill>
                <a:schemeClr val="tx1"/>
              </a:solidFill>
              <a:effectLst/>
              <a:latin typeface="Univers LT Std 47 Cn Lt" pitchFamily="34" charset="0"/>
            </a:endParaRPr>
          </a:p>
        </p:txBody>
      </p:sp>
    </p:spTree>
    <p:extLst>
      <p:ext uri="{BB962C8B-B14F-4D97-AF65-F5344CB8AC3E}">
        <p14:creationId xmlns:p14="http://schemas.microsoft.com/office/powerpoint/2010/main" val="315607616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479376" y="404664"/>
            <a:ext cx="8496944" cy="923330"/>
          </a:xfrm>
        </p:spPr>
        <p:txBody>
          <a:bodyPr wrap="square">
            <a:spAutoFit/>
          </a:bodyPr>
          <a:lstStyle/>
          <a:p>
            <a:pPr algn="l"/>
            <a:r>
              <a:rPr lang="de-DE" altLang="de-DE" dirty="0">
                <a:solidFill>
                  <a:schemeClr val="tx1"/>
                </a:solidFill>
                <a:effectLst/>
                <a:latin typeface="Univers LT Std 47 Cn Lt" pitchFamily="34" charset="0"/>
              </a:rPr>
              <a:t>II. </a:t>
            </a:r>
            <a:r>
              <a:rPr lang="de-CH" altLang="de-DE" dirty="0">
                <a:solidFill>
                  <a:schemeClr val="tx1"/>
                </a:solidFill>
                <a:effectLst/>
                <a:latin typeface="Univers LT Std 47 Cn Lt" pitchFamily="34" charset="0"/>
              </a:rPr>
              <a:t>Die Ignorierung des Schöpfers</a:t>
            </a:r>
            <a:endParaRPr lang="de-DE" altLang="de-DE" dirty="0">
              <a:solidFill>
                <a:schemeClr val="tx1"/>
              </a:solidFill>
              <a:effectLst/>
              <a:latin typeface="Univers LT Std 47 Cn Lt" pitchFamily="34" charset="0"/>
            </a:endParaRPr>
          </a:p>
        </p:txBody>
      </p:sp>
    </p:spTree>
    <p:extLst>
      <p:ext uri="{BB962C8B-B14F-4D97-AF65-F5344CB8AC3E}">
        <p14:creationId xmlns:p14="http://schemas.microsoft.com/office/powerpoint/2010/main" val="259204626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608168" y="5229200"/>
            <a:ext cx="4176464" cy="400110"/>
          </a:xfrm>
        </p:spPr>
        <p:txBody>
          <a:bodyPr wrap="square">
            <a:spAutoFit/>
          </a:bodyPr>
          <a:lstStyle/>
          <a:p>
            <a:pPr algn="r"/>
            <a:r>
              <a:rPr lang="de-CH" altLang="de-DE" sz="2000" dirty="0">
                <a:effectLst/>
                <a:latin typeface="Univers LT Std 47 Cn Lt" pitchFamily="34" charset="0"/>
              </a:rPr>
              <a:t>Johannes-Evangelium 1,9</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19336" y="260648"/>
            <a:ext cx="10153128" cy="2308324"/>
          </a:xfrm>
        </p:spPr>
        <p:txBody>
          <a:bodyPr wrap="square">
            <a:spAutoFit/>
          </a:bodyPr>
          <a:lstStyle/>
          <a:p>
            <a:pPr algn="l"/>
            <a:r>
              <a:rPr lang="de-CH" altLang="de-DE" sz="4800" dirty="0">
                <a:solidFill>
                  <a:schemeClr val="tx1"/>
                </a:solidFill>
                <a:effectLst/>
                <a:latin typeface="Univers LT Std 47 Cn Lt" pitchFamily="34" charset="0"/>
              </a:rPr>
              <a:t>„Der, auf den Johannes hinwies, war das wahre Licht, das jeden Menschen erleuchtet – das Licht, das in die Welt kommen sollte.“</a:t>
            </a:r>
            <a:endParaRPr lang="de-DE" altLang="de-DE" sz="48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7101470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608168" y="5229200"/>
            <a:ext cx="4176464" cy="400110"/>
          </a:xfrm>
        </p:spPr>
        <p:txBody>
          <a:bodyPr wrap="square">
            <a:spAutoFit/>
          </a:bodyPr>
          <a:lstStyle/>
          <a:p>
            <a:pPr algn="r"/>
            <a:r>
              <a:rPr lang="de-CH" altLang="de-DE" sz="2000" dirty="0">
                <a:effectLst/>
                <a:latin typeface="Univers LT Std 47 Cn Lt" pitchFamily="34" charset="0"/>
              </a:rPr>
              <a:t>Jesaja 9,5-6</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19336" y="116632"/>
            <a:ext cx="10201835" cy="2862322"/>
          </a:xfrm>
        </p:spPr>
        <p:txBody>
          <a:bodyPr wrap="square">
            <a:spAutoFit/>
          </a:bodyPr>
          <a:lstStyle/>
          <a:p>
            <a:pPr algn="l"/>
            <a:r>
              <a:rPr lang="de-CH" altLang="de-DE" sz="3600" dirty="0">
                <a:solidFill>
                  <a:schemeClr val="tx1"/>
                </a:solidFill>
                <a:effectLst/>
                <a:latin typeface="Univers LT Std 47 Cn Lt" pitchFamily="34" charset="0"/>
              </a:rPr>
              <a:t>«Ein Kind ist geboren, der künftige König ist uns geschenkt! Und das sind die Ehrennamen, die ihm gegeben werden: umsichtiger Herrscher, mächtiger Held, ewiger Vater, Friedensfürst. Seine Macht wird weit reichen und dauerhafter Frieden wird einkehren.»</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7601369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608168" y="5229200"/>
            <a:ext cx="4176464" cy="400110"/>
          </a:xfrm>
        </p:spPr>
        <p:txBody>
          <a:bodyPr wrap="square">
            <a:spAutoFit/>
          </a:bodyPr>
          <a:lstStyle/>
          <a:p>
            <a:pPr algn="r"/>
            <a:r>
              <a:rPr lang="de-CH" altLang="de-DE" sz="2000" dirty="0">
                <a:effectLst/>
                <a:latin typeface="Univers LT Std 47 Cn Lt" pitchFamily="34" charset="0"/>
              </a:rPr>
              <a:t>Johannes-Evangelium 1,10</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19336" y="116632"/>
            <a:ext cx="9721080" cy="2585323"/>
          </a:xfrm>
        </p:spPr>
        <p:txBody>
          <a:bodyPr wrap="square">
            <a:spAutoFit/>
          </a:bodyPr>
          <a:lstStyle/>
          <a:p>
            <a:pPr algn="l"/>
            <a:r>
              <a:rPr lang="de-CH" altLang="de-DE" dirty="0">
                <a:solidFill>
                  <a:schemeClr val="tx1"/>
                </a:solidFill>
                <a:effectLst/>
                <a:latin typeface="Univers LT Std 47 Cn Lt" pitchFamily="34" charset="0"/>
              </a:rPr>
              <a:t>„Er war in der Welt, aber die Welt, die durch ihn geschaffen war, erkannte ihn nicht.“</a:t>
            </a:r>
            <a:endParaRPr lang="de-DE" altLang="de-DE" dirty="0">
              <a:solidFill>
                <a:schemeClr val="tx1"/>
              </a:solidFill>
              <a:effectLst/>
              <a:latin typeface="Univers LT Std 47 Cn Lt" pitchFamily="34" charset="0"/>
            </a:endParaRPr>
          </a:p>
        </p:txBody>
      </p:sp>
    </p:spTree>
    <p:extLst>
      <p:ext uri="{BB962C8B-B14F-4D97-AF65-F5344CB8AC3E}">
        <p14:creationId xmlns:p14="http://schemas.microsoft.com/office/powerpoint/2010/main" val="366341696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608168" y="5229200"/>
            <a:ext cx="4176464" cy="400110"/>
          </a:xfrm>
        </p:spPr>
        <p:txBody>
          <a:bodyPr wrap="square">
            <a:spAutoFit/>
          </a:bodyPr>
          <a:lstStyle/>
          <a:p>
            <a:pPr algn="r"/>
            <a:r>
              <a:rPr lang="de-CH" altLang="de-DE" sz="2000" dirty="0">
                <a:effectLst/>
                <a:latin typeface="Univers LT Std 47 Cn Lt" pitchFamily="34" charset="0"/>
              </a:rPr>
              <a:t>Johannes-Evangelium 1,11</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19336" y="260648"/>
            <a:ext cx="9721080" cy="1754326"/>
          </a:xfrm>
        </p:spPr>
        <p:txBody>
          <a:bodyPr wrap="square">
            <a:spAutoFit/>
          </a:bodyPr>
          <a:lstStyle/>
          <a:p>
            <a:pPr algn="l"/>
            <a:r>
              <a:rPr lang="de-CH" altLang="de-DE" dirty="0">
                <a:solidFill>
                  <a:schemeClr val="tx1"/>
                </a:solidFill>
                <a:effectLst/>
                <a:latin typeface="Univers LT Std 47 Cn Lt" pitchFamily="34" charset="0"/>
              </a:rPr>
              <a:t>„Er kam zu seinem Volk, aber sein Volk wollte nichts von ihm wissen.“</a:t>
            </a:r>
            <a:endParaRPr lang="de-DE" altLang="de-DE" dirty="0">
              <a:solidFill>
                <a:schemeClr val="tx1"/>
              </a:solidFill>
              <a:effectLst/>
              <a:latin typeface="Univers LT Std 47 Cn Lt" pitchFamily="34" charset="0"/>
            </a:endParaRPr>
          </a:p>
        </p:txBody>
      </p:sp>
    </p:spTree>
    <p:extLst>
      <p:ext uri="{BB962C8B-B14F-4D97-AF65-F5344CB8AC3E}">
        <p14:creationId xmlns:p14="http://schemas.microsoft.com/office/powerpoint/2010/main" val="314678347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608168" y="5229200"/>
            <a:ext cx="4176464" cy="400110"/>
          </a:xfrm>
        </p:spPr>
        <p:txBody>
          <a:bodyPr wrap="square">
            <a:spAutoFit/>
          </a:bodyPr>
          <a:lstStyle/>
          <a:p>
            <a:pPr algn="r"/>
            <a:r>
              <a:rPr lang="de-CH" altLang="de-DE" sz="2000" dirty="0">
                <a:effectLst/>
                <a:latin typeface="Univers LT Std 47 Cn Lt" pitchFamily="34" charset="0"/>
              </a:rPr>
              <a:t>Apostelgeschichte 3,14</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19336" y="116632"/>
            <a:ext cx="9721080" cy="3416320"/>
          </a:xfrm>
        </p:spPr>
        <p:txBody>
          <a:bodyPr wrap="square">
            <a:spAutoFit/>
          </a:bodyPr>
          <a:lstStyle/>
          <a:p>
            <a:pPr algn="l"/>
            <a:r>
              <a:rPr lang="de-CH" altLang="de-DE" dirty="0">
                <a:solidFill>
                  <a:schemeClr val="tx1"/>
                </a:solidFill>
                <a:effectLst/>
                <a:latin typeface="Univers LT Std 47 Cn Lt" pitchFamily="34" charset="0"/>
              </a:rPr>
              <a:t>„Ihr habt euch von dem Heiligen und Gerechten (von Jesus) losgesagt und habt die Freigabe eines Mörders verlangt.“</a:t>
            </a:r>
            <a:endParaRPr lang="de-DE" altLang="de-DE" dirty="0">
              <a:solidFill>
                <a:schemeClr val="tx1"/>
              </a:solidFill>
              <a:effectLst/>
              <a:latin typeface="Univers LT Std 47 Cn Lt" pitchFamily="34" charset="0"/>
            </a:endParaRPr>
          </a:p>
        </p:txBody>
      </p:sp>
    </p:spTree>
    <p:extLst>
      <p:ext uri="{BB962C8B-B14F-4D97-AF65-F5344CB8AC3E}">
        <p14:creationId xmlns:p14="http://schemas.microsoft.com/office/powerpoint/2010/main" val="51290857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608168" y="5229200"/>
            <a:ext cx="4176464" cy="400110"/>
          </a:xfrm>
        </p:spPr>
        <p:txBody>
          <a:bodyPr wrap="square">
            <a:spAutoFit/>
          </a:bodyPr>
          <a:lstStyle/>
          <a:p>
            <a:pPr algn="r"/>
            <a:r>
              <a:rPr lang="de-CH" altLang="de-DE" sz="2000" dirty="0">
                <a:effectLst/>
                <a:latin typeface="Univers LT Std 47 Cn Lt" pitchFamily="34" charset="0"/>
              </a:rPr>
              <a:t>Johannes-Evangelium 15,18</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19336" y="116632"/>
            <a:ext cx="8856984" cy="2585323"/>
          </a:xfrm>
        </p:spPr>
        <p:txBody>
          <a:bodyPr wrap="square">
            <a:spAutoFit/>
          </a:bodyPr>
          <a:lstStyle/>
          <a:p>
            <a:pPr algn="l"/>
            <a:r>
              <a:rPr lang="de-CH" altLang="de-DE" dirty="0">
                <a:solidFill>
                  <a:schemeClr val="tx1"/>
                </a:solidFill>
                <a:effectLst/>
                <a:latin typeface="Univers LT Std 47 Cn Lt" pitchFamily="34" charset="0"/>
              </a:rPr>
              <a:t>„Wenn die Welt euch hasst, dann denkt daran, dass sie mich schon vor euch gehasst hat.“</a:t>
            </a:r>
            <a:endParaRPr lang="de-DE" altLang="de-DE" dirty="0">
              <a:solidFill>
                <a:schemeClr val="tx1"/>
              </a:solidFill>
              <a:effectLst/>
              <a:latin typeface="Univers LT Std 47 Cn Lt" pitchFamily="34" charset="0"/>
            </a:endParaRPr>
          </a:p>
        </p:txBody>
      </p:sp>
    </p:spTree>
    <p:extLst>
      <p:ext uri="{BB962C8B-B14F-4D97-AF65-F5344CB8AC3E}">
        <p14:creationId xmlns:p14="http://schemas.microsoft.com/office/powerpoint/2010/main" val="394722127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608168" y="5229200"/>
            <a:ext cx="4176464" cy="400110"/>
          </a:xfrm>
        </p:spPr>
        <p:txBody>
          <a:bodyPr wrap="square">
            <a:spAutoFit/>
          </a:bodyPr>
          <a:lstStyle/>
          <a:p>
            <a:pPr algn="r"/>
            <a:r>
              <a:rPr lang="de-CH" altLang="de-DE" sz="2000" dirty="0">
                <a:effectLst/>
                <a:latin typeface="Univers LT Std 47 Cn Lt" pitchFamily="34" charset="0"/>
              </a:rPr>
              <a:t>Johannes-Evangelium 15,19</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91344" y="116632"/>
            <a:ext cx="9433048" cy="3170099"/>
          </a:xfrm>
        </p:spPr>
        <p:txBody>
          <a:bodyPr wrap="square">
            <a:spAutoFit/>
          </a:bodyPr>
          <a:lstStyle/>
          <a:p>
            <a:pPr algn="l"/>
            <a:r>
              <a:rPr lang="de-CH" altLang="de-DE" sz="4000" dirty="0">
                <a:solidFill>
                  <a:schemeClr val="tx1"/>
                </a:solidFill>
                <a:effectLst/>
                <a:latin typeface="Univers LT Std 47 Cn Lt" pitchFamily="34" charset="0"/>
              </a:rPr>
              <a:t>„Sie würde euch lieben, wenn ihr zu ihr gehören würdet, denn die Welt liebt ihresgleichen. Doch ihr gehört nicht zur Welt; ich habe euch aus der Welt heraus erwählt. Das ist der Grund, warum sie euch hasst.“</a:t>
            </a:r>
            <a:endParaRPr lang="de-DE" altLang="de-DE" sz="4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83587163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479376" y="404664"/>
            <a:ext cx="8496944" cy="923330"/>
          </a:xfrm>
        </p:spPr>
        <p:txBody>
          <a:bodyPr wrap="square">
            <a:spAutoFit/>
          </a:bodyPr>
          <a:lstStyle/>
          <a:p>
            <a:pPr algn="l"/>
            <a:r>
              <a:rPr lang="de-DE" altLang="de-DE" dirty="0">
                <a:solidFill>
                  <a:schemeClr val="tx1"/>
                </a:solidFill>
                <a:effectLst/>
                <a:latin typeface="Univers LT Std 47 Cn Lt" pitchFamily="34" charset="0"/>
              </a:rPr>
              <a:t>III. </a:t>
            </a:r>
            <a:r>
              <a:rPr lang="de-CH" altLang="de-DE" dirty="0">
                <a:solidFill>
                  <a:schemeClr val="tx1"/>
                </a:solidFill>
                <a:effectLst/>
                <a:latin typeface="Univers LT Std 47 Cn Lt" pitchFamily="34" charset="0"/>
              </a:rPr>
              <a:t>Die demütigen Gewinner</a:t>
            </a:r>
            <a:endParaRPr lang="de-DE" altLang="de-DE" dirty="0">
              <a:solidFill>
                <a:schemeClr val="tx1"/>
              </a:solidFill>
              <a:effectLst/>
              <a:latin typeface="Univers LT Std 47 Cn Lt" pitchFamily="34" charset="0"/>
            </a:endParaRPr>
          </a:p>
        </p:txBody>
      </p:sp>
    </p:spTree>
    <p:extLst>
      <p:ext uri="{BB962C8B-B14F-4D97-AF65-F5344CB8AC3E}">
        <p14:creationId xmlns:p14="http://schemas.microsoft.com/office/powerpoint/2010/main" val="203892504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608168" y="5229200"/>
            <a:ext cx="4176464" cy="400110"/>
          </a:xfrm>
        </p:spPr>
        <p:txBody>
          <a:bodyPr wrap="square">
            <a:spAutoFit/>
          </a:bodyPr>
          <a:lstStyle/>
          <a:p>
            <a:pPr algn="r"/>
            <a:r>
              <a:rPr lang="de-CH" altLang="de-DE" sz="2000" dirty="0">
                <a:effectLst/>
                <a:latin typeface="Univers LT Std 47 Cn Lt" pitchFamily="34" charset="0"/>
              </a:rPr>
              <a:t>Johannes-Evangelium 1,12</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24150" y="116632"/>
            <a:ext cx="9719806" cy="2585323"/>
          </a:xfrm>
        </p:spPr>
        <p:txBody>
          <a:bodyPr wrap="square">
            <a:spAutoFit/>
          </a:bodyPr>
          <a:lstStyle/>
          <a:p>
            <a:pPr algn="l"/>
            <a:r>
              <a:rPr lang="de-CH" altLang="de-DE" dirty="0">
                <a:solidFill>
                  <a:schemeClr val="tx1"/>
                </a:solidFill>
                <a:effectLst/>
                <a:latin typeface="Univers LT Std 47 Cn Lt" pitchFamily="34" charset="0"/>
              </a:rPr>
              <a:t>„All denen, die Jesus aufnahmen und an seinen Namen glaubten, gab er das Recht, Gottes Kinder zu werden.“</a:t>
            </a:r>
            <a:endParaRPr lang="de-DE" altLang="de-DE" dirty="0">
              <a:solidFill>
                <a:schemeClr val="tx1"/>
              </a:solidFill>
              <a:effectLst/>
              <a:latin typeface="Univers LT Std 47 Cn Lt" pitchFamily="34" charset="0"/>
            </a:endParaRPr>
          </a:p>
        </p:txBody>
      </p:sp>
    </p:spTree>
    <p:extLst>
      <p:ext uri="{BB962C8B-B14F-4D97-AF65-F5344CB8AC3E}">
        <p14:creationId xmlns:p14="http://schemas.microsoft.com/office/powerpoint/2010/main" val="356541907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608168" y="5229200"/>
            <a:ext cx="4176464" cy="400110"/>
          </a:xfrm>
        </p:spPr>
        <p:txBody>
          <a:bodyPr wrap="square">
            <a:spAutoFit/>
          </a:bodyPr>
          <a:lstStyle/>
          <a:p>
            <a:pPr algn="r"/>
            <a:r>
              <a:rPr lang="de-CH" altLang="de-DE" sz="2000" dirty="0">
                <a:effectLst/>
                <a:latin typeface="Univers LT Std 47 Cn Lt" pitchFamily="34" charset="0"/>
              </a:rPr>
              <a:t>Römer-Brief 10,9</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19336" y="116632"/>
            <a:ext cx="8928992" cy="3477875"/>
          </a:xfrm>
        </p:spPr>
        <p:txBody>
          <a:bodyPr wrap="square">
            <a:spAutoFit/>
          </a:bodyPr>
          <a:lstStyle/>
          <a:p>
            <a:pPr algn="l"/>
            <a:r>
              <a:rPr lang="de-CH" altLang="de-DE" sz="4400" dirty="0">
                <a:solidFill>
                  <a:schemeClr val="tx1"/>
                </a:solidFill>
                <a:effectLst/>
                <a:latin typeface="Univers LT Std 47 Cn Lt" pitchFamily="34" charset="0"/>
              </a:rPr>
              <a:t>„Wenn du mit deinem Mund bekennst, dass Jesus der Herr ist, und mit deinem Herzen glaubst, dass Gott ihn von den Toten auferweckt hat, wirst du gerettet werden.“</a:t>
            </a:r>
            <a:endParaRPr lang="de-DE" altLang="de-DE" sz="44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8749572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608168" y="5229200"/>
            <a:ext cx="4176464" cy="400110"/>
          </a:xfrm>
        </p:spPr>
        <p:txBody>
          <a:bodyPr wrap="square">
            <a:spAutoFit/>
          </a:bodyPr>
          <a:lstStyle/>
          <a:p>
            <a:pPr algn="r"/>
            <a:r>
              <a:rPr lang="de-CH" altLang="de-DE" sz="2000" dirty="0">
                <a:effectLst/>
                <a:latin typeface="Univers LT Std 47 Cn Lt" pitchFamily="34" charset="0"/>
              </a:rPr>
              <a:t>Römer-Brief 10,12</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19336" y="116632"/>
            <a:ext cx="10297144" cy="2800767"/>
          </a:xfrm>
        </p:spPr>
        <p:txBody>
          <a:bodyPr wrap="square">
            <a:spAutoFit/>
          </a:bodyPr>
          <a:lstStyle/>
          <a:p>
            <a:pPr algn="l"/>
            <a:r>
              <a:rPr lang="de-CH" altLang="de-DE" sz="4400" dirty="0">
                <a:solidFill>
                  <a:schemeClr val="tx1"/>
                </a:solidFill>
                <a:effectLst/>
                <a:latin typeface="Univers LT Std 47 Cn Lt" pitchFamily="34" charset="0"/>
              </a:rPr>
              <a:t>„Ob jemand Jude oder Nichtjude ist, macht dabei keinen Unterschied: Alle haben denselben Herrn, und er lässt alle an seinem Reichtum teilhaben, die ihn im Gebet anrufen.“</a:t>
            </a:r>
            <a:endParaRPr lang="de-DE" altLang="de-DE" sz="44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00965171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608168" y="5229200"/>
            <a:ext cx="4176464" cy="400110"/>
          </a:xfrm>
        </p:spPr>
        <p:txBody>
          <a:bodyPr wrap="square">
            <a:spAutoFit/>
          </a:bodyPr>
          <a:lstStyle/>
          <a:p>
            <a:pPr algn="r"/>
            <a:r>
              <a:rPr lang="de-CH" altLang="de-DE" sz="2000" dirty="0">
                <a:effectLst/>
                <a:latin typeface="Univers LT Std 47 Cn Lt" pitchFamily="34" charset="0"/>
              </a:rPr>
              <a:t>1.Johannes-Brief 3,1</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19336" y="166861"/>
            <a:ext cx="9433048" cy="2123658"/>
          </a:xfrm>
        </p:spPr>
        <p:txBody>
          <a:bodyPr wrap="square">
            <a:spAutoFit/>
          </a:bodyPr>
          <a:lstStyle/>
          <a:p>
            <a:pPr algn="l"/>
            <a:r>
              <a:rPr lang="de-CH" altLang="de-DE" sz="4400" dirty="0">
                <a:solidFill>
                  <a:schemeClr val="tx1"/>
                </a:solidFill>
                <a:effectLst/>
                <a:latin typeface="Univers LT Std 47 Cn Lt" pitchFamily="34" charset="0"/>
              </a:rPr>
              <a:t>„Seht doch, wie gross die Liebe ist, die uns der Vater erwiesen hat: Kinder Gottes dürfen wir uns nennen, und wir sind es tatsächlich!“</a:t>
            </a:r>
            <a:endParaRPr lang="de-DE" altLang="de-DE" sz="44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847605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608168" y="5229200"/>
            <a:ext cx="4176464" cy="400110"/>
          </a:xfrm>
        </p:spPr>
        <p:txBody>
          <a:bodyPr wrap="square">
            <a:spAutoFit/>
          </a:bodyPr>
          <a:lstStyle/>
          <a:p>
            <a:pPr algn="r"/>
            <a:r>
              <a:rPr lang="de-CH" altLang="de-DE" sz="2000" dirty="0">
                <a:effectLst/>
                <a:latin typeface="Univers LT Std 47 Cn Lt" pitchFamily="34" charset="0"/>
              </a:rPr>
              <a:t>Johannes-Evangelium 1,6-7</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19336" y="116632"/>
            <a:ext cx="10657184" cy="2800767"/>
          </a:xfrm>
        </p:spPr>
        <p:txBody>
          <a:bodyPr wrap="square">
            <a:spAutoFit/>
          </a:bodyPr>
          <a:lstStyle/>
          <a:p>
            <a:pPr algn="l"/>
            <a:r>
              <a:rPr lang="de-CH" altLang="de-DE" sz="4400" dirty="0">
                <a:solidFill>
                  <a:schemeClr val="tx1"/>
                </a:solidFill>
                <a:effectLst/>
                <a:latin typeface="Univers LT Std 47 Cn Lt" pitchFamily="34" charset="0"/>
              </a:rPr>
              <a:t>Nun trat ein Mensch auf; er war von Gott gesandt und hiess Johannes. Er kam als Zeuge; sein Auftrag war es, als Zeuge auf das Licht hinzuweisen, damit durch ihn alle daran glauben.</a:t>
            </a:r>
            <a:endParaRPr lang="de-DE" altLang="de-DE" sz="44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58864817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608168" y="5229200"/>
            <a:ext cx="4176464" cy="400110"/>
          </a:xfrm>
        </p:spPr>
        <p:txBody>
          <a:bodyPr wrap="square">
            <a:spAutoFit/>
          </a:bodyPr>
          <a:lstStyle/>
          <a:p>
            <a:pPr algn="r"/>
            <a:r>
              <a:rPr lang="de-CH" altLang="de-DE" sz="2000" dirty="0">
                <a:effectLst/>
                <a:latin typeface="Univers LT Std 47 Cn Lt" pitchFamily="34" charset="0"/>
              </a:rPr>
              <a:t>Johannes-Evangelium 1,13</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19336" y="116632"/>
            <a:ext cx="9433048" cy="2800767"/>
          </a:xfrm>
        </p:spPr>
        <p:txBody>
          <a:bodyPr wrap="square">
            <a:spAutoFit/>
          </a:bodyPr>
          <a:lstStyle/>
          <a:p>
            <a:pPr algn="l"/>
            <a:r>
              <a:rPr lang="de-CH" altLang="de-DE" sz="4400" dirty="0">
                <a:solidFill>
                  <a:schemeClr val="tx1"/>
                </a:solidFill>
                <a:effectLst/>
                <a:latin typeface="Univers LT Std 47 Cn Lt" pitchFamily="34" charset="0"/>
              </a:rPr>
              <a:t>„Sie wurden Kinder Gottes weder aufgrund ihrer Abstammung noch durch menschliches Wollen, noch durch den Entschluss eines Mannes; sie sind aus Gott geboren worden.“</a:t>
            </a:r>
            <a:endParaRPr lang="de-DE" altLang="de-DE" sz="44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51003393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608168" y="5229200"/>
            <a:ext cx="4176464" cy="400110"/>
          </a:xfrm>
        </p:spPr>
        <p:txBody>
          <a:bodyPr wrap="square">
            <a:spAutoFit/>
          </a:bodyPr>
          <a:lstStyle/>
          <a:p>
            <a:pPr algn="r"/>
            <a:r>
              <a:rPr lang="de-CH" altLang="de-DE" sz="2000" dirty="0">
                <a:effectLst/>
                <a:latin typeface="Univers LT Std 47 Cn Lt" pitchFamily="34" charset="0"/>
              </a:rPr>
              <a:t>1.Petrus-Brief 1,23</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19336" y="116632"/>
            <a:ext cx="11521280" cy="2800767"/>
          </a:xfrm>
        </p:spPr>
        <p:txBody>
          <a:bodyPr wrap="square">
            <a:spAutoFit/>
          </a:bodyPr>
          <a:lstStyle/>
          <a:p>
            <a:pPr algn="l"/>
            <a:r>
              <a:rPr lang="de-CH" altLang="de-DE" sz="4400" dirty="0">
                <a:solidFill>
                  <a:schemeClr val="tx1"/>
                </a:solidFill>
                <a:effectLst/>
                <a:latin typeface="Univers LT Std 47 Cn Lt" pitchFamily="34" charset="0"/>
              </a:rPr>
              <a:t>„Ihr seid ja von neuem geboren, und dieses neue Leben hat seinen Ursprung nicht in einem vergänglichen Samen, sondern in einem unvergänglichen, in dem lebendigen Wort Gottes, das für immer Bestand hat.“</a:t>
            </a:r>
            <a:endParaRPr lang="de-DE" altLang="de-DE" sz="44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95464219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407368" y="332656"/>
            <a:ext cx="8136904" cy="1569660"/>
          </a:xfrm>
        </p:spPr>
        <p:txBody>
          <a:bodyPr wrap="square">
            <a:spAutoFit/>
          </a:bodyPr>
          <a:lstStyle/>
          <a:p>
            <a:pPr algn="l"/>
            <a:r>
              <a:rPr lang="de-DE" altLang="de-DE" sz="9600" dirty="0">
                <a:solidFill>
                  <a:schemeClr val="tx1"/>
                </a:solidFill>
                <a:effectLst/>
                <a:latin typeface="Univers LT Std 47 Cn Lt" pitchFamily="34" charset="0"/>
              </a:rPr>
              <a:t>Schlussgedanke</a:t>
            </a:r>
          </a:p>
        </p:txBody>
      </p:sp>
    </p:spTree>
    <p:extLst>
      <p:ext uri="{BB962C8B-B14F-4D97-AF65-F5344CB8AC3E}">
        <p14:creationId xmlns:p14="http://schemas.microsoft.com/office/powerpoint/2010/main" val="59937444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608168" y="5229200"/>
            <a:ext cx="4176464" cy="400110"/>
          </a:xfrm>
        </p:spPr>
        <p:txBody>
          <a:bodyPr wrap="square">
            <a:spAutoFit/>
          </a:bodyPr>
          <a:lstStyle/>
          <a:p>
            <a:pPr algn="r"/>
            <a:r>
              <a:rPr lang="de-CH" altLang="de-DE" sz="2000" dirty="0">
                <a:effectLst/>
                <a:latin typeface="Univers LT Std 47 Cn Lt" pitchFamily="34" charset="0"/>
              </a:rPr>
              <a:t>Johannes-Evangelium 8,12</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76825" y="166861"/>
            <a:ext cx="9649072" cy="2123658"/>
          </a:xfrm>
        </p:spPr>
        <p:txBody>
          <a:bodyPr wrap="square">
            <a:spAutoFit/>
          </a:bodyPr>
          <a:lstStyle/>
          <a:p>
            <a:pPr algn="l"/>
            <a:r>
              <a:rPr lang="de-CH" altLang="de-DE" sz="4400" dirty="0">
                <a:solidFill>
                  <a:schemeClr val="tx1"/>
                </a:solidFill>
                <a:effectLst/>
                <a:latin typeface="Univers LT Std 47 Cn Lt" pitchFamily="34" charset="0"/>
              </a:rPr>
              <a:t>„Ich bin das Licht der Welt. Wer mir nachfolgt, wird nicht mehr in der Finsternis umherirren, sondern wird das Licht des Lebens haben.“</a:t>
            </a:r>
            <a:endParaRPr lang="de-DE" altLang="de-DE" sz="44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7875028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608168" y="5229200"/>
            <a:ext cx="4176464" cy="400110"/>
          </a:xfrm>
        </p:spPr>
        <p:txBody>
          <a:bodyPr wrap="square">
            <a:spAutoFit/>
          </a:bodyPr>
          <a:lstStyle/>
          <a:p>
            <a:pPr algn="r"/>
            <a:r>
              <a:rPr lang="de-CH" altLang="de-DE" sz="2000" dirty="0">
                <a:effectLst/>
                <a:latin typeface="Univers LT Std 47 Cn Lt" pitchFamily="34" charset="0"/>
              </a:rPr>
              <a:t>Johannes-Evangelium 1,8-9</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19336" y="116632"/>
            <a:ext cx="11017224" cy="2800767"/>
          </a:xfrm>
        </p:spPr>
        <p:txBody>
          <a:bodyPr wrap="square">
            <a:spAutoFit/>
          </a:bodyPr>
          <a:lstStyle/>
          <a:p>
            <a:pPr algn="l"/>
            <a:r>
              <a:rPr lang="de-CH" altLang="de-DE" sz="4400" dirty="0">
                <a:solidFill>
                  <a:schemeClr val="tx1"/>
                </a:solidFill>
                <a:effectLst/>
                <a:latin typeface="Univers LT Std 47 Cn Lt" pitchFamily="34" charset="0"/>
              </a:rPr>
              <a:t>Er selbst war nicht das Licht; sein Auftrag war es,</a:t>
            </a:r>
            <a:br>
              <a:rPr lang="de-CH" altLang="de-DE" sz="4400" dirty="0">
                <a:solidFill>
                  <a:schemeClr val="tx1"/>
                </a:solidFill>
                <a:effectLst/>
                <a:latin typeface="Univers LT Std 47 Cn Lt" pitchFamily="34" charset="0"/>
              </a:rPr>
            </a:br>
            <a:r>
              <a:rPr lang="de-CH" altLang="de-DE" sz="4400" dirty="0">
                <a:solidFill>
                  <a:schemeClr val="tx1"/>
                </a:solidFill>
                <a:effectLst/>
                <a:latin typeface="Univers LT Std 47 Cn Lt" pitchFamily="34" charset="0"/>
              </a:rPr>
              <a:t>auf das Licht hinzuweisen. Der, auf den er hinwies, war das wahre Licht, das jeden Menschen erleuchtet – das Licht, das in die Welt kommen sollte.</a:t>
            </a:r>
            <a:endParaRPr lang="de-DE" altLang="de-DE" sz="44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4416650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608168" y="5229200"/>
            <a:ext cx="4176464" cy="400110"/>
          </a:xfrm>
        </p:spPr>
        <p:txBody>
          <a:bodyPr wrap="square">
            <a:spAutoFit/>
          </a:bodyPr>
          <a:lstStyle/>
          <a:p>
            <a:pPr algn="r"/>
            <a:r>
              <a:rPr lang="de-CH" altLang="de-DE" sz="2000" dirty="0">
                <a:effectLst/>
                <a:latin typeface="Univers LT Std 47 Cn Lt" pitchFamily="34" charset="0"/>
              </a:rPr>
              <a:t>Johannes-Evangelium 1,10-11</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19336" y="116632"/>
            <a:ext cx="9865096" cy="2800767"/>
          </a:xfrm>
        </p:spPr>
        <p:txBody>
          <a:bodyPr wrap="square">
            <a:spAutoFit/>
          </a:bodyPr>
          <a:lstStyle/>
          <a:p>
            <a:pPr algn="l"/>
            <a:r>
              <a:rPr lang="de-CH" altLang="de-DE" sz="4400" dirty="0">
                <a:solidFill>
                  <a:schemeClr val="tx1"/>
                </a:solidFill>
                <a:effectLst/>
                <a:latin typeface="Univers LT Std 47 Cn Lt" pitchFamily="34" charset="0"/>
              </a:rPr>
              <a:t>Er war in der Welt, aber die Welt, die durch ihn geschaffen war, erkannte ihn nicht. Er kam zu seinem Volk, aber sein Volk wollte nichts von ihm wissen.</a:t>
            </a:r>
            <a:endParaRPr lang="de-DE" altLang="de-DE" sz="44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7967630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608168" y="5229200"/>
            <a:ext cx="4176464" cy="400110"/>
          </a:xfrm>
        </p:spPr>
        <p:txBody>
          <a:bodyPr wrap="square">
            <a:spAutoFit/>
          </a:bodyPr>
          <a:lstStyle/>
          <a:p>
            <a:pPr algn="r"/>
            <a:r>
              <a:rPr lang="de-CH" altLang="de-DE" sz="2000" dirty="0">
                <a:effectLst/>
                <a:latin typeface="Univers LT Std 47 Cn Lt" pitchFamily="34" charset="0"/>
              </a:rPr>
              <a:t>Johannes-Evangelium 1,12</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19336" y="166861"/>
            <a:ext cx="9865096" cy="2123658"/>
          </a:xfrm>
        </p:spPr>
        <p:txBody>
          <a:bodyPr wrap="square">
            <a:spAutoFit/>
          </a:bodyPr>
          <a:lstStyle/>
          <a:p>
            <a:pPr algn="l"/>
            <a:r>
              <a:rPr lang="de-CH" altLang="de-DE" sz="4400" dirty="0">
                <a:solidFill>
                  <a:schemeClr val="tx1"/>
                </a:solidFill>
                <a:effectLst/>
                <a:latin typeface="Univers LT Std 47 Cn Lt" pitchFamily="34" charset="0"/>
              </a:rPr>
              <a:t>All denen jedoch, die ihn aufnahmen und an seinen Namen glaubten, gab er das Recht, Gottes Kinder zu werden.</a:t>
            </a:r>
            <a:endParaRPr lang="de-DE" altLang="de-DE" sz="44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41624487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608168" y="5229200"/>
            <a:ext cx="4176464" cy="400110"/>
          </a:xfrm>
        </p:spPr>
        <p:txBody>
          <a:bodyPr wrap="square">
            <a:spAutoFit/>
          </a:bodyPr>
          <a:lstStyle/>
          <a:p>
            <a:pPr algn="r"/>
            <a:r>
              <a:rPr lang="de-CH" altLang="de-DE" sz="2000" dirty="0">
                <a:effectLst/>
                <a:latin typeface="Univers LT Std 47 Cn Lt" pitchFamily="34" charset="0"/>
              </a:rPr>
              <a:t>Johannes-Evangelium 1,13</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19336" y="116632"/>
            <a:ext cx="10297144" cy="2800767"/>
          </a:xfrm>
        </p:spPr>
        <p:txBody>
          <a:bodyPr wrap="square">
            <a:spAutoFit/>
          </a:bodyPr>
          <a:lstStyle/>
          <a:p>
            <a:pPr algn="l"/>
            <a:r>
              <a:rPr lang="de-CH" altLang="de-DE" sz="4400" dirty="0">
                <a:solidFill>
                  <a:schemeClr val="tx1"/>
                </a:solidFill>
                <a:effectLst/>
                <a:latin typeface="Univers LT Std 47 Cn Lt" pitchFamily="34" charset="0"/>
              </a:rPr>
              <a:t>Sie wurden es weder aufgrund ihrer Abstammung noch durch menschliches Wollen, noch durch den Entschluss eines Mannes; sie sind aus Gott geboren worden.</a:t>
            </a:r>
            <a:endParaRPr lang="de-DE" altLang="de-DE" sz="44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8483366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263352" y="332656"/>
            <a:ext cx="10873208" cy="923330"/>
          </a:xfrm>
        </p:spPr>
        <p:txBody>
          <a:bodyPr wrap="square">
            <a:spAutoFit/>
          </a:bodyPr>
          <a:lstStyle/>
          <a:p>
            <a:pPr algn="l"/>
            <a:r>
              <a:rPr lang="de-DE" altLang="de-DE" dirty="0">
                <a:solidFill>
                  <a:schemeClr val="tx1"/>
                </a:solidFill>
                <a:effectLst/>
                <a:latin typeface="Univers LT Std 47 Cn Lt" pitchFamily="34" charset="0"/>
              </a:rPr>
              <a:t>I. </a:t>
            </a:r>
            <a:r>
              <a:rPr lang="de-CH" altLang="de-DE" dirty="0">
                <a:solidFill>
                  <a:schemeClr val="tx1"/>
                </a:solidFill>
                <a:effectLst/>
                <a:latin typeface="Univers LT Std 47 Cn Lt" pitchFamily="34" charset="0"/>
              </a:rPr>
              <a:t>Die Vorbereitung in der Öffentlichkeit</a:t>
            </a:r>
            <a:endParaRPr lang="de-DE" altLang="de-DE" dirty="0">
              <a:solidFill>
                <a:schemeClr val="tx1"/>
              </a:solidFill>
              <a:effectLst/>
              <a:latin typeface="Univers LT Std 47 Cn Lt" pitchFamily="34" charset="0"/>
            </a:endParaRPr>
          </a:p>
        </p:txBody>
      </p:sp>
    </p:spTree>
    <p:extLst>
      <p:ext uri="{BB962C8B-B14F-4D97-AF65-F5344CB8AC3E}">
        <p14:creationId xmlns:p14="http://schemas.microsoft.com/office/powerpoint/2010/main" val="11801019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608168" y="5229200"/>
            <a:ext cx="4176464" cy="400110"/>
          </a:xfrm>
        </p:spPr>
        <p:txBody>
          <a:bodyPr wrap="square">
            <a:spAutoFit/>
          </a:bodyPr>
          <a:lstStyle/>
          <a:p>
            <a:pPr algn="r"/>
            <a:r>
              <a:rPr lang="de-CH" altLang="de-DE" sz="2000" dirty="0">
                <a:effectLst/>
                <a:latin typeface="Univers LT Std 47 Cn Lt" pitchFamily="34" charset="0"/>
              </a:rPr>
              <a:t>Johannes-Evangelium 1,6</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19336" y="260648"/>
            <a:ext cx="10297144" cy="1754326"/>
          </a:xfrm>
        </p:spPr>
        <p:txBody>
          <a:bodyPr wrap="square">
            <a:spAutoFit/>
          </a:bodyPr>
          <a:lstStyle/>
          <a:p>
            <a:pPr algn="l"/>
            <a:r>
              <a:rPr lang="de-CH" altLang="de-DE" dirty="0">
                <a:solidFill>
                  <a:schemeClr val="tx1"/>
                </a:solidFill>
                <a:effectLst/>
                <a:latin typeface="Univers LT Std 47 Cn Lt" pitchFamily="34" charset="0"/>
              </a:rPr>
              <a:t>„Ein Mensch trat auf; er war von Gott gesandt und hiess Johannes.“</a:t>
            </a:r>
            <a:endParaRPr lang="de-DE" altLang="de-DE" dirty="0">
              <a:solidFill>
                <a:schemeClr val="tx1"/>
              </a:solidFill>
              <a:effectLst/>
              <a:latin typeface="Univers LT Std 47 Cn Lt" pitchFamily="34" charset="0"/>
            </a:endParaRPr>
          </a:p>
        </p:txBody>
      </p:sp>
    </p:spTree>
    <p:extLst>
      <p:ext uri="{BB962C8B-B14F-4D97-AF65-F5344CB8AC3E}">
        <p14:creationId xmlns:p14="http://schemas.microsoft.com/office/powerpoint/2010/main" val="662649092"/>
      </p:ext>
    </p:extLst>
  </p:cSld>
  <p:clrMapOvr>
    <a:masterClrMapping/>
  </p:clrMapOvr>
</p:sld>
</file>

<file path=ppt/theme/theme1.xml><?xml version="1.0" encoding="utf-8"?>
<a:theme xmlns:a="http://schemas.openxmlformats.org/drawingml/2006/main" name="Designvorlage 'Berggipfel'">
  <a:themeElements>
    <a:clrScheme name="Default Design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fontScheme name="Default Design">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4C3A1C"/>
        </a:dk1>
        <a:lt1>
          <a:srgbClr val="FFFFFF"/>
        </a:lt1>
        <a:dk2>
          <a:srgbClr val="993300"/>
        </a:dk2>
        <a:lt2>
          <a:srgbClr val="CCAA00"/>
        </a:lt2>
        <a:accent1>
          <a:srgbClr val="FF3300"/>
        </a:accent1>
        <a:accent2>
          <a:srgbClr val="9E6600"/>
        </a:accent2>
        <a:accent3>
          <a:srgbClr val="CAADAA"/>
        </a:accent3>
        <a:accent4>
          <a:srgbClr val="DADADA"/>
        </a:accent4>
        <a:accent5>
          <a:srgbClr val="FFADAA"/>
        </a:accent5>
        <a:accent6>
          <a:srgbClr val="8F5C00"/>
        </a:accent6>
        <a:hlink>
          <a:srgbClr val="FFCC00"/>
        </a:hlink>
        <a:folHlink>
          <a:srgbClr val="F7DC97"/>
        </a:folHlink>
      </a:clrScheme>
      <a:clrMap bg1="dk2" tx1="lt1" bg2="dk1" tx2="lt2" accent1="accent1" accent2="accent2" accent3="accent3" accent4="accent4" accent5="accent5" accent6="accent6" hlink="hlink" folHlink="folHlink"/>
    </a:extraClrScheme>
    <a:extraClrScheme>
      <a:clrScheme name="Default Design 2">
        <a:dk1>
          <a:srgbClr val="3D0058"/>
        </a:dk1>
        <a:lt1>
          <a:srgbClr val="FFFFFF"/>
        </a:lt1>
        <a:dk2>
          <a:srgbClr val="9188B0"/>
        </a:dk2>
        <a:lt2>
          <a:srgbClr val="DDE0DC"/>
        </a:lt2>
        <a:accent1>
          <a:srgbClr val="FFCC00"/>
        </a:accent1>
        <a:accent2>
          <a:srgbClr val="4C3D78"/>
        </a:accent2>
        <a:accent3>
          <a:srgbClr val="C7C3D4"/>
        </a:accent3>
        <a:accent4>
          <a:srgbClr val="DADADA"/>
        </a:accent4>
        <a:accent5>
          <a:srgbClr val="FFE2AA"/>
        </a:accent5>
        <a:accent6>
          <a:srgbClr val="44366C"/>
        </a:accent6>
        <a:hlink>
          <a:srgbClr val="743D78"/>
        </a:hlink>
        <a:folHlink>
          <a:srgbClr val="CC9900"/>
        </a:folHlink>
      </a:clrScheme>
      <a:clrMap bg1="dk2" tx1="lt1" bg2="dk1" tx2="lt2" accent1="accent1" accent2="accent2" accent3="accent3" accent4="accent4" accent5="accent5" accent6="accent6" hlink="hlink" folHlink="folHlink"/>
    </a:extraClrScheme>
    <a:extraClrScheme>
      <a:clrScheme name="Default Design 3">
        <a:dk1>
          <a:srgbClr val="10104C"/>
        </a:dk1>
        <a:lt1>
          <a:srgbClr val="FFFFFF"/>
        </a:lt1>
        <a:dk2>
          <a:srgbClr val="003366"/>
        </a:dk2>
        <a:lt2>
          <a:srgbClr val="C6CCD4"/>
        </a:lt2>
        <a:accent1>
          <a:srgbClr val="33CCFF"/>
        </a:accent1>
        <a:accent2>
          <a:srgbClr val="5B5B8D"/>
        </a:accent2>
        <a:accent3>
          <a:srgbClr val="AAADB8"/>
        </a:accent3>
        <a:accent4>
          <a:srgbClr val="DADADA"/>
        </a:accent4>
        <a:accent5>
          <a:srgbClr val="ADE2FF"/>
        </a:accent5>
        <a:accent6>
          <a:srgbClr val="52527F"/>
        </a:accent6>
        <a:hlink>
          <a:srgbClr val="4529AB"/>
        </a:hlink>
        <a:folHlink>
          <a:srgbClr val="00CC99"/>
        </a:folHlink>
      </a:clrScheme>
      <a:clrMap bg1="dk2" tx1="lt1" bg2="dk1" tx2="lt2" accent1="accent1" accent2="accent2" accent3="accent3" accent4="accent4" accent5="accent5" accent6="accent6" hlink="hlink" folHlink="folHlink"/>
    </a:extraClrScheme>
    <a:extraClrScheme>
      <a:clrScheme name="Default Design 4">
        <a:dk1>
          <a:srgbClr val="B0C8CA"/>
        </a:dk1>
        <a:lt1>
          <a:srgbClr val="FFFFFF"/>
        </a:lt1>
        <a:dk2>
          <a:srgbClr val="000099"/>
        </a:dk2>
        <a:lt2>
          <a:srgbClr val="FFFFFF"/>
        </a:lt2>
        <a:accent1>
          <a:srgbClr val="89C4FF"/>
        </a:accent1>
        <a:accent2>
          <a:srgbClr val="00008C"/>
        </a:accent2>
        <a:accent3>
          <a:srgbClr val="AAAACA"/>
        </a:accent3>
        <a:accent4>
          <a:srgbClr val="DADADA"/>
        </a:accent4>
        <a:accent5>
          <a:srgbClr val="C4DEFF"/>
        </a:accent5>
        <a:accent6>
          <a:srgbClr val="00007E"/>
        </a:accent6>
        <a:hlink>
          <a:srgbClr val="6666FF"/>
        </a:hlink>
        <a:folHlink>
          <a:srgbClr val="C0C0C0"/>
        </a:folHlink>
      </a:clrScheme>
      <a:clrMap bg1="dk2" tx1="lt1" bg2="dk1" tx2="lt2" accent1="accent1" accent2="accent2" accent3="accent3" accent4="accent4" accent5="accent5" accent6="accent6" hlink="hlink" folHlink="folHlink"/>
    </a:extraClrScheme>
    <a:extraClrScheme>
      <a:clrScheme name="Default Design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clrMap bg1="dk2" tx1="lt1" bg2="dk1" tx2="lt2" accent1="accent1" accent2="accent2" accent3="accent3" accent4="accent4" accent5="accent5" accent6="accent6" hlink="hlink" folHlink="folHlink"/>
    </a:extraClrScheme>
    <a:extraClrScheme>
      <a:clrScheme name="Default Design 6">
        <a:dk1>
          <a:srgbClr val="809296"/>
        </a:dk1>
        <a:lt1>
          <a:srgbClr val="FFFFFF"/>
        </a:lt1>
        <a:dk2>
          <a:srgbClr val="6699FF"/>
        </a:dk2>
        <a:lt2>
          <a:srgbClr val="B3EDFF"/>
        </a:lt2>
        <a:accent1>
          <a:srgbClr val="FF9933"/>
        </a:accent1>
        <a:accent2>
          <a:srgbClr val="FFAA99"/>
        </a:accent2>
        <a:accent3>
          <a:srgbClr val="B8CAFF"/>
        </a:accent3>
        <a:accent4>
          <a:srgbClr val="DADADA"/>
        </a:accent4>
        <a:accent5>
          <a:srgbClr val="FFCAAD"/>
        </a:accent5>
        <a:accent6>
          <a:srgbClr val="E79A8A"/>
        </a:accent6>
        <a:hlink>
          <a:srgbClr val="FFCFAB"/>
        </a:hlink>
        <a:folHlink>
          <a:srgbClr val="CC9900"/>
        </a:folHlink>
      </a:clrScheme>
      <a:clrMap bg1="dk2" tx1="lt1" bg2="dk1" tx2="lt2" accent1="accent1" accent2="accent2" accent3="accent3" accent4="accent4" accent5="accent5" accent6="accent6" hlink="hlink" folHlink="folHlink"/>
    </a:extraClrScheme>
    <a:extraClrScheme>
      <a:clrScheme name="Default Design 7">
        <a:dk1>
          <a:srgbClr val="006666"/>
        </a:dk1>
        <a:lt1>
          <a:srgbClr val="FFFFFF"/>
        </a:lt1>
        <a:dk2>
          <a:srgbClr val="85D1E3"/>
        </a:dk2>
        <a:lt2>
          <a:srgbClr val="CCFFFF"/>
        </a:lt2>
        <a:accent1>
          <a:srgbClr val="FFCC00"/>
        </a:accent1>
        <a:accent2>
          <a:srgbClr val="00CC99"/>
        </a:accent2>
        <a:accent3>
          <a:srgbClr val="C2E5EF"/>
        </a:accent3>
        <a:accent4>
          <a:srgbClr val="DADADA"/>
        </a:accent4>
        <a:accent5>
          <a:srgbClr val="FFE2AA"/>
        </a:accent5>
        <a:accent6>
          <a:srgbClr val="00B98A"/>
        </a:accent6>
        <a:hlink>
          <a:srgbClr val="0099FF"/>
        </a:hlink>
        <a:folHlink>
          <a:srgbClr val="6600CC"/>
        </a:folHlink>
      </a:clrScheme>
      <a:clrMap bg1="dk2" tx1="lt1" bg2="dk1" tx2="lt2" accent1="accent1" accent2="accent2" accent3="accent3" accent4="accent4" accent5="accent5" accent6="accent6" hlink="hlink" folHlink="folHlink"/>
    </a:extraClrScheme>
    <a:extraClrScheme>
      <a:clrScheme name="Default Design 8">
        <a:dk1>
          <a:srgbClr val="404B3D"/>
        </a:dk1>
        <a:lt1>
          <a:srgbClr val="FFFFFF"/>
        </a:lt1>
        <a:dk2>
          <a:srgbClr val="A7A491"/>
        </a:dk2>
        <a:lt2>
          <a:srgbClr val="CCD0CA"/>
        </a:lt2>
        <a:accent1>
          <a:srgbClr val="33CCCC"/>
        </a:accent1>
        <a:accent2>
          <a:srgbClr val="004E4C"/>
        </a:accent2>
        <a:accent3>
          <a:srgbClr val="D0CFC7"/>
        </a:accent3>
        <a:accent4>
          <a:srgbClr val="DADADA"/>
        </a:accent4>
        <a:accent5>
          <a:srgbClr val="ADE2E2"/>
        </a:accent5>
        <a:accent6>
          <a:srgbClr val="004644"/>
        </a:accent6>
        <a:hlink>
          <a:srgbClr val="477781"/>
        </a:hlink>
        <a:folHlink>
          <a:srgbClr val="85CC74"/>
        </a:folHlink>
      </a:clrScheme>
      <a:clrMap bg1="dk2" tx1="lt1" bg2="dk1" tx2="lt2" accent1="accent1" accent2="accent2" accent3="accent3" accent4="accent4" accent5="accent5" accent6="accent6" hlink="hlink" folHlink="folHlink"/>
    </a:extraClrScheme>
    <a:extraClrScheme>
      <a:clrScheme name="Default Design 9">
        <a:dk1>
          <a:srgbClr val="000000"/>
        </a:dk1>
        <a:lt1>
          <a:srgbClr val="FFFFFF"/>
        </a:lt1>
        <a:dk2>
          <a:srgbClr val="FFFFAF"/>
        </a:dk2>
        <a:lt2>
          <a:srgbClr val="676597"/>
        </a:lt2>
        <a:accent1>
          <a:srgbClr val="66CCFF"/>
        </a:accent1>
        <a:accent2>
          <a:srgbClr val="CCECFF"/>
        </a:accent2>
        <a:accent3>
          <a:srgbClr val="FFFFFF"/>
        </a:accent3>
        <a:accent4>
          <a:srgbClr val="000000"/>
        </a:accent4>
        <a:accent5>
          <a:srgbClr val="B8E2FF"/>
        </a:accent5>
        <a:accent6>
          <a:srgbClr val="B9D6E7"/>
        </a:accent6>
        <a:hlink>
          <a:srgbClr val="6600CC"/>
        </a:hlink>
        <a:folHlink>
          <a:srgbClr val="008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Designvorlage 'Berggipfel'</Template>
  <TotalTime>0</TotalTime>
  <Words>874</Words>
  <Application>Microsoft Office PowerPoint</Application>
  <PresentationFormat>Benutzerdefiniert</PresentationFormat>
  <Paragraphs>96</Paragraphs>
  <Slides>33</Slides>
  <Notes>33</Notes>
  <HiddenSlides>0</HiddenSlides>
  <MMClips>0</MMClips>
  <ScaleCrop>false</ScaleCrop>
  <HeadingPairs>
    <vt:vector size="4" baseType="variant">
      <vt:variant>
        <vt:lpstr>Design</vt:lpstr>
      </vt:variant>
      <vt:variant>
        <vt:i4>1</vt:i4>
      </vt:variant>
      <vt:variant>
        <vt:lpstr>Folientitel</vt:lpstr>
      </vt:variant>
      <vt:variant>
        <vt:i4>33</vt:i4>
      </vt:variant>
    </vt:vector>
  </HeadingPairs>
  <TitlesOfParts>
    <vt:vector size="34" baseType="lpstr">
      <vt:lpstr>Designvorlage 'Berggipfel'</vt:lpstr>
      <vt:lpstr>Die Ignoranz im Diesseits</vt:lpstr>
      <vt:lpstr>«Ein Kind ist geboren, der künftige König ist uns geschenkt! Und das sind die Ehrennamen, die ihm gegeben werden: umsichtiger Herrscher, mächtiger Held, ewiger Vater, Friedensfürst. Seine Macht wird weit reichen und dauerhafter Frieden wird einkehren.»</vt:lpstr>
      <vt:lpstr>Nun trat ein Mensch auf; er war von Gott gesandt und hiess Johannes. Er kam als Zeuge; sein Auftrag war es, als Zeuge auf das Licht hinzuweisen, damit durch ihn alle daran glauben.</vt:lpstr>
      <vt:lpstr>Er selbst war nicht das Licht; sein Auftrag war es, auf das Licht hinzuweisen. Der, auf den er hinwies, war das wahre Licht, das jeden Menschen erleuchtet – das Licht, das in die Welt kommen sollte.</vt:lpstr>
      <vt:lpstr>Er war in der Welt, aber die Welt, die durch ihn geschaffen war, erkannte ihn nicht. Er kam zu seinem Volk, aber sein Volk wollte nichts von ihm wissen.</vt:lpstr>
      <vt:lpstr>All denen jedoch, die ihn aufnahmen und an seinen Namen glaubten, gab er das Recht, Gottes Kinder zu werden.</vt:lpstr>
      <vt:lpstr>Sie wurden es weder aufgrund ihrer Abstammung noch durch menschliches Wollen, noch durch den Entschluss eines Mannes; sie sind aus Gott geboren worden.</vt:lpstr>
      <vt:lpstr>I. Die Vorbereitung in der Öffentlichkeit</vt:lpstr>
      <vt:lpstr>„Ein Mensch trat auf; er war von Gott gesandt und hiess Johannes.“</vt:lpstr>
      <vt:lpstr>„Er kam als Zeuge; sein Auftrag war es, als Zeuge auf das Licht hinzuweisen, damit durch ihn alle daran glauben.“</vt:lpstr>
      <vt:lpstr>„Gebt Acht! Ich sende meinen Boten, der mir den Weg bahnen soll.“</vt:lpstr>
      <vt:lpstr>„Johannes rief das israelitische Volk zur Umkehr auf und taufte die, die seinem Aufruf folgten. Aber er verband damit die Aufforderung, an den zu glauben, der nach ihm kommen würde, nämlich an Jesus.“</vt:lpstr>
      <vt:lpstr>„Johannes war eine brennende Lampe, die einen hellen Schein gab; aber alles, was ihr wolltet, war, euch eine Zeit lang an ihrem Licht zu begeistern.“</vt:lpstr>
      <vt:lpstr>„Johannes der Täufer war nicht das Licht; sein Auftrag war es, auf das Licht hinzuweisen.“</vt:lpstr>
      <vt:lpstr>„Ist Christus denn zerspalten? Bin etwa ich, Paulus, für euch am Kreuz gestorben? Oder seid ihr auf meinen Namen getauft worden?“</vt:lpstr>
      <vt:lpstr>„Merkst du nicht, dass ich vor der Tür stehe und anklopfe?“</vt:lpstr>
      <vt:lpstr>„Er (Jesus) muss immer grösser werden und ich immer geringer.“</vt:lpstr>
      <vt:lpstr>II. Die Ignorierung des Schöpfers</vt:lpstr>
      <vt:lpstr>„Der, auf den Johannes hinwies, war das wahre Licht, das jeden Menschen erleuchtet – das Licht, das in die Welt kommen sollte.“</vt:lpstr>
      <vt:lpstr>„Er war in der Welt, aber die Welt, die durch ihn geschaffen war, erkannte ihn nicht.“</vt:lpstr>
      <vt:lpstr>„Er kam zu seinem Volk, aber sein Volk wollte nichts von ihm wissen.“</vt:lpstr>
      <vt:lpstr>„Ihr habt euch von dem Heiligen und Gerechten (von Jesus) losgesagt und habt die Freigabe eines Mörders verlangt.“</vt:lpstr>
      <vt:lpstr>„Wenn die Welt euch hasst, dann denkt daran, dass sie mich schon vor euch gehasst hat.“</vt:lpstr>
      <vt:lpstr>„Sie würde euch lieben, wenn ihr zu ihr gehören würdet, denn die Welt liebt ihresgleichen. Doch ihr gehört nicht zur Welt; ich habe euch aus der Welt heraus erwählt. Das ist der Grund, warum sie euch hasst.“</vt:lpstr>
      <vt:lpstr>III. Die demütigen Gewinner</vt:lpstr>
      <vt:lpstr>„All denen, die Jesus aufnahmen und an seinen Namen glaubten, gab er das Recht, Gottes Kinder zu werden.“</vt:lpstr>
      <vt:lpstr>„Wenn du mit deinem Mund bekennst, dass Jesus der Herr ist, und mit deinem Herzen glaubst, dass Gott ihn von den Toten auferweckt hat, wirst du gerettet werden.“</vt:lpstr>
      <vt:lpstr>„Ob jemand Jude oder Nichtjude ist, macht dabei keinen Unterschied: Alle haben denselben Herrn, und er lässt alle an seinem Reichtum teilhaben, die ihn im Gebet anrufen.“</vt:lpstr>
      <vt:lpstr>„Seht doch, wie gross die Liebe ist, die uns der Vater erwiesen hat: Kinder Gottes dürfen wir uns nennen, und wir sind es tatsächlich!“</vt:lpstr>
      <vt:lpstr>„Sie wurden Kinder Gottes weder aufgrund ihrer Abstammung noch durch menschliches Wollen, noch durch den Entschluss eines Mannes; sie sind aus Gott geboren worden.“</vt:lpstr>
      <vt:lpstr>„Ihr seid ja von neuem geboren, und dieses neue Leben hat seinen Ursprung nicht in einem vergänglichen Samen, sondern in einem unvergänglichen, in dem lebendigen Wort Gottes, das für immer Bestand hat.“</vt:lpstr>
      <vt:lpstr>Schlussgedanke</vt:lpstr>
      <vt:lpstr>„Ich bin das Licht der Welt. Wer mir nachfolgt, wird nicht mehr in der Finsternis umherirren, sondern wird das Licht des Lebens haben.“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Der Schöpfer besucht die Erde - Teil 2/3 - Die Ignoranz im Diesseits - Folien</dc:title>
  <dc:creator>Jürg Birnstiel</dc:creator>
  <cp:lastModifiedBy>Me</cp:lastModifiedBy>
  <cp:revision>804</cp:revision>
  <dcterms:created xsi:type="dcterms:W3CDTF">2013-11-12T15:20:47Z</dcterms:created>
  <dcterms:modified xsi:type="dcterms:W3CDTF">2019-04-11T19:36:58Z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TC102037911031</vt:lpwstr>
  </property>
</Properties>
</file>