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8"/>
  </p:notesMasterIdLst>
  <p:handoutMasterIdLst>
    <p:handoutMasterId r:id="rId19"/>
  </p:handoutMasterIdLst>
  <p:sldIdLst>
    <p:sldId id="1110" r:id="rId2"/>
    <p:sldId id="1266" r:id="rId3"/>
    <p:sldId id="1237" r:id="rId4"/>
    <p:sldId id="1244" r:id="rId5"/>
    <p:sldId id="1257" r:id="rId6"/>
    <p:sldId id="1258" r:id="rId7"/>
    <p:sldId id="1106" r:id="rId8"/>
    <p:sldId id="1259" r:id="rId9"/>
    <p:sldId id="1260" r:id="rId10"/>
    <p:sldId id="1256" r:id="rId11"/>
    <p:sldId id="1262" r:id="rId12"/>
    <p:sldId id="1261" r:id="rId13"/>
    <p:sldId id="1263" r:id="rId14"/>
    <p:sldId id="1107" r:id="rId15"/>
    <p:sldId id="1264" r:id="rId16"/>
    <p:sldId id="1265" r:id="rId17"/>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9C308A-7A67-4A41-B139-29D1916DE44B}" v="106" dt="2020-06-04T12:19:20.5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ürg Birnstiel" userId="cbb89a004553df87" providerId="LiveId" clId="{639C308A-7A67-4A41-B139-29D1916DE44B}"/>
    <pc:docChg chg="undo custSel addSld delSld modSld sldOrd">
      <pc:chgData name="Jürg Birnstiel" userId="cbb89a004553df87" providerId="LiveId" clId="{639C308A-7A67-4A41-B139-29D1916DE44B}" dt="2020-06-05T09:21:02.815" v="358"/>
      <pc:docMkLst>
        <pc:docMk/>
      </pc:docMkLst>
      <pc:sldChg chg="modSp add del mod ord">
        <pc:chgData name="Jürg Birnstiel" userId="cbb89a004553df87" providerId="LiveId" clId="{639C308A-7A67-4A41-B139-29D1916DE44B}" dt="2020-06-04T12:08:57.831" v="246"/>
        <pc:sldMkLst>
          <pc:docMk/>
          <pc:sldMk cId="4127797319" sldId="1106"/>
        </pc:sldMkLst>
        <pc:spChg chg="mod">
          <ac:chgData name="Jürg Birnstiel" userId="cbb89a004553df87" providerId="LiveId" clId="{639C308A-7A67-4A41-B139-29D1916DE44B}" dt="2020-06-04T09:35:35.762" v="157" actId="1076"/>
          <ac:spMkLst>
            <pc:docMk/>
            <pc:sldMk cId="4127797319" sldId="1106"/>
            <ac:spMk id="7" creationId="{00000000-0000-0000-0000-000000000000}"/>
          </ac:spMkLst>
        </pc:spChg>
      </pc:sldChg>
      <pc:sldChg chg="modSp">
        <pc:chgData name="Jürg Birnstiel" userId="cbb89a004553df87" providerId="LiveId" clId="{639C308A-7A67-4A41-B139-29D1916DE44B}" dt="2020-06-04T12:15:43.747" v="332" actId="1076"/>
        <pc:sldMkLst>
          <pc:docMk/>
          <pc:sldMk cId="1407294067" sldId="1107"/>
        </pc:sldMkLst>
        <pc:spChg chg="mod">
          <ac:chgData name="Jürg Birnstiel" userId="cbb89a004553df87" providerId="LiveId" clId="{639C308A-7A67-4A41-B139-29D1916DE44B}" dt="2020-06-04T12:15:43.747" v="332" actId="1076"/>
          <ac:spMkLst>
            <pc:docMk/>
            <pc:sldMk cId="1407294067" sldId="1107"/>
            <ac:spMk id="7" creationId="{00000000-0000-0000-0000-000000000000}"/>
          </ac:spMkLst>
        </pc:spChg>
      </pc:sldChg>
      <pc:sldChg chg="modSp mod">
        <pc:chgData name="Jürg Birnstiel" userId="cbb89a004553df87" providerId="LiveId" clId="{639C308A-7A67-4A41-B139-29D1916DE44B}" dt="2020-06-03T15:26:11.847" v="11" actId="1076"/>
        <pc:sldMkLst>
          <pc:docMk/>
          <pc:sldMk cId="845251877" sldId="1110"/>
        </pc:sldMkLst>
        <pc:spChg chg="mod">
          <ac:chgData name="Jürg Birnstiel" userId="cbb89a004553df87" providerId="LiveId" clId="{639C308A-7A67-4A41-B139-29D1916DE44B}" dt="2020-06-03T15:26:11.847" v="11" actId="1076"/>
          <ac:spMkLst>
            <pc:docMk/>
            <pc:sldMk cId="845251877" sldId="1110"/>
            <ac:spMk id="7" creationId="{00000000-0000-0000-0000-000000000000}"/>
          </ac:spMkLst>
        </pc:spChg>
      </pc:sldChg>
      <pc:sldChg chg="modSp del ord">
        <pc:chgData name="Jürg Birnstiel" userId="cbb89a004553df87" providerId="LiveId" clId="{639C308A-7A67-4A41-B139-29D1916DE44B}" dt="2020-06-04T11:58:47.373" v="162" actId="47"/>
        <pc:sldMkLst>
          <pc:docMk/>
          <pc:sldMk cId="2268863007" sldId="1201"/>
        </pc:sldMkLst>
        <pc:spChg chg="mod">
          <ac:chgData name="Jürg Birnstiel" userId="cbb89a004553df87" providerId="LiveId" clId="{639C308A-7A67-4A41-B139-29D1916DE44B}" dt="2020-06-03T15:26:17.277" v="12" actId="14100"/>
          <ac:spMkLst>
            <pc:docMk/>
            <pc:sldMk cId="2268863007" sldId="1201"/>
            <ac:spMk id="7" creationId="{00000000-0000-0000-0000-000000000000}"/>
          </ac:spMkLst>
        </pc:spChg>
        <pc:spChg chg="mod">
          <ac:chgData name="Jürg Birnstiel" userId="cbb89a004553df87" providerId="LiveId" clId="{639C308A-7A67-4A41-B139-29D1916DE44B}" dt="2020-06-03T15:26:21.244" v="13" actId="1076"/>
          <ac:spMkLst>
            <pc:docMk/>
            <pc:sldMk cId="2268863007" sldId="1201"/>
            <ac:spMk id="409603" creationId="{00000000-0000-0000-0000-000000000000}"/>
          </ac:spMkLst>
        </pc:spChg>
      </pc:sldChg>
      <pc:sldChg chg="modSp mod ord">
        <pc:chgData name="Jürg Birnstiel" userId="cbb89a004553df87" providerId="LiveId" clId="{639C308A-7A67-4A41-B139-29D1916DE44B}" dt="2020-06-04T12:03:42.744" v="185"/>
        <pc:sldMkLst>
          <pc:docMk/>
          <pc:sldMk cId="1172988009" sldId="1237"/>
        </pc:sldMkLst>
        <pc:spChg chg="mod">
          <ac:chgData name="Jürg Birnstiel" userId="cbb89a004553df87" providerId="LiveId" clId="{639C308A-7A67-4A41-B139-29D1916DE44B}" dt="2020-06-04T08:18:34.786" v="155" actId="14100"/>
          <ac:spMkLst>
            <pc:docMk/>
            <pc:sldMk cId="1172988009" sldId="1237"/>
            <ac:spMk id="7" creationId="{00000000-0000-0000-0000-000000000000}"/>
          </ac:spMkLst>
        </pc:spChg>
      </pc:sldChg>
      <pc:sldChg chg="addSp delSp modSp add mod">
        <pc:chgData name="Jürg Birnstiel" userId="cbb89a004553df87" providerId="LiveId" clId="{639C308A-7A67-4A41-B139-29D1916DE44B}" dt="2020-06-04T08:11:43.349" v="104" actId="962"/>
        <pc:sldMkLst>
          <pc:docMk/>
          <pc:sldMk cId="1271985923" sldId="1238"/>
        </pc:sldMkLst>
        <pc:spChg chg="add mod">
          <ac:chgData name="Jürg Birnstiel" userId="cbb89a004553df87" providerId="LiveId" clId="{639C308A-7A67-4A41-B139-29D1916DE44B}" dt="2020-06-04T08:11:36.926" v="101" actId="478"/>
          <ac:spMkLst>
            <pc:docMk/>
            <pc:sldMk cId="1271985923" sldId="1238"/>
            <ac:spMk id="2" creationId="{3D45B3F5-9901-484C-936D-435770184B63}"/>
          </ac:spMkLst>
        </pc:spChg>
        <pc:spChg chg="del">
          <ac:chgData name="Jürg Birnstiel" userId="cbb89a004553df87" providerId="LiveId" clId="{639C308A-7A67-4A41-B139-29D1916DE44B}" dt="2020-06-04T08:11:36.926" v="101" actId="478"/>
          <ac:spMkLst>
            <pc:docMk/>
            <pc:sldMk cId="1271985923" sldId="1238"/>
            <ac:spMk id="7" creationId="{00000000-0000-0000-0000-000000000000}"/>
          </ac:spMkLst>
        </pc:spChg>
        <pc:picChg chg="add mod">
          <ac:chgData name="Jürg Birnstiel" userId="cbb89a004553df87" providerId="LiveId" clId="{639C308A-7A67-4A41-B139-29D1916DE44B}" dt="2020-06-04T08:11:43.349" v="104" actId="962"/>
          <ac:picMkLst>
            <pc:docMk/>
            <pc:sldMk cId="1271985923" sldId="1238"/>
            <ac:picMk id="4" creationId="{B2F1FBCE-1448-468F-ABD7-E6DBC6AB0DBF}"/>
          </ac:picMkLst>
        </pc:picChg>
      </pc:sldChg>
      <pc:sldChg chg="del">
        <pc:chgData name="Jürg Birnstiel" userId="cbb89a004553df87" providerId="LiveId" clId="{639C308A-7A67-4A41-B139-29D1916DE44B}" dt="2020-06-03T15:27:31.254" v="89" actId="47"/>
        <pc:sldMkLst>
          <pc:docMk/>
          <pc:sldMk cId="1486351423" sldId="1238"/>
        </pc:sldMkLst>
      </pc:sldChg>
      <pc:sldChg chg="addSp delSp modSp add del mod ord">
        <pc:chgData name="Jürg Birnstiel" userId="cbb89a004553df87" providerId="LiveId" clId="{639C308A-7A67-4A41-B139-29D1916DE44B}" dt="2020-06-04T08:13:44.409" v="118" actId="962"/>
        <pc:sldMkLst>
          <pc:docMk/>
          <pc:sldMk cId="2751421210" sldId="1239"/>
        </pc:sldMkLst>
        <pc:picChg chg="del">
          <ac:chgData name="Jürg Birnstiel" userId="cbb89a004553df87" providerId="LiveId" clId="{639C308A-7A67-4A41-B139-29D1916DE44B}" dt="2020-06-04T08:12:03.003" v="108" actId="478"/>
          <ac:picMkLst>
            <pc:docMk/>
            <pc:sldMk cId="2751421210" sldId="1239"/>
            <ac:picMk id="4" creationId="{B2F1FBCE-1448-468F-ABD7-E6DBC6AB0DBF}"/>
          </ac:picMkLst>
        </pc:picChg>
        <pc:picChg chg="add mod">
          <ac:chgData name="Jürg Birnstiel" userId="cbb89a004553df87" providerId="LiveId" clId="{639C308A-7A67-4A41-B139-29D1916DE44B}" dt="2020-06-04T08:13:44.409" v="118" actId="962"/>
          <ac:picMkLst>
            <pc:docMk/>
            <pc:sldMk cId="2751421210" sldId="1239"/>
            <ac:picMk id="5" creationId="{6B83B2BC-6408-4DEF-9B3B-87A8D4F7DD02}"/>
          </ac:picMkLst>
        </pc:picChg>
      </pc:sldChg>
      <pc:sldChg chg="del">
        <pc:chgData name="Jürg Birnstiel" userId="cbb89a004553df87" providerId="LiveId" clId="{639C308A-7A67-4A41-B139-29D1916DE44B}" dt="2020-06-03T15:26:31.994" v="14" actId="47"/>
        <pc:sldMkLst>
          <pc:docMk/>
          <pc:sldMk cId="3410686505" sldId="1239"/>
        </pc:sldMkLst>
      </pc:sldChg>
      <pc:sldChg chg="addSp modSp add mod">
        <pc:chgData name="Jürg Birnstiel" userId="cbb89a004553df87" providerId="LiveId" clId="{639C308A-7A67-4A41-B139-29D1916DE44B}" dt="2020-06-04T08:12:25.553" v="112" actId="962"/>
        <pc:sldMkLst>
          <pc:docMk/>
          <pc:sldMk cId="1869408160" sldId="1240"/>
        </pc:sldMkLst>
        <pc:picChg chg="add mod">
          <ac:chgData name="Jürg Birnstiel" userId="cbb89a004553df87" providerId="LiveId" clId="{639C308A-7A67-4A41-B139-29D1916DE44B}" dt="2020-06-04T08:12:25.553" v="112" actId="962"/>
          <ac:picMkLst>
            <pc:docMk/>
            <pc:sldMk cId="1869408160" sldId="1240"/>
            <ac:picMk id="4" creationId="{C482F0F8-9659-4DE9-8441-EEBB00F1D663}"/>
          </ac:picMkLst>
        </pc:picChg>
      </pc:sldChg>
      <pc:sldChg chg="del">
        <pc:chgData name="Jürg Birnstiel" userId="cbb89a004553df87" providerId="LiveId" clId="{639C308A-7A67-4A41-B139-29D1916DE44B}" dt="2020-06-03T15:26:54.217" v="44" actId="47"/>
        <pc:sldMkLst>
          <pc:docMk/>
          <pc:sldMk cId="1885401216" sldId="1240"/>
        </pc:sldMkLst>
      </pc:sldChg>
      <pc:sldChg chg="del">
        <pc:chgData name="Jürg Birnstiel" userId="cbb89a004553df87" providerId="LiveId" clId="{639C308A-7A67-4A41-B139-29D1916DE44B}" dt="2020-06-03T15:26:55.097" v="45" actId="47"/>
        <pc:sldMkLst>
          <pc:docMk/>
          <pc:sldMk cId="139086432" sldId="1241"/>
        </pc:sldMkLst>
      </pc:sldChg>
      <pc:sldChg chg="addSp modSp add mod ord">
        <pc:chgData name="Jürg Birnstiel" userId="cbb89a004553df87" providerId="LiveId" clId="{639C308A-7A67-4A41-B139-29D1916DE44B}" dt="2020-06-04T12:09:09.092" v="248"/>
        <pc:sldMkLst>
          <pc:docMk/>
          <pc:sldMk cId="2858021029" sldId="1241"/>
        </pc:sldMkLst>
        <pc:picChg chg="add mod">
          <ac:chgData name="Jürg Birnstiel" userId="cbb89a004553df87" providerId="LiveId" clId="{639C308A-7A67-4A41-B139-29D1916DE44B}" dt="2020-06-04T08:16:39.319" v="152" actId="962"/>
          <ac:picMkLst>
            <pc:docMk/>
            <pc:sldMk cId="2858021029" sldId="1241"/>
            <ac:picMk id="4" creationId="{1A14F83A-397A-4101-BDE9-7ECDA2D20437}"/>
          </ac:picMkLst>
        </pc:picChg>
      </pc:sldChg>
      <pc:sldChg chg="modSp add mod ord">
        <pc:chgData name="Jürg Birnstiel" userId="cbb89a004553df87" providerId="LiveId" clId="{639C308A-7A67-4A41-B139-29D1916DE44B}" dt="2020-06-05T09:21:02.815" v="358"/>
        <pc:sldMkLst>
          <pc:docMk/>
          <pc:sldMk cId="1289155872" sldId="1242"/>
        </pc:sldMkLst>
        <pc:spChg chg="mod">
          <ac:chgData name="Jürg Birnstiel" userId="cbb89a004553df87" providerId="LiveId" clId="{639C308A-7A67-4A41-B139-29D1916DE44B}" dt="2020-06-04T08:15:55.410" v="148" actId="1076"/>
          <ac:spMkLst>
            <pc:docMk/>
            <pc:sldMk cId="1289155872" sldId="1242"/>
            <ac:spMk id="7" creationId="{00000000-0000-0000-0000-000000000000}"/>
          </ac:spMkLst>
        </pc:spChg>
        <pc:spChg chg="mod">
          <ac:chgData name="Jürg Birnstiel" userId="cbb89a004553df87" providerId="LiveId" clId="{639C308A-7A67-4A41-B139-29D1916DE44B}" dt="2020-06-04T12:17:09.323" v="340" actId="1076"/>
          <ac:spMkLst>
            <pc:docMk/>
            <pc:sldMk cId="1289155872" sldId="1242"/>
            <ac:spMk id="409603" creationId="{00000000-0000-0000-0000-000000000000}"/>
          </ac:spMkLst>
        </pc:spChg>
      </pc:sldChg>
      <pc:sldChg chg="del">
        <pc:chgData name="Jürg Birnstiel" userId="cbb89a004553df87" providerId="LiveId" clId="{639C308A-7A67-4A41-B139-29D1916DE44B}" dt="2020-06-03T15:26:55.637" v="46" actId="47"/>
        <pc:sldMkLst>
          <pc:docMk/>
          <pc:sldMk cId="1640788982" sldId="1242"/>
        </pc:sldMkLst>
      </pc:sldChg>
      <pc:sldChg chg="addSp modSp add mod">
        <pc:chgData name="Jürg Birnstiel" userId="cbb89a004553df87" providerId="LiveId" clId="{639C308A-7A67-4A41-B139-29D1916DE44B}" dt="2020-06-04T09:36:52.412" v="160" actId="962"/>
        <pc:sldMkLst>
          <pc:docMk/>
          <pc:sldMk cId="1051068042" sldId="1243"/>
        </pc:sldMkLst>
        <pc:picChg chg="add mod">
          <ac:chgData name="Jürg Birnstiel" userId="cbb89a004553df87" providerId="LiveId" clId="{639C308A-7A67-4A41-B139-29D1916DE44B}" dt="2020-06-04T09:36:52.412" v="160" actId="962"/>
          <ac:picMkLst>
            <pc:docMk/>
            <pc:sldMk cId="1051068042" sldId="1243"/>
            <ac:picMk id="4" creationId="{6C292DC5-F044-400B-92E1-3526184BAA00}"/>
          </ac:picMkLst>
        </pc:picChg>
      </pc:sldChg>
      <pc:sldChg chg="del">
        <pc:chgData name="Jürg Birnstiel" userId="cbb89a004553df87" providerId="LiveId" clId="{639C308A-7A67-4A41-B139-29D1916DE44B}" dt="2020-06-03T15:26:56.041" v="47" actId="47"/>
        <pc:sldMkLst>
          <pc:docMk/>
          <pc:sldMk cId="3908606454" sldId="1243"/>
        </pc:sldMkLst>
      </pc:sldChg>
      <pc:sldChg chg="modSp add mod">
        <pc:chgData name="Jürg Birnstiel" userId="cbb89a004553df87" providerId="LiveId" clId="{639C308A-7A67-4A41-B139-29D1916DE44B}" dt="2020-06-04T12:16:56.343" v="338" actId="1076"/>
        <pc:sldMkLst>
          <pc:docMk/>
          <pc:sldMk cId="3732708650" sldId="1244"/>
        </pc:sldMkLst>
        <pc:spChg chg="mod">
          <ac:chgData name="Jürg Birnstiel" userId="cbb89a004553df87" providerId="LiveId" clId="{639C308A-7A67-4A41-B139-29D1916DE44B}" dt="2020-06-04T11:59:47.154" v="175" actId="1035"/>
          <ac:spMkLst>
            <pc:docMk/>
            <pc:sldMk cId="3732708650" sldId="1244"/>
            <ac:spMk id="7" creationId="{00000000-0000-0000-0000-000000000000}"/>
          </ac:spMkLst>
        </pc:spChg>
        <pc:spChg chg="mod">
          <ac:chgData name="Jürg Birnstiel" userId="cbb89a004553df87" providerId="LiveId" clId="{639C308A-7A67-4A41-B139-29D1916DE44B}" dt="2020-06-04T12:16:56.343" v="338" actId="1076"/>
          <ac:spMkLst>
            <pc:docMk/>
            <pc:sldMk cId="3732708650" sldId="1244"/>
            <ac:spMk id="409603" creationId="{00000000-0000-0000-0000-000000000000}"/>
          </ac:spMkLst>
        </pc:spChg>
      </pc:sldChg>
      <pc:sldChg chg="del">
        <pc:chgData name="Jürg Birnstiel" userId="cbb89a004553df87" providerId="LiveId" clId="{639C308A-7A67-4A41-B139-29D1916DE44B}" dt="2020-06-03T15:26:56.897" v="48" actId="47"/>
        <pc:sldMkLst>
          <pc:docMk/>
          <pc:sldMk cId="4070952514" sldId="1244"/>
        </pc:sldMkLst>
      </pc:sldChg>
      <pc:sldChg chg="del">
        <pc:chgData name="Jürg Birnstiel" userId="cbb89a004553df87" providerId="LiveId" clId="{639C308A-7A67-4A41-B139-29D1916DE44B}" dt="2020-06-03T15:26:57.278" v="49" actId="47"/>
        <pc:sldMkLst>
          <pc:docMk/>
          <pc:sldMk cId="252846740" sldId="1245"/>
        </pc:sldMkLst>
      </pc:sldChg>
      <pc:sldChg chg="modSp add mod">
        <pc:chgData name="Jürg Birnstiel" userId="cbb89a004553df87" providerId="LiveId" clId="{639C308A-7A67-4A41-B139-29D1916DE44B}" dt="2020-06-04T12:17:02.185" v="339" actId="1076"/>
        <pc:sldMkLst>
          <pc:docMk/>
          <pc:sldMk cId="3833708257" sldId="1245"/>
        </pc:sldMkLst>
        <pc:spChg chg="mod">
          <ac:chgData name="Jürg Birnstiel" userId="cbb89a004553df87" providerId="LiveId" clId="{639C308A-7A67-4A41-B139-29D1916DE44B}" dt="2020-06-04T12:00:20.209" v="183" actId="20577"/>
          <ac:spMkLst>
            <pc:docMk/>
            <pc:sldMk cId="3833708257" sldId="1245"/>
            <ac:spMk id="7" creationId="{00000000-0000-0000-0000-000000000000}"/>
          </ac:spMkLst>
        </pc:spChg>
        <pc:spChg chg="mod">
          <ac:chgData name="Jürg Birnstiel" userId="cbb89a004553df87" providerId="LiveId" clId="{639C308A-7A67-4A41-B139-29D1916DE44B}" dt="2020-06-04T12:17:02.185" v="339" actId="1076"/>
          <ac:spMkLst>
            <pc:docMk/>
            <pc:sldMk cId="3833708257" sldId="1245"/>
            <ac:spMk id="409603" creationId="{00000000-0000-0000-0000-000000000000}"/>
          </ac:spMkLst>
        </pc:spChg>
      </pc:sldChg>
      <pc:sldChg chg="del">
        <pc:chgData name="Jürg Birnstiel" userId="cbb89a004553df87" providerId="LiveId" clId="{639C308A-7A67-4A41-B139-29D1916DE44B}" dt="2020-06-03T15:26:57.915" v="50" actId="47"/>
        <pc:sldMkLst>
          <pc:docMk/>
          <pc:sldMk cId="531063850" sldId="1246"/>
        </pc:sldMkLst>
      </pc:sldChg>
      <pc:sldChg chg="modSp add mod">
        <pc:chgData name="Jürg Birnstiel" userId="cbb89a004553df87" providerId="LiveId" clId="{639C308A-7A67-4A41-B139-29D1916DE44B}" dt="2020-06-04T12:17:20.970" v="341" actId="1076"/>
        <pc:sldMkLst>
          <pc:docMk/>
          <pc:sldMk cId="726410182" sldId="1246"/>
        </pc:sldMkLst>
        <pc:spChg chg="mod">
          <ac:chgData name="Jürg Birnstiel" userId="cbb89a004553df87" providerId="LiveId" clId="{639C308A-7A67-4A41-B139-29D1916DE44B}" dt="2020-06-04T12:05:02.518" v="196" actId="1037"/>
          <ac:spMkLst>
            <pc:docMk/>
            <pc:sldMk cId="726410182" sldId="1246"/>
            <ac:spMk id="7" creationId="{00000000-0000-0000-0000-000000000000}"/>
          </ac:spMkLst>
        </pc:spChg>
        <pc:spChg chg="mod">
          <ac:chgData name="Jürg Birnstiel" userId="cbb89a004553df87" providerId="LiveId" clId="{639C308A-7A67-4A41-B139-29D1916DE44B}" dt="2020-06-04T12:17:20.970" v="341" actId="1076"/>
          <ac:spMkLst>
            <pc:docMk/>
            <pc:sldMk cId="726410182" sldId="1246"/>
            <ac:spMk id="409603" creationId="{00000000-0000-0000-0000-000000000000}"/>
          </ac:spMkLst>
        </pc:spChg>
      </pc:sldChg>
      <pc:sldChg chg="modSp add mod">
        <pc:chgData name="Jürg Birnstiel" userId="cbb89a004553df87" providerId="LiveId" clId="{639C308A-7A67-4A41-B139-29D1916DE44B}" dt="2020-06-04T12:17:32.779" v="342" actId="1076"/>
        <pc:sldMkLst>
          <pc:docMk/>
          <pc:sldMk cId="493481799" sldId="1247"/>
        </pc:sldMkLst>
        <pc:spChg chg="mod">
          <ac:chgData name="Jürg Birnstiel" userId="cbb89a004553df87" providerId="LiveId" clId="{639C308A-7A67-4A41-B139-29D1916DE44B}" dt="2020-06-04T12:05:51.456" v="203" actId="1035"/>
          <ac:spMkLst>
            <pc:docMk/>
            <pc:sldMk cId="493481799" sldId="1247"/>
            <ac:spMk id="7" creationId="{00000000-0000-0000-0000-000000000000}"/>
          </ac:spMkLst>
        </pc:spChg>
        <pc:spChg chg="mod">
          <ac:chgData name="Jürg Birnstiel" userId="cbb89a004553df87" providerId="LiveId" clId="{639C308A-7A67-4A41-B139-29D1916DE44B}" dt="2020-06-04T12:17:32.779" v="342" actId="1076"/>
          <ac:spMkLst>
            <pc:docMk/>
            <pc:sldMk cId="493481799" sldId="1247"/>
            <ac:spMk id="409603" creationId="{00000000-0000-0000-0000-000000000000}"/>
          </ac:spMkLst>
        </pc:spChg>
      </pc:sldChg>
      <pc:sldChg chg="del">
        <pc:chgData name="Jürg Birnstiel" userId="cbb89a004553df87" providerId="LiveId" clId="{639C308A-7A67-4A41-B139-29D1916DE44B}" dt="2020-06-03T15:26:58.448" v="51" actId="47"/>
        <pc:sldMkLst>
          <pc:docMk/>
          <pc:sldMk cId="3395733162" sldId="1247"/>
        </pc:sldMkLst>
      </pc:sldChg>
      <pc:sldChg chg="modSp add mod">
        <pc:chgData name="Jürg Birnstiel" userId="cbb89a004553df87" providerId="LiveId" clId="{639C308A-7A67-4A41-B139-29D1916DE44B}" dt="2020-06-04T12:17:44.921" v="345" actId="1076"/>
        <pc:sldMkLst>
          <pc:docMk/>
          <pc:sldMk cId="1493406146" sldId="1248"/>
        </pc:sldMkLst>
        <pc:spChg chg="mod">
          <ac:chgData name="Jürg Birnstiel" userId="cbb89a004553df87" providerId="LiveId" clId="{639C308A-7A67-4A41-B139-29D1916DE44B}" dt="2020-06-04T12:17:38.774" v="344" actId="20577"/>
          <ac:spMkLst>
            <pc:docMk/>
            <pc:sldMk cId="1493406146" sldId="1248"/>
            <ac:spMk id="7" creationId="{00000000-0000-0000-0000-000000000000}"/>
          </ac:spMkLst>
        </pc:spChg>
        <pc:spChg chg="mod">
          <ac:chgData name="Jürg Birnstiel" userId="cbb89a004553df87" providerId="LiveId" clId="{639C308A-7A67-4A41-B139-29D1916DE44B}" dt="2020-06-04T12:17:44.921" v="345" actId="1076"/>
          <ac:spMkLst>
            <pc:docMk/>
            <pc:sldMk cId="1493406146" sldId="1248"/>
            <ac:spMk id="409603" creationId="{00000000-0000-0000-0000-000000000000}"/>
          </ac:spMkLst>
        </pc:spChg>
      </pc:sldChg>
      <pc:sldChg chg="del">
        <pc:chgData name="Jürg Birnstiel" userId="cbb89a004553df87" providerId="LiveId" clId="{639C308A-7A67-4A41-B139-29D1916DE44B}" dt="2020-06-03T15:27:26.842" v="81" actId="47"/>
        <pc:sldMkLst>
          <pc:docMk/>
          <pc:sldMk cId="1778786603" sldId="1248"/>
        </pc:sldMkLst>
      </pc:sldChg>
      <pc:sldChg chg="modSp add mod">
        <pc:chgData name="Jürg Birnstiel" userId="cbb89a004553df87" providerId="LiveId" clId="{639C308A-7A67-4A41-B139-29D1916DE44B}" dt="2020-06-04T12:17:51.646" v="346" actId="1076"/>
        <pc:sldMkLst>
          <pc:docMk/>
          <pc:sldMk cId="60854272" sldId="1249"/>
        </pc:sldMkLst>
        <pc:spChg chg="mod">
          <ac:chgData name="Jürg Birnstiel" userId="cbb89a004553df87" providerId="LiveId" clId="{639C308A-7A67-4A41-B139-29D1916DE44B}" dt="2020-06-04T12:07:32.241" v="230" actId="1076"/>
          <ac:spMkLst>
            <pc:docMk/>
            <pc:sldMk cId="60854272" sldId="1249"/>
            <ac:spMk id="7" creationId="{00000000-0000-0000-0000-000000000000}"/>
          </ac:spMkLst>
        </pc:spChg>
        <pc:spChg chg="mod">
          <ac:chgData name="Jürg Birnstiel" userId="cbb89a004553df87" providerId="LiveId" clId="{639C308A-7A67-4A41-B139-29D1916DE44B}" dt="2020-06-04T12:17:51.646" v="346" actId="1076"/>
          <ac:spMkLst>
            <pc:docMk/>
            <pc:sldMk cId="60854272" sldId="1249"/>
            <ac:spMk id="409603" creationId="{00000000-0000-0000-0000-000000000000}"/>
          </ac:spMkLst>
        </pc:spChg>
      </pc:sldChg>
      <pc:sldChg chg="del">
        <pc:chgData name="Jürg Birnstiel" userId="cbb89a004553df87" providerId="LiveId" clId="{639C308A-7A67-4A41-B139-29D1916DE44B}" dt="2020-06-03T15:27:27.385" v="82" actId="47"/>
        <pc:sldMkLst>
          <pc:docMk/>
          <pc:sldMk cId="2210072876" sldId="1249"/>
        </pc:sldMkLst>
      </pc:sldChg>
      <pc:sldChg chg="modSp add mod">
        <pc:chgData name="Jürg Birnstiel" userId="cbb89a004553df87" providerId="LiveId" clId="{639C308A-7A67-4A41-B139-29D1916DE44B}" dt="2020-06-04T12:18:19.668" v="351" actId="1076"/>
        <pc:sldMkLst>
          <pc:docMk/>
          <pc:sldMk cId="141116533" sldId="1250"/>
        </pc:sldMkLst>
        <pc:spChg chg="mod">
          <ac:chgData name="Jürg Birnstiel" userId="cbb89a004553df87" providerId="LiveId" clId="{639C308A-7A67-4A41-B139-29D1916DE44B}" dt="2020-06-04T12:18:13.706" v="350" actId="1076"/>
          <ac:spMkLst>
            <pc:docMk/>
            <pc:sldMk cId="141116533" sldId="1250"/>
            <ac:spMk id="7" creationId="{00000000-0000-0000-0000-000000000000}"/>
          </ac:spMkLst>
        </pc:spChg>
        <pc:spChg chg="mod">
          <ac:chgData name="Jürg Birnstiel" userId="cbb89a004553df87" providerId="LiveId" clId="{639C308A-7A67-4A41-B139-29D1916DE44B}" dt="2020-06-04T12:18:19.668" v="351" actId="1076"/>
          <ac:spMkLst>
            <pc:docMk/>
            <pc:sldMk cId="141116533" sldId="1250"/>
            <ac:spMk id="409603" creationId="{00000000-0000-0000-0000-000000000000}"/>
          </ac:spMkLst>
        </pc:spChg>
      </pc:sldChg>
      <pc:sldChg chg="del">
        <pc:chgData name="Jürg Birnstiel" userId="cbb89a004553df87" providerId="LiveId" clId="{639C308A-7A67-4A41-B139-29D1916DE44B}" dt="2020-06-03T15:27:27.812" v="83" actId="47"/>
        <pc:sldMkLst>
          <pc:docMk/>
          <pc:sldMk cId="1654777076" sldId="1250"/>
        </pc:sldMkLst>
      </pc:sldChg>
      <pc:sldChg chg="modSp add mod">
        <pc:chgData name="Jürg Birnstiel" userId="cbb89a004553df87" providerId="LiveId" clId="{639C308A-7A67-4A41-B139-29D1916DE44B}" dt="2020-06-04T12:18:35.409" v="352" actId="1076"/>
        <pc:sldMkLst>
          <pc:docMk/>
          <pc:sldMk cId="53513466" sldId="1251"/>
        </pc:sldMkLst>
        <pc:spChg chg="mod">
          <ac:chgData name="Jürg Birnstiel" userId="cbb89a004553df87" providerId="LiveId" clId="{639C308A-7A67-4A41-B139-29D1916DE44B}" dt="2020-06-04T12:11:29.882" v="276" actId="20577"/>
          <ac:spMkLst>
            <pc:docMk/>
            <pc:sldMk cId="53513466" sldId="1251"/>
            <ac:spMk id="7" creationId="{00000000-0000-0000-0000-000000000000}"/>
          </ac:spMkLst>
        </pc:spChg>
        <pc:spChg chg="mod">
          <ac:chgData name="Jürg Birnstiel" userId="cbb89a004553df87" providerId="LiveId" clId="{639C308A-7A67-4A41-B139-29D1916DE44B}" dt="2020-06-04T12:18:35.409" v="352" actId="1076"/>
          <ac:spMkLst>
            <pc:docMk/>
            <pc:sldMk cId="53513466" sldId="1251"/>
            <ac:spMk id="409603" creationId="{00000000-0000-0000-0000-000000000000}"/>
          </ac:spMkLst>
        </pc:spChg>
      </pc:sldChg>
      <pc:sldChg chg="del">
        <pc:chgData name="Jürg Birnstiel" userId="cbb89a004553df87" providerId="LiveId" clId="{639C308A-7A67-4A41-B139-29D1916DE44B}" dt="2020-06-03T15:27:28.263" v="84" actId="47"/>
        <pc:sldMkLst>
          <pc:docMk/>
          <pc:sldMk cId="258617211" sldId="1251"/>
        </pc:sldMkLst>
      </pc:sldChg>
      <pc:sldChg chg="modSp add mod">
        <pc:chgData name="Jürg Birnstiel" userId="cbb89a004553df87" providerId="LiveId" clId="{639C308A-7A67-4A41-B139-29D1916DE44B}" dt="2020-06-04T12:18:51.346" v="353" actId="1076"/>
        <pc:sldMkLst>
          <pc:docMk/>
          <pc:sldMk cId="1128977380" sldId="1252"/>
        </pc:sldMkLst>
        <pc:spChg chg="mod">
          <ac:chgData name="Jürg Birnstiel" userId="cbb89a004553df87" providerId="LiveId" clId="{639C308A-7A67-4A41-B139-29D1916DE44B}" dt="2020-06-04T12:13:19.613" v="311" actId="14100"/>
          <ac:spMkLst>
            <pc:docMk/>
            <pc:sldMk cId="1128977380" sldId="1252"/>
            <ac:spMk id="7" creationId="{00000000-0000-0000-0000-000000000000}"/>
          </ac:spMkLst>
        </pc:spChg>
        <pc:spChg chg="mod">
          <ac:chgData name="Jürg Birnstiel" userId="cbb89a004553df87" providerId="LiveId" clId="{639C308A-7A67-4A41-B139-29D1916DE44B}" dt="2020-06-04T12:18:51.346" v="353" actId="1076"/>
          <ac:spMkLst>
            <pc:docMk/>
            <pc:sldMk cId="1128977380" sldId="1252"/>
            <ac:spMk id="409603" creationId="{00000000-0000-0000-0000-000000000000}"/>
          </ac:spMkLst>
        </pc:spChg>
      </pc:sldChg>
      <pc:sldChg chg="del">
        <pc:chgData name="Jürg Birnstiel" userId="cbb89a004553df87" providerId="LiveId" clId="{639C308A-7A67-4A41-B139-29D1916DE44B}" dt="2020-06-03T15:27:28.622" v="85" actId="47"/>
        <pc:sldMkLst>
          <pc:docMk/>
          <pc:sldMk cId="3852186087" sldId="1252"/>
        </pc:sldMkLst>
      </pc:sldChg>
      <pc:sldChg chg="modSp add mod">
        <pc:chgData name="Jürg Birnstiel" userId="cbb89a004553df87" providerId="LiveId" clId="{639C308A-7A67-4A41-B139-29D1916DE44B}" dt="2020-06-04T12:19:00.191" v="354" actId="1076"/>
        <pc:sldMkLst>
          <pc:docMk/>
          <pc:sldMk cId="1871554565" sldId="1253"/>
        </pc:sldMkLst>
        <pc:spChg chg="mod">
          <ac:chgData name="Jürg Birnstiel" userId="cbb89a004553df87" providerId="LiveId" clId="{639C308A-7A67-4A41-B139-29D1916DE44B}" dt="2020-06-04T12:14:12.109" v="323" actId="20577"/>
          <ac:spMkLst>
            <pc:docMk/>
            <pc:sldMk cId="1871554565" sldId="1253"/>
            <ac:spMk id="7" creationId="{00000000-0000-0000-0000-000000000000}"/>
          </ac:spMkLst>
        </pc:spChg>
        <pc:spChg chg="mod">
          <ac:chgData name="Jürg Birnstiel" userId="cbb89a004553df87" providerId="LiveId" clId="{639C308A-7A67-4A41-B139-29D1916DE44B}" dt="2020-06-04T12:19:00.191" v="354" actId="1076"/>
          <ac:spMkLst>
            <pc:docMk/>
            <pc:sldMk cId="1871554565" sldId="1253"/>
            <ac:spMk id="409603" creationId="{00000000-0000-0000-0000-000000000000}"/>
          </ac:spMkLst>
        </pc:spChg>
      </pc:sldChg>
      <pc:sldChg chg="del">
        <pc:chgData name="Jürg Birnstiel" userId="cbb89a004553df87" providerId="LiveId" clId="{639C308A-7A67-4A41-B139-29D1916DE44B}" dt="2020-06-03T15:27:29.387" v="86" actId="47"/>
        <pc:sldMkLst>
          <pc:docMk/>
          <pc:sldMk cId="3902236390" sldId="1253"/>
        </pc:sldMkLst>
      </pc:sldChg>
      <pc:sldChg chg="modSp add mod">
        <pc:chgData name="Jürg Birnstiel" userId="cbb89a004553df87" providerId="LiveId" clId="{639C308A-7A67-4A41-B139-29D1916DE44B}" dt="2020-06-04T12:19:11.833" v="355" actId="1076"/>
        <pc:sldMkLst>
          <pc:docMk/>
          <pc:sldMk cId="1559141662" sldId="1254"/>
        </pc:sldMkLst>
        <pc:spChg chg="mod">
          <ac:chgData name="Jürg Birnstiel" userId="cbb89a004553df87" providerId="LiveId" clId="{639C308A-7A67-4A41-B139-29D1916DE44B}" dt="2020-06-04T12:15:25.677" v="330" actId="1076"/>
          <ac:spMkLst>
            <pc:docMk/>
            <pc:sldMk cId="1559141662" sldId="1254"/>
            <ac:spMk id="7" creationId="{00000000-0000-0000-0000-000000000000}"/>
          </ac:spMkLst>
        </pc:spChg>
        <pc:spChg chg="mod">
          <ac:chgData name="Jürg Birnstiel" userId="cbb89a004553df87" providerId="LiveId" clId="{639C308A-7A67-4A41-B139-29D1916DE44B}" dt="2020-06-04T12:19:11.833" v="355" actId="1076"/>
          <ac:spMkLst>
            <pc:docMk/>
            <pc:sldMk cId="1559141662" sldId="1254"/>
            <ac:spMk id="409603" creationId="{00000000-0000-0000-0000-000000000000}"/>
          </ac:spMkLst>
        </pc:spChg>
      </pc:sldChg>
      <pc:sldChg chg="del">
        <pc:chgData name="Jürg Birnstiel" userId="cbb89a004553df87" providerId="LiveId" clId="{639C308A-7A67-4A41-B139-29D1916DE44B}" dt="2020-06-03T15:27:29.792" v="87" actId="47"/>
        <pc:sldMkLst>
          <pc:docMk/>
          <pc:sldMk cId="3830392722" sldId="1254"/>
        </pc:sldMkLst>
      </pc:sldChg>
      <pc:sldChg chg="modSp add mod">
        <pc:chgData name="Jürg Birnstiel" userId="cbb89a004553df87" providerId="LiveId" clId="{639C308A-7A67-4A41-B139-29D1916DE44B}" dt="2020-06-04T12:19:20.591" v="356" actId="1076"/>
        <pc:sldMkLst>
          <pc:docMk/>
          <pc:sldMk cId="2493561321" sldId="1255"/>
        </pc:sldMkLst>
        <pc:spChg chg="mod">
          <ac:chgData name="Jürg Birnstiel" userId="cbb89a004553df87" providerId="LiveId" clId="{639C308A-7A67-4A41-B139-29D1916DE44B}" dt="2020-06-04T12:16:34.957" v="337"/>
          <ac:spMkLst>
            <pc:docMk/>
            <pc:sldMk cId="2493561321" sldId="1255"/>
            <ac:spMk id="7" creationId="{00000000-0000-0000-0000-000000000000}"/>
          </ac:spMkLst>
        </pc:spChg>
        <pc:spChg chg="mod">
          <ac:chgData name="Jürg Birnstiel" userId="cbb89a004553df87" providerId="LiveId" clId="{639C308A-7A67-4A41-B139-29D1916DE44B}" dt="2020-06-04T12:19:20.591" v="356" actId="1076"/>
          <ac:spMkLst>
            <pc:docMk/>
            <pc:sldMk cId="2493561321" sldId="1255"/>
            <ac:spMk id="409603" creationId="{00000000-0000-0000-0000-000000000000}"/>
          </ac:spMkLst>
        </pc:spChg>
      </pc:sldChg>
      <pc:sldChg chg="del">
        <pc:chgData name="Jürg Birnstiel" userId="cbb89a004553df87" providerId="LiveId" clId="{639C308A-7A67-4A41-B139-29D1916DE44B}" dt="2020-06-03T15:27:30.624" v="88" actId="47"/>
        <pc:sldMkLst>
          <pc:docMk/>
          <pc:sldMk cId="2962446780" sldId="1255"/>
        </pc:sldMkLst>
      </pc:sldChg>
      <pc:sldChg chg="del">
        <pc:chgData name="Jürg Birnstiel" userId="cbb89a004553df87" providerId="LiveId" clId="{639C308A-7A67-4A41-B139-29D1916DE44B}" dt="2020-06-03T15:27:31.613" v="90" actId="47"/>
        <pc:sldMkLst>
          <pc:docMk/>
          <pc:sldMk cId="3492379828" sldId="1256"/>
        </pc:sldMkLst>
      </pc:sldChg>
      <pc:sldChg chg="del">
        <pc:chgData name="Jürg Birnstiel" userId="cbb89a004553df87" providerId="LiveId" clId="{639C308A-7A67-4A41-B139-29D1916DE44B}" dt="2020-06-03T15:27:32.537" v="91" actId="47"/>
        <pc:sldMkLst>
          <pc:docMk/>
          <pc:sldMk cId="3666180960" sldId="1257"/>
        </pc:sldMkLst>
      </pc:sldChg>
      <pc:sldChg chg="del">
        <pc:chgData name="Jürg Birnstiel" userId="cbb89a004553df87" providerId="LiveId" clId="{639C308A-7A67-4A41-B139-29D1916DE44B}" dt="2020-06-03T15:27:33.391" v="92" actId="47"/>
        <pc:sldMkLst>
          <pc:docMk/>
          <pc:sldMk cId="715422491" sldId="1258"/>
        </pc:sldMkLst>
      </pc:sldChg>
      <pc:sldChg chg="del">
        <pc:chgData name="Jürg Birnstiel" userId="cbb89a004553df87" providerId="LiveId" clId="{639C308A-7A67-4A41-B139-29D1916DE44B}" dt="2020-06-03T15:27:47.182" v="96" actId="47"/>
        <pc:sldMkLst>
          <pc:docMk/>
          <pc:sldMk cId="3818393311" sldId="1259"/>
        </pc:sldMkLst>
      </pc:sldChg>
      <pc:sldChg chg="del">
        <pc:chgData name="Jürg Birnstiel" userId="cbb89a004553df87" providerId="LiveId" clId="{639C308A-7A67-4A41-B139-29D1916DE44B}" dt="2020-06-03T15:27:47.678" v="97" actId="47"/>
        <pc:sldMkLst>
          <pc:docMk/>
          <pc:sldMk cId="678876601" sldId="126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2805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75716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14124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67087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6733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75670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27527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17653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54419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53038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071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08464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61681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11696" y="332656"/>
            <a:ext cx="11568608" cy="2554545"/>
          </a:xfrm>
        </p:spPr>
        <p:txBody>
          <a:bodyPr wrap="square">
            <a:spAutoFit/>
          </a:bodyPr>
          <a:lstStyle/>
          <a:p>
            <a:pPr algn="l"/>
            <a:r>
              <a:rPr lang="de-DE" altLang="de-DE" sz="8000" dirty="0">
                <a:solidFill>
                  <a:schemeClr val="tx1"/>
                </a:solidFill>
                <a:effectLst/>
                <a:latin typeface="Source Sans Pro Black" panose="020B0803030403020204" pitchFamily="34" charset="0"/>
                <a:ea typeface="Source Sans Pro Black" panose="020B0803030403020204" pitchFamily="34" charset="0"/>
              </a:rPr>
              <a:t>Diese Pandemie</a:t>
            </a:r>
            <a:br>
              <a:rPr lang="de-DE" altLang="de-DE" sz="8000" dirty="0">
                <a:solidFill>
                  <a:schemeClr val="tx1"/>
                </a:solidFill>
                <a:effectLst/>
                <a:latin typeface="Source Sans Pro Black" panose="020B0803030403020204" pitchFamily="34" charset="0"/>
                <a:ea typeface="Source Sans Pro Black" panose="020B0803030403020204" pitchFamily="34" charset="0"/>
              </a:rPr>
            </a:br>
            <a:r>
              <a:rPr lang="de-DE" altLang="de-DE" sz="8000" dirty="0">
                <a:solidFill>
                  <a:schemeClr val="tx1"/>
                </a:solidFill>
                <a:effectLst/>
                <a:latin typeface="Source Sans Pro Black" panose="020B0803030403020204" pitchFamily="34" charset="0"/>
                <a:ea typeface="Source Sans Pro Black" panose="020B0803030403020204" pitchFamily="34" charset="0"/>
              </a:rPr>
              <a:t>fordert uns heraus</a:t>
            </a:r>
            <a:endParaRPr lang="de-DE" altLang="de-DE" sz="8000" dirty="0">
              <a:solidFill>
                <a:schemeClr val="tx1"/>
              </a:solidFill>
              <a:effectLst/>
              <a:latin typeface="Source Sans Pro" panose="020B0503030403020204" pitchFamily="34" charset="0"/>
              <a:ea typeface="Source Sans Pro" panose="020B0503030403020204" pitchFamily="34" charset="0"/>
            </a:endParaRPr>
          </a:p>
        </p:txBody>
      </p:sp>
      <p:sp>
        <p:nvSpPr>
          <p:cNvPr id="2" name="Rechteck 1">
            <a:extLst>
              <a:ext uri="{FF2B5EF4-FFF2-40B4-BE49-F238E27FC236}">
                <a16:creationId xmlns:a16="http://schemas.microsoft.com/office/drawing/2014/main" xmlns="" id="{84E7232E-CF00-4B3F-8E84-33CEEA8CFE67}"/>
              </a:ext>
            </a:extLst>
          </p:cNvPr>
          <p:cNvSpPr/>
          <p:nvPr/>
        </p:nvSpPr>
        <p:spPr>
          <a:xfrm>
            <a:off x="5447928" y="4437112"/>
            <a:ext cx="6117380" cy="707886"/>
          </a:xfrm>
          <a:prstGeom prst="rect">
            <a:avLst/>
          </a:prstGeom>
        </p:spPr>
        <p:txBody>
          <a:bodyPr wrap="none">
            <a:spAutoFit/>
          </a:bodyPr>
          <a:lstStyle/>
          <a:p>
            <a:r>
              <a:rPr lang="de-DE" sz="4000" dirty="0"/>
              <a:t>Gedanken zum Lockdown</a:t>
            </a:r>
            <a:endParaRPr lang="de-CH" sz="4000" dirty="0"/>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39688" y="260648"/>
            <a:ext cx="11712624" cy="1938992"/>
          </a:xfrm>
        </p:spPr>
        <p:txBody>
          <a:bodyPr wrap="square">
            <a:spAutoFit/>
          </a:bodyPr>
          <a:lstStyle/>
          <a:p>
            <a:pPr algn="l"/>
            <a:r>
              <a:rPr lang="de-CH" altLang="de-DE" sz="6000" dirty="0">
                <a:solidFill>
                  <a:schemeClr val="tx1"/>
                </a:solidFill>
                <a:effectLst/>
                <a:latin typeface="Source Sans Pro Black" panose="020B0803030403020204" pitchFamily="34" charset="0"/>
                <a:ea typeface="Source Sans Pro Black" panose="020B0803030403020204" pitchFamily="34" charset="0"/>
              </a:rPr>
              <a:t>III. </a:t>
            </a:r>
            <a:r>
              <a:rPr lang="de-DE" altLang="de-DE" sz="6000" dirty="0">
                <a:solidFill>
                  <a:schemeClr val="tx1"/>
                </a:solidFill>
                <a:effectLst/>
                <a:latin typeface="Source Sans Pro Black" panose="020B0803030403020204" pitchFamily="34" charset="0"/>
                <a:ea typeface="Source Sans Pro Black" panose="020B0803030403020204" pitchFamily="34" charset="0"/>
              </a:rPr>
              <a:t>Unsere Flexibilität und Toleranz ist gefordert</a:t>
            </a:r>
          </a:p>
        </p:txBody>
      </p:sp>
    </p:spTree>
    <p:extLst>
      <p:ext uri="{BB962C8B-B14F-4D97-AF65-F5344CB8AC3E}">
        <p14:creationId xmlns:p14="http://schemas.microsoft.com/office/powerpoint/2010/main" val="2863036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51195" y="4509120"/>
            <a:ext cx="4176464" cy="523220"/>
          </a:xfrm>
        </p:spPr>
        <p:txBody>
          <a:bodyPr wrap="square">
            <a:spAutoFit/>
          </a:bodyPr>
          <a:lstStyle/>
          <a:p>
            <a:pPr algn="r"/>
            <a:r>
              <a:rPr lang="de-CH" altLang="de-DE" sz="2800" dirty="0">
                <a:effectLst/>
                <a:latin typeface="Source Sans Pro" panose="020B0503030403020204" pitchFamily="34" charset="0"/>
                <a:ea typeface="Source Sans Pro" panose="020B0503030403020204" pitchFamily="34" charset="0"/>
              </a:rPr>
              <a:t>Philipper-Brief 2,3-4</a:t>
            </a:r>
            <a:endParaRPr lang="de-DE" altLang="de-DE" sz="28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63472" y="188640"/>
            <a:ext cx="11664187" cy="4154984"/>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Rechthaberei und Überheblichkeit dürfen keinen Platz bei euch haben. Vielmehr sollt ihr demütig genug sein, von euren Geschwistern höher zu denken als von euch selbst. Jeder soll auch auf das Wohl der anderen bedacht sein, nicht nur</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auf das eigene Wohl.</a:t>
            </a:r>
          </a:p>
        </p:txBody>
      </p:sp>
    </p:spTree>
    <p:extLst>
      <p:ext uri="{BB962C8B-B14F-4D97-AF65-F5344CB8AC3E}">
        <p14:creationId xmlns:p14="http://schemas.microsoft.com/office/powerpoint/2010/main" val="180256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39688" y="260648"/>
            <a:ext cx="11712624" cy="1938992"/>
          </a:xfrm>
        </p:spPr>
        <p:txBody>
          <a:bodyPr wrap="square">
            <a:spAutoFit/>
          </a:bodyPr>
          <a:lstStyle/>
          <a:p>
            <a:pPr algn="l"/>
            <a:r>
              <a:rPr lang="de-CH" altLang="de-DE" sz="6000" dirty="0">
                <a:solidFill>
                  <a:schemeClr val="tx1"/>
                </a:solidFill>
                <a:effectLst/>
                <a:latin typeface="Source Sans Pro Black" panose="020B0803030403020204" pitchFamily="34" charset="0"/>
                <a:ea typeface="Source Sans Pro Black" panose="020B0803030403020204" pitchFamily="34" charset="0"/>
              </a:rPr>
              <a:t>IV. </a:t>
            </a:r>
            <a:r>
              <a:rPr lang="de-DE" altLang="de-DE" sz="6000" dirty="0">
                <a:solidFill>
                  <a:schemeClr val="tx1"/>
                </a:solidFill>
                <a:effectLst/>
                <a:latin typeface="Source Sans Pro Black" panose="020B0803030403020204" pitchFamily="34" charset="0"/>
                <a:ea typeface="Source Sans Pro Black" panose="020B0803030403020204" pitchFamily="34" charset="0"/>
              </a:rPr>
              <a:t>Ein Vorgeschmack auf</a:t>
            </a:r>
            <a:br>
              <a:rPr lang="de-DE" altLang="de-DE" sz="6000" dirty="0">
                <a:solidFill>
                  <a:schemeClr val="tx1"/>
                </a:solidFill>
                <a:effectLst/>
                <a:latin typeface="Source Sans Pro Black" panose="020B0803030403020204" pitchFamily="34" charset="0"/>
                <a:ea typeface="Source Sans Pro Black" panose="020B0803030403020204" pitchFamily="34" charset="0"/>
              </a:rPr>
            </a:br>
            <a:r>
              <a:rPr lang="de-DE" altLang="de-DE" sz="6000" dirty="0">
                <a:solidFill>
                  <a:schemeClr val="tx1"/>
                </a:solidFill>
                <a:effectLst/>
                <a:latin typeface="Source Sans Pro Black" panose="020B0803030403020204" pitchFamily="34" charset="0"/>
                <a:ea typeface="Source Sans Pro Black" panose="020B0803030403020204" pitchFamily="34" charset="0"/>
              </a:rPr>
              <a:t>das </a:t>
            </a:r>
            <a:r>
              <a:rPr lang="de-DE" altLang="de-DE" sz="6000" dirty="0" err="1">
                <a:solidFill>
                  <a:schemeClr val="tx1"/>
                </a:solidFill>
                <a:effectLst/>
                <a:latin typeface="Source Sans Pro Black" panose="020B0803030403020204" pitchFamily="34" charset="0"/>
                <a:ea typeface="Source Sans Pro Black" panose="020B0803030403020204" pitchFamily="34" charset="0"/>
              </a:rPr>
              <a:t>grosse</a:t>
            </a:r>
            <a:r>
              <a:rPr lang="de-DE" altLang="de-DE" sz="6000" dirty="0">
                <a:solidFill>
                  <a:schemeClr val="tx1"/>
                </a:solidFill>
                <a:effectLst/>
                <a:latin typeface="Source Sans Pro Black" panose="020B0803030403020204" pitchFamily="34" charset="0"/>
                <a:ea typeface="Source Sans Pro Black" panose="020B0803030403020204" pitchFamily="34" charset="0"/>
              </a:rPr>
              <a:t> Wiedersehen</a:t>
            </a:r>
          </a:p>
        </p:txBody>
      </p:sp>
    </p:spTree>
    <p:extLst>
      <p:ext uri="{BB962C8B-B14F-4D97-AF65-F5344CB8AC3E}">
        <p14:creationId xmlns:p14="http://schemas.microsoft.com/office/powerpoint/2010/main" val="2201035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51195" y="4509120"/>
            <a:ext cx="4176464" cy="523220"/>
          </a:xfrm>
        </p:spPr>
        <p:txBody>
          <a:bodyPr wrap="square">
            <a:spAutoFit/>
          </a:bodyPr>
          <a:lstStyle/>
          <a:p>
            <a:pPr algn="r"/>
            <a:r>
              <a:rPr lang="de-CH" altLang="de-DE" sz="2800" dirty="0">
                <a:effectLst/>
                <a:latin typeface="Source Sans Pro" panose="020B0503030403020204" pitchFamily="34" charset="0"/>
                <a:ea typeface="Source Sans Pro" panose="020B0503030403020204" pitchFamily="34" charset="0"/>
              </a:rPr>
              <a:t>Offenbarung 21,4</a:t>
            </a:r>
            <a:endParaRPr lang="de-DE" altLang="de-DE" sz="28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63472" y="188640"/>
            <a:ext cx="11664187" cy="3477875"/>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Gott wird alle ihre Tränen abwischen. Es wird keinen Tod mehr geben, kein Leid und keine Schmerzen, und es werden keine Angstschreie mehr zu hören sein. Denn was früher war,</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ist vergangen.</a:t>
            </a:r>
          </a:p>
        </p:txBody>
      </p:sp>
    </p:spTree>
    <p:extLst>
      <p:ext uri="{BB962C8B-B14F-4D97-AF65-F5344CB8AC3E}">
        <p14:creationId xmlns:p14="http://schemas.microsoft.com/office/powerpoint/2010/main" val="2547865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07368" y="692696"/>
            <a:ext cx="9217024" cy="1446550"/>
          </a:xfrm>
        </p:spPr>
        <p:txBody>
          <a:bodyPr wrap="square">
            <a:spAutoFit/>
          </a:bodyPr>
          <a:lstStyle/>
          <a:p>
            <a:pPr algn="l"/>
            <a:r>
              <a:rPr lang="de-CH" altLang="de-DE" sz="88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88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51195" y="4509120"/>
            <a:ext cx="4176464" cy="523220"/>
          </a:xfrm>
        </p:spPr>
        <p:txBody>
          <a:bodyPr wrap="square">
            <a:spAutoFit/>
          </a:bodyPr>
          <a:lstStyle/>
          <a:p>
            <a:pPr algn="r"/>
            <a:r>
              <a:rPr lang="de-CH" altLang="de-DE" sz="2800" dirty="0">
                <a:effectLst/>
                <a:latin typeface="Source Sans Pro" panose="020B0503030403020204" pitchFamily="34" charset="0"/>
                <a:ea typeface="Source Sans Pro" panose="020B0503030403020204" pitchFamily="34" charset="0"/>
              </a:rPr>
              <a:t>Apostelgeschichte 4,12</a:t>
            </a:r>
            <a:endParaRPr lang="de-DE" altLang="de-DE" sz="28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63473" y="260648"/>
            <a:ext cx="10829072"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Bei niemand anderem ist Rettung zu finden; unter dem ganzen Himmel ist uns Menschen kein anderer Name gegeben, durch den wir gerettet werden können.</a:t>
            </a:r>
          </a:p>
        </p:txBody>
      </p:sp>
    </p:spTree>
    <p:extLst>
      <p:ext uri="{BB962C8B-B14F-4D97-AF65-F5344CB8AC3E}">
        <p14:creationId xmlns:p14="http://schemas.microsoft.com/office/powerpoint/2010/main" val="2874857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51195" y="4509120"/>
            <a:ext cx="4176464" cy="523220"/>
          </a:xfrm>
        </p:spPr>
        <p:txBody>
          <a:bodyPr wrap="square">
            <a:spAutoFit/>
          </a:bodyPr>
          <a:lstStyle/>
          <a:p>
            <a:pPr algn="r"/>
            <a:r>
              <a:rPr lang="de-CH" altLang="de-DE" sz="2800" dirty="0">
                <a:effectLst/>
                <a:latin typeface="Source Sans Pro" panose="020B0503030403020204" pitchFamily="34" charset="0"/>
                <a:ea typeface="Source Sans Pro" panose="020B0503030403020204" pitchFamily="34" charset="0"/>
              </a:rPr>
              <a:t>1. Korinther-Brief 3,11</a:t>
            </a:r>
            <a:endParaRPr lang="de-DE" altLang="de-DE" sz="28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63473" y="404664"/>
            <a:ext cx="10829072"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Das Fundament ist bereits gelegt,</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und niemand kann je ein anderes legen.</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Dieses Fundament ist Jesus Christus.</a:t>
            </a:r>
          </a:p>
        </p:txBody>
      </p:sp>
    </p:spTree>
    <p:extLst>
      <p:ext uri="{BB962C8B-B14F-4D97-AF65-F5344CB8AC3E}">
        <p14:creationId xmlns:p14="http://schemas.microsoft.com/office/powerpoint/2010/main" val="942503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1664187" cy="3908762"/>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Nächste Predigtreihe:</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8000" dirty="0">
                <a:solidFill>
                  <a:schemeClr val="tx1"/>
                </a:solidFill>
                <a:effectLst/>
                <a:latin typeface="Source Sans Pro" panose="020B0503030403020204" pitchFamily="34" charset="0"/>
                <a:ea typeface="Source Sans Pro" panose="020B0503030403020204" pitchFamily="34" charset="0"/>
              </a:rPr>
              <a:t>Der schwierige Aufbruch</a:t>
            </a:r>
            <a:br>
              <a:rPr lang="de-DE" altLang="de-DE" sz="8000" dirty="0">
                <a:solidFill>
                  <a:schemeClr val="tx1"/>
                </a:solidFill>
                <a:effectLst/>
                <a:latin typeface="Source Sans Pro" panose="020B0503030403020204" pitchFamily="34" charset="0"/>
                <a:ea typeface="Source Sans Pro" panose="020B0503030403020204" pitchFamily="34" charset="0"/>
              </a:rPr>
            </a:br>
            <a:r>
              <a:rPr lang="de-DE" altLang="de-DE" sz="8000" dirty="0">
                <a:solidFill>
                  <a:schemeClr val="tx1"/>
                </a:solidFill>
                <a:effectLst/>
                <a:latin typeface="Source Sans Pro" panose="020B0503030403020204" pitchFamily="34" charset="0"/>
                <a:ea typeface="Source Sans Pro" panose="020B0503030403020204" pitchFamily="34" charset="0"/>
              </a:rPr>
              <a:t>in eine schönere Welt</a:t>
            </a:r>
          </a:p>
        </p:txBody>
      </p:sp>
    </p:spTree>
    <p:extLst>
      <p:ext uri="{BB962C8B-B14F-4D97-AF65-F5344CB8AC3E}">
        <p14:creationId xmlns:p14="http://schemas.microsoft.com/office/powerpoint/2010/main" val="2257089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360" y="692696"/>
            <a:ext cx="11017224" cy="923330"/>
          </a:xfrm>
        </p:spPr>
        <p:txBody>
          <a:bodyPr wrap="square">
            <a:spAutoFit/>
          </a:bodyPr>
          <a:lstStyle/>
          <a:p>
            <a:pPr algn="l"/>
            <a:r>
              <a:rPr lang="de-CH" altLang="de-DE" dirty="0">
                <a:solidFill>
                  <a:schemeClr val="tx1"/>
                </a:solidFill>
                <a:effectLst/>
                <a:latin typeface="Source Sans Pro Black" panose="020B0803030403020204" pitchFamily="34" charset="0"/>
                <a:ea typeface="Source Sans Pro Black" panose="020B0803030403020204" pitchFamily="34" charset="0"/>
              </a:rPr>
              <a:t>I. </a:t>
            </a:r>
            <a:r>
              <a:rPr lang="de-DE" altLang="de-DE" dirty="0">
                <a:solidFill>
                  <a:schemeClr val="tx1"/>
                </a:solidFill>
                <a:effectLst/>
                <a:latin typeface="Source Sans Pro Black" panose="020B0803030403020204" pitchFamily="34" charset="0"/>
                <a:ea typeface="Source Sans Pro Black" panose="020B0803030403020204" pitchFamily="34" charset="0"/>
              </a:rPr>
              <a:t>Jetzt hat es einmal uns getroffen</a:t>
            </a:r>
          </a:p>
        </p:txBody>
      </p:sp>
    </p:spTree>
    <p:extLst>
      <p:ext uri="{BB962C8B-B14F-4D97-AF65-F5344CB8AC3E}">
        <p14:creationId xmlns:p14="http://schemas.microsoft.com/office/powerpoint/2010/main" val="1172988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51195" y="4509120"/>
            <a:ext cx="4176464" cy="523220"/>
          </a:xfrm>
        </p:spPr>
        <p:txBody>
          <a:bodyPr wrap="square">
            <a:spAutoFit/>
          </a:bodyPr>
          <a:lstStyle/>
          <a:p>
            <a:pPr algn="r"/>
            <a:r>
              <a:rPr lang="de-CH" altLang="de-DE" sz="2800" dirty="0">
                <a:effectLst/>
                <a:latin typeface="Source Sans Pro" panose="020B0503030403020204" pitchFamily="34" charset="0"/>
                <a:ea typeface="Source Sans Pro" panose="020B0503030403020204" pitchFamily="34" charset="0"/>
              </a:rPr>
              <a:t>Jakobus-Brief 4,13</a:t>
            </a:r>
            <a:endParaRPr lang="de-DE" altLang="de-DE" sz="28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63472" y="260648"/>
            <a:ext cx="11664187" cy="3477875"/>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Nun zu euch, die ihr sagt: »Heute oder spätestens morgen werden wir in die und die Stadt reisen! Wir werden ein Jahr lang dort bleiben, werden Geschäfte machen und werden viel Geld verdienen!«</a:t>
            </a:r>
          </a:p>
        </p:txBody>
      </p:sp>
    </p:spTree>
    <p:extLst>
      <p:ext uri="{BB962C8B-B14F-4D97-AF65-F5344CB8AC3E}">
        <p14:creationId xmlns:p14="http://schemas.microsoft.com/office/powerpoint/2010/main" val="3732708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51195" y="4509120"/>
            <a:ext cx="4176464" cy="523220"/>
          </a:xfrm>
        </p:spPr>
        <p:txBody>
          <a:bodyPr wrap="square">
            <a:spAutoFit/>
          </a:bodyPr>
          <a:lstStyle/>
          <a:p>
            <a:pPr algn="r"/>
            <a:r>
              <a:rPr lang="de-CH" altLang="de-DE" sz="2800" dirty="0">
                <a:effectLst/>
                <a:latin typeface="Source Sans Pro" panose="020B0503030403020204" pitchFamily="34" charset="0"/>
                <a:ea typeface="Source Sans Pro" panose="020B0503030403020204" pitchFamily="34" charset="0"/>
              </a:rPr>
              <a:t>Jakobus-Brief 4,14</a:t>
            </a:r>
            <a:endParaRPr lang="de-DE" altLang="de-DE" sz="28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63473" y="260648"/>
            <a:ext cx="9820960" cy="3477875"/>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Dabei wisst ihr nicht einmal, was morgen sein wird! Was ist schon euer Leben?</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Ein Dampfwölkchen seid ihr, das für</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eine kleine Weile zu sehen ist und</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dann wieder verschwindet.</a:t>
            </a:r>
          </a:p>
        </p:txBody>
      </p:sp>
    </p:spTree>
    <p:extLst>
      <p:ext uri="{BB962C8B-B14F-4D97-AF65-F5344CB8AC3E}">
        <p14:creationId xmlns:p14="http://schemas.microsoft.com/office/powerpoint/2010/main" val="30205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51195" y="4509120"/>
            <a:ext cx="4176464" cy="523220"/>
          </a:xfrm>
        </p:spPr>
        <p:txBody>
          <a:bodyPr wrap="square">
            <a:spAutoFit/>
          </a:bodyPr>
          <a:lstStyle/>
          <a:p>
            <a:pPr algn="r"/>
            <a:r>
              <a:rPr lang="de-CH" altLang="de-DE" sz="2800" dirty="0">
                <a:effectLst/>
                <a:latin typeface="Source Sans Pro" panose="020B0503030403020204" pitchFamily="34" charset="0"/>
                <a:ea typeface="Source Sans Pro" panose="020B0503030403020204" pitchFamily="34" charset="0"/>
              </a:rPr>
              <a:t>Jakobus-Brief 4,15</a:t>
            </a:r>
            <a:endParaRPr lang="de-DE" altLang="de-DE" sz="28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63472" y="260648"/>
            <a:ext cx="11664187" cy="3477875"/>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Statt solche selbstsicheren Behauptungen aufzustellen, solltet ihr lieber sagen:</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»Wenn der Herr es will, werden wir</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dann noch am Leben sein und</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dieses oder jenes tun.«</a:t>
            </a:r>
          </a:p>
        </p:txBody>
      </p:sp>
    </p:spTree>
    <p:extLst>
      <p:ext uri="{BB962C8B-B14F-4D97-AF65-F5344CB8AC3E}">
        <p14:creationId xmlns:p14="http://schemas.microsoft.com/office/powerpoint/2010/main" val="2754154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39688" y="265872"/>
            <a:ext cx="11712624" cy="1938992"/>
          </a:xfrm>
        </p:spPr>
        <p:txBody>
          <a:bodyPr wrap="square">
            <a:spAutoFit/>
          </a:bodyPr>
          <a:lstStyle/>
          <a:p>
            <a:pPr algn="l"/>
            <a:r>
              <a:rPr lang="de-CH" altLang="de-DE" sz="6000" dirty="0">
                <a:solidFill>
                  <a:schemeClr val="tx1"/>
                </a:solidFill>
                <a:effectLst/>
                <a:latin typeface="Source Sans Pro Black" panose="020B0803030403020204" pitchFamily="34" charset="0"/>
                <a:ea typeface="Source Sans Pro Black" panose="020B0803030403020204" pitchFamily="34" charset="0"/>
              </a:rPr>
              <a:t>II. </a:t>
            </a:r>
            <a:r>
              <a:rPr lang="de-DE" altLang="de-DE" sz="6000" dirty="0">
                <a:solidFill>
                  <a:schemeClr val="tx1"/>
                </a:solidFill>
                <a:effectLst/>
                <a:latin typeface="Source Sans Pro Black" panose="020B0803030403020204" pitchFamily="34" charset="0"/>
                <a:ea typeface="Source Sans Pro Black" panose="020B0803030403020204" pitchFamily="34" charset="0"/>
              </a:rPr>
              <a:t>Das Evangelium war nicht im Lockdown – im Gegenteil!</a:t>
            </a:r>
          </a:p>
        </p:txBody>
      </p:sp>
    </p:spTree>
    <p:extLst>
      <p:ext uri="{BB962C8B-B14F-4D97-AF65-F5344CB8AC3E}">
        <p14:creationId xmlns:p14="http://schemas.microsoft.com/office/powerpoint/2010/main" val="4127797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51195" y="4509120"/>
            <a:ext cx="4176464" cy="523220"/>
          </a:xfrm>
        </p:spPr>
        <p:txBody>
          <a:bodyPr wrap="square">
            <a:spAutoFit/>
          </a:bodyPr>
          <a:lstStyle/>
          <a:p>
            <a:pPr algn="r"/>
            <a:r>
              <a:rPr lang="de-CH" altLang="de-DE" sz="2800" dirty="0">
                <a:effectLst/>
                <a:latin typeface="Source Sans Pro" panose="020B0503030403020204" pitchFamily="34" charset="0"/>
                <a:ea typeface="Source Sans Pro" panose="020B0503030403020204" pitchFamily="34" charset="0"/>
              </a:rPr>
              <a:t>Apostelgeschichte 8,1</a:t>
            </a:r>
            <a:endParaRPr lang="de-DE" altLang="de-DE" sz="28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63472" y="210120"/>
            <a:ext cx="11664187" cy="4154984"/>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Am selben Tag brach über die Gemeinde in Jerusalem eine schwere Verfolgung herein.</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Alle, die an Jesus glaubten, flohen und zerstreuten sich über das ganze Gebiet</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von Judäa und Samarien; nur die Apostel</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blieben in Jerusalem zurück.</a:t>
            </a:r>
          </a:p>
        </p:txBody>
      </p:sp>
    </p:spTree>
    <p:extLst>
      <p:ext uri="{BB962C8B-B14F-4D97-AF65-F5344CB8AC3E}">
        <p14:creationId xmlns:p14="http://schemas.microsoft.com/office/powerpoint/2010/main" val="971000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51195" y="4509120"/>
            <a:ext cx="4176464" cy="523220"/>
          </a:xfrm>
        </p:spPr>
        <p:txBody>
          <a:bodyPr wrap="square">
            <a:spAutoFit/>
          </a:bodyPr>
          <a:lstStyle/>
          <a:p>
            <a:pPr algn="r"/>
            <a:r>
              <a:rPr lang="de-CH" altLang="de-DE" sz="2800" dirty="0">
                <a:effectLst/>
                <a:latin typeface="Source Sans Pro" panose="020B0503030403020204" pitchFamily="34" charset="0"/>
                <a:ea typeface="Source Sans Pro" panose="020B0503030403020204" pitchFamily="34" charset="0"/>
              </a:rPr>
              <a:t>Apostelgeschichte 8,4</a:t>
            </a:r>
            <a:endParaRPr lang="de-DE" altLang="de-DE" sz="28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55175" y="404664"/>
            <a:ext cx="11664187"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Die Christen, die aus Jerusalem geflohen waren, machten überall, wo sie hinkamen,</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das Evangelium bekannt.</a:t>
            </a:r>
          </a:p>
        </p:txBody>
      </p:sp>
    </p:spTree>
    <p:extLst>
      <p:ext uri="{BB962C8B-B14F-4D97-AF65-F5344CB8AC3E}">
        <p14:creationId xmlns:p14="http://schemas.microsoft.com/office/powerpoint/2010/main" val="238994548"/>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284</Words>
  <Application>Microsoft Office PowerPoint</Application>
  <PresentationFormat>Benutzerdefiniert</PresentationFormat>
  <Paragraphs>42</Paragraphs>
  <Slides>16</Slides>
  <Notes>16</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Designvorlage 'Berggipfel'</vt:lpstr>
      <vt:lpstr>Diese Pandemie fordert uns heraus</vt:lpstr>
      <vt:lpstr>Nächste Predigtreihe:  Der schwierige Aufbruch in eine schönere Welt</vt:lpstr>
      <vt:lpstr>I. Jetzt hat es einmal uns getroffen</vt:lpstr>
      <vt:lpstr>Nun zu euch, die ihr sagt: »Heute oder spätestens morgen werden wir in die und die Stadt reisen! Wir werden ein Jahr lang dort bleiben, werden Geschäfte machen und werden viel Geld verdienen!«</vt:lpstr>
      <vt:lpstr>Dabei wisst ihr nicht einmal, was morgen sein wird! Was ist schon euer Leben? Ein Dampfwölkchen seid ihr, das für eine kleine Weile zu sehen ist und dann wieder verschwindet.</vt:lpstr>
      <vt:lpstr>Statt solche selbstsicheren Behauptungen aufzustellen, solltet ihr lieber sagen: »Wenn der Herr es will, werden wir dann noch am Leben sein und dieses oder jenes tun.«</vt:lpstr>
      <vt:lpstr>II. Das Evangelium war nicht im Lockdown – im Gegenteil!</vt:lpstr>
      <vt:lpstr>Am selben Tag brach über die Gemeinde in Jerusalem eine schwere Verfolgung herein. Alle, die an Jesus glaubten, flohen und zerstreuten sich über das ganze Gebiet von Judäa und Samarien; nur die Apostel blieben in Jerusalem zurück.</vt:lpstr>
      <vt:lpstr>Die Christen, die aus Jerusalem geflohen waren, machten überall, wo sie hinkamen, das Evangelium bekannt.</vt:lpstr>
      <vt:lpstr>III. Unsere Flexibilität und Toleranz ist gefordert</vt:lpstr>
      <vt:lpstr>Rechthaberei und Überheblichkeit dürfen keinen Platz bei euch haben. Vielmehr sollt ihr demütig genug sein, von euren Geschwistern höher zu denken als von euch selbst. Jeder soll auch auf das Wohl der anderen bedacht sein, nicht nur auf das eigene Wohl.</vt:lpstr>
      <vt:lpstr>IV. Ein Vorgeschmack auf das grosse Wiedersehen</vt:lpstr>
      <vt:lpstr>Gott wird alle ihre Tränen abwischen. Es wird keinen Tod mehr geben, kein Leid und keine Schmerzen, und es werden keine Angstschreie mehr zu hören sein. Denn was früher war, ist vergangen.</vt:lpstr>
      <vt:lpstr>Schlussgedanke</vt:lpstr>
      <vt:lpstr>Bei niemand anderem ist Rettung zu finden; unter dem ganzen Himmel ist uns Menschen kein anderer Name gegeben, durch den wir gerettet werden können.</vt:lpstr>
      <vt:lpstr>Das Fundament ist bereits gelegt, und niemand kann je ein anderes legen. Dieses Fundament ist Jesus Christus.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Diese Pandemie fordert uns heraus – Gedanken zum Lockdown - Folien</dc:title>
  <dc:creator>Jürg Birnstiel</dc:creator>
  <cp:lastModifiedBy>Me</cp:lastModifiedBy>
  <cp:revision>968</cp:revision>
  <dcterms:created xsi:type="dcterms:W3CDTF">2013-11-12T15:20:47Z</dcterms:created>
  <dcterms:modified xsi:type="dcterms:W3CDTF">2021-02-15T17:43:56Z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