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15" r:id="rId2"/>
  </p:sldMasterIdLst>
  <p:notesMasterIdLst>
    <p:notesMasterId r:id="rId36"/>
  </p:notesMasterIdLst>
  <p:handoutMasterIdLst>
    <p:handoutMasterId r:id="rId37"/>
  </p:handoutMasterIdLst>
  <p:sldIdLst>
    <p:sldId id="1110" r:id="rId3"/>
    <p:sldId id="1267" r:id="rId4"/>
    <p:sldId id="1278" r:id="rId5"/>
    <p:sldId id="1257" r:id="rId6"/>
    <p:sldId id="1274" r:id="rId7"/>
    <p:sldId id="1275" r:id="rId8"/>
    <p:sldId id="1276" r:id="rId9"/>
    <p:sldId id="1277" r:id="rId10"/>
    <p:sldId id="1280" r:id="rId11"/>
    <p:sldId id="1281" r:id="rId12"/>
    <p:sldId id="1282" r:id="rId13"/>
    <p:sldId id="1283" r:id="rId14"/>
    <p:sldId id="1284" r:id="rId15"/>
    <p:sldId id="1237" r:id="rId16"/>
    <p:sldId id="1269" r:id="rId17"/>
    <p:sldId id="1279" r:id="rId18"/>
    <p:sldId id="1270" r:id="rId19"/>
    <p:sldId id="1271" r:id="rId20"/>
    <p:sldId id="1272" r:id="rId21"/>
    <p:sldId id="1273" r:id="rId22"/>
    <p:sldId id="1292" r:id="rId23"/>
    <p:sldId id="1106" r:id="rId24"/>
    <p:sldId id="1258" r:id="rId25"/>
    <p:sldId id="1285" r:id="rId26"/>
    <p:sldId id="1286" r:id="rId27"/>
    <p:sldId id="1287" r:id="rId28"/>
    <p:sldId id="1288" r:id="rId29"/>
    <p:sldId id="1289" r:id="rId30"/>
    <p:sldId id="1256" r:id="rId31"/>
    <p:sldId id="1261" r:id="rId32"/>
    <p:sldId id="1290" r:id="rId33"/>
    <p:sldId id="1107" r:id="rId34"/>
    <p:sldId id="1291" r:id="rId35"/>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FF33"/>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C308A-7A67-4A41-B139-29D1916DE44B}" v="106" dt="2020-06-04T12:19:20.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varScale="1">
        <p:scale>
          <a:sx n="158" d="100"/>
          <a:sy n="158" d="100"/>
        </p:scale>
        <p:origin x="-306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ürg Birnstiel" userId="cbb89a004553df87" providerId="LiveId" clId="{639C308A-7A67-4A41-B139-29D1916DE44B}"/>
    <pc:docChg chg="undo custSel addSld delSld modSld sldOrd">
      <pc:chgData name="Jürg Birnstiel" userId="cbb89a004553df87" providerId="LiveId" clId="{639C308A-7A67-4A41-B139-29D1916DE44B}" dt="2020-06-05T09:21:02.815" v="358"/>
      <pc:docMkLst>
        <pc:docMk/>
      </pc:docMkLst>
      <pc:sldChg chg="modSp add del mod ord">
        <pc:chgData name="Jürg Birnstiel" userId="cbb89a004553df87" providerId="LiveId" clId="{639C308A-7A67-4A41-B139-29D1916DE44B}" dt="2020-06-04T12:08:57.831" v="246"/>
        <pc:sldMkLst>
          <pc:docMk/>
          <pc:sldMk cId="4127797319" sldId="1106"/>
        </pc:sldMkLst>
        <pc:spChg chg="mod">
          <ac:chgData name="Jürg Birnstiel" userId="cbb89a004553df87" providerId="LiveId" clId="{639C308A-7A67-4A41-B139-29D1916DE44B}" dt="2020-06-04T09:35:35.762" v="157" actId="1076"/>
          <ac:spMkLst>
            <pc:docMk/>
            <pc:sldMk cId="4127797319" sldId="1106"/>
            <ac:spMk id="7" creationId="{00000000-0000-0000-0000-000000000000}"/>
          </ac:spMkLst>
        </pc:spChg>
      </pc:sldChg>
      <pc:sldChg chg="modSp">
        <pc:chgData name="Jürg Birnstiel" userId="cbb89a004553df87" providerId="LiveId" clId="{639C308A-7A67-4A41-B139-29D1916DE44B}" dt="2020-06-04T12:15:43.747" v="332" actId="1076"/>
        <pc:sldMkLst>
          <pc:docMk/>
          <pc:sldMk cId="1407294067" sldId="1107"/>
        </pc:sldMkLst>
        <pc:spChg chg="mod">
          <ac:chgData name="Jürg Birnstiel" userId="cbb89a004553df87" providerId="LiveId" clId="{639C308A-7A67-4A41-B139-29D1916DE44B}" dt="2020-06-04T12:15:43.747" v="332" actId="1076"/>
          <ac:spMkLst>
            <pc:docMk/>
            <pc:sldMk cId="1407294067" sldId="1107"/>
            <ac:spMk id="7" creationId="{00000000-0000-0000-0000-000000000000}"/>
          </ac:spMkLst>
        </pc:spChg>
      </pc:sldChg>
      <pc:sldChg chg="modSp mod">
        <pc:chgData name="Jürg Birnstiel" userId="cbb89a004553df87" providerId="LiveId" clId="{639C308A-7A67-4A41-B139-29D1916DE44B}" dt="2020-06-03T15:26:11.847" v="11" actId="1076"/>
        <pc:sldMkLst>
          <pc:docMk/>
          <pc:sldMk cId="845251877" sldId="1110"/>
        </pc:sldMkLst>
        <pc:spChg chg="mod">
          <ac:chgData name="Jürg Birnstiel" userId="cbb89a004553df87" providerId="LiveId" clId="{639C308A-7A67-4A41-B139-29D1916DE44B}" dt="2020-06-03T15:26:11.847" v="11" actId="1076"/>
          <ac:spMkLst>
            <pc:docMk/>
            <pc:sldMk cId="845251877" sldId="1110"/>
            <ac:spMk id="7" creationId="{00000000-0000-0000-0000-000000000000}"/>
          </ac:spMkLst>
        </pc:spChg>
      </pc:sldChg>
      <pc:sldChg chg="modSp del ord">
        <pc:chgData name="Jürg Birnstiel" userId="cbb89a004553df87" providerId="LiveId" clId="{639C308A-7A67-4A41-B139-29D1916DE44B}" dt="2020-06-04T11:58:47.373" v="162" actId="47"/>
        <pc:sldMkLst>
          <pc:docMk/>
          <pc:sldMk cId="2268863007" sldId="1201"/>
        </pc:sldMkLst>
        <pc:spChg chg="mod">
          <ac:chgData name="Jürg Birnstiel" userId="cbb89a004553df87" providerId="LiveId" clId="{639C308A-7A67-4A41-B139-29D1916DE44B}" dt="2020-06-03T15:26:17.277" v="12" actId="14100"/>
          <ac:spMkLst>
            <pc:docMk/>
            <pc:sldMk cId="2268863007" sldId="1201"/>
            <ac:spMk id="7" creationId="{00000000-0000-0000-0000-000000000000}"/>
          </ac:spMkLst>
        </pc:spChg>
        <pc:spChg chg="mod">
          <ac:chgData name="Jürg Birnstiel" userId="cbb89a004553df87" providerId="LiveId" clId="{639C308A-7A67-4A41-B139-29D1916DE44B}" dt="2020-06-03T15:26:21.244" v="13" actId="1076"/>
          <ac:spMkLst>
            <pc:docMk/>
            <pc:sldMk cId="2268863007" sldId="1201"/>
            <ac:spMk id="409603" creationId="{00000000-0000-0000-0000-000000000000}"/>
          </ac:spMkLst>
        </pc:spChg>
      </pc:sldChg>
      <pc:sldChg chg="modSp mod ord">
        <pc:chgData name="Jürg Birnstiel" userId="cbb89a004553df87" providerId="LiveId" clId="{639C308A-7A67-4A41-B139-29D1916DE44B}" dt="2020-06-04T12:03:42.744" v="185"/>
        <pc:sldMkLst>
          <pc:docMk/>
          <pc:sldMk cId="1172988009" sldId="1237"/>
        </pc:sldMkLst>
        <pc:spChg chg="mod">
          <ac:chgData name="Jürg Birnstiel" userId="cbb89a004553df87" providerId="LiveId" clId="{639C308A-7A67-4A41-B139-29D1916DE44B}" dt="2020-06-04T08:18:34.786" v="155" actId="14100"/>
          <ac:spMkLst>
            <pc:docMk/>
            <pc:sldMk cId="1172988009" sldId="1237"/>
            <ac:spMk id="7" creationId="{00000000-0000-0000-0000-000000000000}"/>
          </ac:spMkLst>
        </pc:spChg>
      </pc:sldChg>
      <pc:sldChg chg="addSp delSp modSp add mod">
        <pc:chgData name="Jürg Birnstiel" userId="cbb89a004553df87" providerId="LiveId" clId="{639C308A-7A67-4A41-B139-29D1916DE44B}" dt="2020-06-04T08:11:43.349" v="104" actId="962"/>
        <pc:sldMkLst>
          <pc:docMk/>
          <pc:sldMk cId="1271985923" sldId="1238"/>
        </pc:sldMkLst>
        <pc:spChg chg="add mod">
          <ac:chgData name="Jürg Birnstiel" userId="cbb89a004553df87" providerId="LiveId" clId="{639C308A-7A67-4A41-B139-29D1916DE44B}" dt="2020-06-04T08:11:36.926" v="101" actId="478"/>
          <ac:spMkLst>
            <pc:docMk/>
            <pc:sldMk cId="1271985923" sldId="1238"/>
            <ac:spMk id="2" creationId="{3D45B3F5-9901-484C-936D-435770184B63}"/>
          </ac:spMkLst>
        </pc:spChg>
        <pc:spChg chg="del">
          <ac:chgData name="Jürg Birnstiel" userId="cbb89a004553df87" providerId="LiveId" clId="{639C308A-7A67-4A41-B139-29D1916DE44B}" dt="2020-06-04T08:11:36.926" v="101" actId="478"/>
          <ac:spMkLst>
            <pc:docMk/>
            <pc:sldMk cId="1271985923" sldId="1238"/>
            <ac:spMk id="7" creationId="{00000000-0000-0000-0000-000000000000}"/>
          </ac:spMkLst>
        </pc:spChg>
        <pc:picChg chg="add mod">
          <ac:chgData name="Jürg Birnstiel" userId="cbb89a004553df87" providerId="LiveId" clId="{639C308A-7A67-4A41-B139-29D1916DE44B}" dt="2020-06-04T08:11:43.349" v="104" actId="962"/>
          <ac:picMkLst>
            <pc:docMk/>
            <pc:sldMk cId="1271985923" sldId="1238"/>
            <ac:picMk id="4" creationId="{B2F1FBCE-1448-468F-ABD7-E6DBC6AB0DBF}"/>
          </ac:picMkLst>
        </pc:picChg>
      </pc:sldChg>
      <pc:sldChg chg="del">
        <pc:chgData name="Jürg Birnstiel" userId="cbb89a004553df87" providerId="LiveId" clId="{639C308A-7A67-4A41-B139-29D1916DE44B}" dt="2020-06-03T15:27:31.254" v="89" actId="47"/>
        <pc:sldMkLst>
          <pc:docMk/>
          <pc:sldMk cId="1486351423" sldId="1238"/>
        </pc:sldMkLst>
      </pc:sldChg>
      <pc:sldChg chg="addSp delSp modSp add del mod ord">
        <pc:chgData name="Jürg Birnstiel" userId="cbb89a004553df87" providerId="LiveId" clId="{639C308A-7A67-4A41-B139-29D1916DE44B}" dt="2020-06-04T08:13:44.409" v="118" actId="962"/>
        <pc:sldMkLst>
          <pc:docMk/>
          <pc:sldMk cId="2751421210" sldId="1239"/>
        </pc:sldMkLst>
        <pc:picChg chg="del">
          <ac:chgData name="Jürg Birnstiel" userId="cbb89a004553df87" providerId="LiveId" clId="{639C308A-7A67-4A41-B139-29D1916DE44B}" dt="2020-06-04T08:12:03.003" v="108" actId="478"/>
          <ac:picMkLst>
            <pc:docMk/>
            <pc:sldMk cId="2751421210" sldId="1239"/>
            <ac:picMk id="4" creationId="{B2F1FBCE-1448-468F-ABD7-E6DBC6AB0DBF}"/>
          </ac:picMkLst>
        </pc:picChg>
        <pc:picChg chg="add mod">
          <ac:chgData name="Jürg Birnstiel" userId="cbb89a004553df87" providerId="LiveId" clId="{639C308A-7A67-4A41-B139-29D1916DE44B}" dt="2020-06-04T08:13:44.409" v="118" actId="962"/>
          <ac:picMkLst>
            <pc:docMk/>
            <pc:sldMk cId="2751421210" sldId="1239"/>
            <ac:picMk id="5" creationId="{6B83B2BC-6408-4DEF-9B3B-87A8D4F7DD02}"/>
          </ac:picMkLst>
        </pc:picChg>
      </pc:sldChg>
      <pc:sldChg chg="del">
        <pc:chgData name="Jürg Birnstiel" userId="cbb89a004553df87" providerId="LiveId" clId="{639C308A-7A67-4A41-B139-29D1916DE44B}" dt="2020-06-03T15:26:31.994" v="14" actId="47"/>
        <pc:sldMkLst>
          <pc:docMk/>
          <pc:sldMk cId="3410686505" sldId="1239"/>
        </pc:sldMkLst>
      </pc:sldChg>
      <pc:sldChg chg="addSp modSp add mod">
        <pc:chgData name="Jürg Birnstiel" userId="cbb89a004553df87" providerId="LiveId" clId="{639C308A-7A67-4A41-B139-29D1916DE44B}" dt="2020-06-04T08:12:25.553" v="112" actId="962"/>
        <pc:sldMkLst>
          <pc:docMk/>
          <pc:sldMk cId="1869408160" sldId="1240"/>
        </pc:sldMkLst>
        <pc:picChg chg="add mod">
          <ac:chgData name="Jürg Birnstiel" userId="cbb89a004553df87" providerId="LiveId" clId="{639C308A-7A67-4A41-B139-29D1916DE44B}" dt="2020-06-04T08:12:25.553" v="112" actId="962"/>
          <ac:picMkLst>
            <pc:docMk/>
            <pc:sldMk cId="1869408160" sldId="1240"/>
            <ac:picMk id="4" creationId="{C482F0F8-9659-4DE9-8441-EEBB00F1D663}"/>
          </ac:picMkLst>
        </pc:picChg>
      </pc:sldChg>
      <pc:sldChg chg="del">
        <pc:chgData name="Jürg Birnstiel" userId="cbb89a004553df87" providerId="LiveId" clId="{639C308A-7A67-4A41-B139-29D1916DE44B}" dt="2020-06-03T15:26:54.217" v="44" actId="47"/>
        <pc:sldMkLst>
          <pc:docMk/>
          <pc:sldMk cId="1885401216" sldId="1240"/>
        </pc:sldMkLst>
      </pc:sldChg>
      <pc:sldChg chg="del">
        <pc:chgData name="Jürg Birnstiel" userId="cbb89a004553df87" providerId="LiveId" clId="{639C308A-7A67-4A41-B139-29D1916DE44B}" dt="2020-06-03T15:26:55.097" v="45" actId="47"/>
        <pc:sldMkLst>
          <pc:docMk/>
          <pc:sldMk cId="139086432" sldId="1241"/>
        </pc:sldMkLst>
      </pc:sldChg>
      <pc:sldChg chg="addSp modSp add mod ord">
        <pc:chgData name="Jürg Birnstiel" userId="cbb89a004553df87" providerId="LiveId" clId="{639C308A-7A67-4A41-B139-29D1916DE44B}" dt="2020-06-04T12:09:09.092" v="248"/>
        <pc:sldMkLst>
          <pc:docMk/>
          <pc:sldMk cId="2858021029" sldId="1241"/>
        </pc:sldMkLst>
        <pc:picChg chg="add mod">
          <ac:chgData name="Jürg Birnstiel" userId="cbb89a004553df87" providerId="LiveId" clId="{639C308A-7A67-4A41-B139-29D1916DE44B}" dt="2020-06-04T08:16:39.319" v="152" actId="962"/>
          <ac:picMkLst>
            <pc:docMk/>
            <pc:sldMk cId="2858021029" sldId="1241"/>
            <ac:picMk id="4" creationId="{1A14F83A-397A-4101-BDE9-7ECDA2D20437}"/>
          </ac:picMkLst>
        </pc:picChg>
      </pc:sldChg>
      <pc:sldChg chg="modSp add mod ord">
        <pc:chgData name="Jürg Birnstiel" userId="cbb89a004553df87" providerId="LiveId" clId="{639C308A-7A67-4A41-B139-29D1916DE44B}" dt="2020-06-05T09:21:02.815" v="358"/>
        <pc:sldMkLst>
          <pc:docMk/>
          <pc:sldMk cId="1289155872" sldId="1242"/>
        </pc:sldMkLst>
        <pc:spChg chg="mod">
          <ac:chgData name="Jürg Birnstiel" userId="cbb89a004553df87" providerId="LiveId" clId="{639C308A-7A67-4A41-B139-29D1916DE44B}" dt="2020-06-04T08:15:55.410" v="148" actId="1076"/>
          <ac:spMkLst>
            <pc:docMk/>
            <pc:sldMk cId="1289155872" sldId="1242"/>
            <ac:spMk id="7" creationId="{00000000-0000-0000-0000-000000000000}"/>
          </ac:spMkLst>
        </pc:spChg>
        <pc:spChg chg="mod">
          <ac:chgData name="Jürg Birnstiel" userId="cbb89a004553df87" providerId="LiveId" clId="{639C308A-7A67-4A41-B139-29D1916DE44B}" dt="2020-06-04T12:17:09.323" v="340" actId="1076"/>
          <ac:spMkLst>
            <pc:docMk/>
            <pc:sldMk cId="1289155872" sldId="1242"/>
            <ac:spMk id="409603" creationId="{00000000-0000-0000-0000-000000000000}"/>
          </ac:spMkLst>
        </pc:spChg>
      </pc:sldChg>
      <pc:sldChg chg="del">
        <pc:chgData name="Jürg Birnstiel" userId="cbb89a004553df87" providerId="LiveId" clId="{639C308A-7A67-4A41-B139-29D1916DE44B}" dt="2020-06-03T15:26:55.637" v="46" actId="47"/>
        <pc:sldMkLst>
          <pc:docMk/>
          <pc:sldMk cId="1640788982" sldId="1242"/>
        </pc:sldMkLst>
      </pc:sldChg>
      <pc:sldChg chg="addSp modSp add mod">
        <pc:chgData name="Jürg Birnstiel" userId="cbb89a004553df87" providerId="LiveId" clId="{639C308A-7A67-4A41-B139-29D1916DE44B}" dt="2020-06-04T09:36:52.412" v="160" actId="962"/>
        <pc:sldMkLst>
          <pc:docMk/>
          <pc:sldMk cId="1051068042" sldId="1243"/>
        </pc:sldMkLst>
        <pc:picChg chg="add mod">
          <ac:chgData name="Jürg Birnstiel" userId="cbb89a004553df87" providerId="LiveId" clId="{639C308A-7A67-4A41-B139-29D1916DE44B}" dt="2020-06-04T09:36:52.412" v="160" actId="962"/>
          <ac:picMkLst>
            <pc:docMk/>
            <pc:sldMk cId="1051068042" sldId="1243"/>
            <ac:picMk id="4" creationId="{6C292DC5-F044-400B-92E1-3526184BAA00}"/>
          </ac:picMkLst>
        </pc:picChg>
      </pc:sldChg>
      <pc:sldChg chg="del">
        <pc:chgData name="Jürg Birnstiel" userId="cbb89a004553df87" providerId="LiveId" clId="{639C308A-7A67-4A41-B139-29D1916DE44B}" dt="2020-06-03T15:26:56.041" v="47" actId="47"/>
        <pc:sldMkLst>
          <pc:docMk/>
          <pc:sldMk cId="3908606454" sldId="1243"/>
        </pc:sldMkLst>
      </pc:sldChg>
      <pc:sldChg chg="modSp add mod">
        <pc:chgData name="Jürg Birnstiel" userId="cbb89a004553df87" providerId="LiveId" clId="{639C308A-7A67-4A41-B139-29D1916DE44B}" dt="2020-06-04T12:16:56.343" v="338" actId="1076"/>
        <pc:sldMkLst>
          <pc:docMk/>
          <pc:sldMk cId="3732708650" sldId="1244"/>
        </pc:sldMkLst>
        <pc:spChg chg="mod">
          <ac:chgData name="Jürg Birnstiel" userId="cbb89a004553df87" providerId="LiveId" clId="{639C308A-7A67-4A41-B139-29D1916DE44B}" dt="2020-06-04T11:59:47.154" v="175" actId="1035"/>
          <ac:spMkLst>
            <pc:docMk/>
            <pc:sldMk cId="3732708650" sldId="1244"/>
            <ac:spMk id="7" creationId="{00000000-0000-0000-0000-000000000000}"/>
          </ac:spMkLst>
        </pc:spChg>
        <pc:spChg chg="mod">
          <ac:chgData name="Jürg Birnstiel" userId="cbb89a004553df87" providerId="LiveId" clId="{639C308A-7A67-4A41-B139-29D1916DE44B}" dt="2020-06-04T12:16:56.343" v="338" actId="1076"/>
          <ac:spMkLst>
            <pc:docMk/>
            <pc:sldMk cId="3732708650" sldId="1244"/>
            <ac:spMk id="409603" creationId="{00000000-0000-0000-0000-000000000000}"/>
          </ac:spMkLst>
        </pc:spChg>
      </pc:sldChg>
      <pc:sldChg chg="del">
        <pc:chgData name="Jürg Birnstiel" userId="cbb89a004553df87" providerId="LiveId" clId="{639C308A-7A67-4A41-B139-29D1916DE44B}" dt="2020-06-03T15:26:56.897" v="48" actId="47"/>
        <pc:sldMkLst>
          <pc:docMk/>
          <pc:sldMk cId="4070952514" sldId="1244"/>
        </pc:sldMkLst>
      </pc:sldChg>
      <pc:sldChg chg="del">
        <pc:chgData name="Jürg Birnstiel" userId="cbb89a004553df87" providerId="LiveId" clId="{639C308A-7A67-4A41-B139-29D1916DE44B}" dt="2020-06-03T15:26:57.278" v="49" actId="47"/>
        <pc:sldMkLst>
          <pc:docMk/>
          <pc:sldMk cId="252846740" sldId="1245"/>
        </pc:sldMkLst>
      </pc:sldChg>
      <pc:sldChg chg="modSp add mod">
        <pc:chgData name="Jürg Birnstiel" userId="cbb89a004553df87" providerId="LiveId" clId="{639C308A-7A67-4A41-B139-29D1916DE44B}" dt="2020-06-04T12:17:02.185" v="339" actId="1076"/>
        <pc:sldMkLst>
          <pc:docMk/>
          <pc:sldMk cId="3833708257" sldId="1245"/>
        </pc:sldMkLst>
        <pc:spChg chg="mod">
          <ac:chgData name="Jürg Birnstiel" userId="cbb89a004553df87" providerId="LiveId" clId="{639C308A-7A67-4A41-B139-29D1916DE44B}" dt="2020-06-04T12:00:20.209" v="183" actId="20577"/>
          <ac:spMkLst>
            <pc:docMk/>
            <pc:sldMk cId="3833708257" sldId="1245"/>
            <ac:spMk id="7" creationId="{00000000-0000-0000-0000-000000000000}"/>
          </ac:spMkLst>
        </pc:spChg>
        <pc:spChg chg="mod">
          <ac:chgData name="Jürg Birnstiel" userId="cbb89a004553df87" providerId="LiveId" clId="{639C308A-7A67-4A41-B139-29D1916DE44B}" dt="2020-06-04T12:17:02.185" v="339" actId="1076"/>
          <ac:spMkLst>
            <pc:docMk/>
            <pc:sldMk cId="3833708257" sldId="1245"/>
            <ac:spMk id="409603" creationId="{00000000-0000-0000-0000-000000000000}"/>
          </ac:spMkLst>
        </pc:spChg>
      </pc:sldChg>
      <pc:sldChg chg="del">
        <pc:chgData name="Jürg Birnstiel" userId="cbb89a004553df87" providerId="LiveId" clId="{639C308A-7A67-4A41-B139-29D1916DE44B}" dt="2020-06-03T15:26:57.915" v="50" actId="47"/>
        <pc:sldMkLst>
          <pc:docMk/>
          <pc:sldMk cId="531063850" sldId="1246"/>
        </pc:sldMkLst>
      </pc:sldChg>
      <pc:sldChg chg="modSp add mod">
        <pc:chgData name="Jürg Birnstiel" userId="cbb89a004553df87" providerId="LiveId" clId="{639C308A-7A67-4A41-B139-29D1916DE44B}" dt="2020-06-04T12:17:20.970" v="341" actId="1076"/>
        <pc:sldMkLst>
          <pc:docMk/>
          <pc:sldMk cId="726410182" sldId="1246"/>
        </pc:sldMkLst>
        <pc:spChg chg="mod">
          <ac:chgData name="Jürg Birnstiel" userId="cbb89a004553df87" providerId="LiveId" clId="{639C308A-7A67-4A41-B139-29D1916DE44B}" dt="2020-06-04T12:05:02.518" v="196" actId="1037"/>
          <ac:spMkLst>
            <pc:docMk/>
            <pc:sldMk cId="726410182" sldId="1246"/>
            <ac:spMk id="7" creationId="{00000000-0000-0000-0000-000000000000}"/>
          </ac:spMkLst>
        </pc:spChg>
        <pc:spChg chg="mod">
          <ac:chgData name="Jürg Birnstiel" userId="cbb89a004553df87" providerId="LiveId" clId="{639C308A-7A67-4A41-B139-29D1916DE44B}" dt="2020-06-04T12:17:20.970" v="341" actId="1076"/>
          <ac:spMkLst>
            <pc:docMk/>
            <pc:sldMk cId="726410182" sldId="1246"/>
            <ac:spMk id="409603" creationId="{00000000-0000-0000-0000-000000000000}"/>
          </ac:spMkLst>
        </pc:spChg>
      </pc:sldChg>
      <pc:sldChg chg="modSp add mod">
        <pc:chgData name="Jürg Birnstiel" userId="cbb89a004553df87" providerId="LiveId" clId="{639C308A-7A67-4A41-B139-29D1916DE44B}" dt="2020-06-04T12:17:32.779" v="342" actId="1076"/>
        <pc:sldMkLst>
          <pc:docMk/>
          <pc:sldMk cId="493481799" sldId="1247"/>
        </pc:sldMkLst>
        <pc:spChg chg="mod">
          <ac:chgData name="Jürg Birnstiel" userId="cbb89a004553df87" providerId="LiveId" clId="{639C308A-7A67-4A41-B139-29D1916DE44B}" dt="2020-06-04T12:05:51.456" v="203" actId="1035"/>
          <ac:spMkLst>
            <pc:docMk/>
            <pc:sldMk cId="493481799" sldId="1247"/>
            <ac:spMk id="7" creationId="{00000000-0000-0000-0000-000000000000}"/>
          </ac:spMkLst>
        </pc:spChg>
        <pc:spChg chg="mod">
          <ac:chgData name="Jürg Birnstiel" userId="cbb89a004553df87" providerId="LiveId" clId="{639C308A-7A67-4A41-B139-29D1916DE44B}" dt="2020-06-04T12:17:32.779" v="342" actId="1076"/>
          <ac:spMkLst>
            <pc:docMk/>
            <pc:sldMk cId="493481799" sldId="1247"/>
            <ac:spMk id="409603" creationId="{00000000-0000-0000-0000-000000000000}"/>
          </ac:spMkLst>
        </pc:spChg>
      </pc:sldChg>
      <pc:sldChg chg="del">
        <pc:chgData name="Jürg Birnstiel" userId="cbb89a004553df87" providerId="LiveId" clId="{639C308A-7A67-4A41-B139-29D1916DE44B}" dt="2020-06-03T15:26:58.448" v="51" actId="47"/>
        <pc:sldMkLst>
          <pc:docMk/>
          <pc:sldMk cId="3395733162" sldId="1247"/>
        </pc:sldMkLst>
      </pc:sldChg>
      <pc:sldChg chg="modSp add mod">
        <pc:chgData name="Jürg Birnstiel" userId="cbb89a004553df87" providerId="LiveId" clId="{639C308A-7A67-4A41-B139-29D1916DE44B}" dt="2020-06-04T12:17:44.921" v="345" actId="1076"/>
        <pc:sldMkLst>
          <pc:docMk/>
          <pc:sldMk cId="1493406146" sldId="1248"/>
        </pc:sldMkLst>
        <pc:spChg chg="mod">
          <ac:chgData name="Jürg Birnstiel" userId="cbb89a004553df87" providerId="LiveId" clId="{639C308A-7A67-4A41-B139-29D1916DE44B}" dt="2020-06-04T12:17:38.774" v="344" actId="20577"/>
          <ac:spMkLst>
            <pc:docMk/>
            <pc:sldMk cId="1493406146" sldId="1248"/>
            <ac:spMk id="7" creationId="{00000000-0000-0000-0000-000000000000}"/>
          </ac:spMkLst>
        </pc:spChg>
        <pc:spChg chg="mod">
          <ac:chgData name="Jürg Birnstiel" userId="cbb89a004553df87" providerId="LiveId" clId="{639C308A-7A67-4A41-B139-29D1916DE44B}" dt="2020-06-04T12:17:44.921" v="345" actId="1076"/>
          <ac:spMkLst>
            <pc:docMk/>
            <pc:sldMk cId="1493406146" sldId="1248"/>
            <ac:spMk id="409603" creationId="{00000000-0000-0000-0000-000000000000}"/>
          </ac:spMkLst>
        </pc:spChg>
      </pc:sldChg>
      <pc:sldChg chg="del">
        <pc:chgData name="Jürg Birnstiel" userId="cbb89a004553df87" providerId="LiveId" clId="{639C308A-7A67-4A41-B139-29D1916DE44B}" dt="2020-06-03T15:27:26.842" v="81" actId="47"/>
        <pc:sldMkLst>
          <pc:docMk/>
          <pc:sldMk cId="1778786603" sldId="1248"/>
        </pc:sldMkLst>
      </pc:sldChg>
      <pc:sldChg chg="modSp add mod">
        <pc:chgData name="Jürg Birnstiel" userId="cbb89a004553df87" providerId="LiveId" clId="{639C308A-7A67-4A41-B139-29D1916DE44B}" dt="2020-06-04T12:17:51.646" v="346" actId="1076"/>
        <pc:sldMkLst>
          <pc:docMk/>
          <pc:sldMk cId="60854272" sldId="1249"/>
        </pc:sldMkLst>
        <pc:spChg chg="mod">
          <ac:chgData name="Jürg Birnstiel" userId="cbb89a004553df87" providerId="LiveId" clId="{639C308A-7A67-4A41-B139-29D1916DE44B}" dt="2020-06-04T12:07:32.241" v="230" actId="1076"/>
          <ac:spMkLst>
            <pc:docMk/>
            <pc:sldMk cId="60854272" sldId="1249"/>
            <ac:spMk id="7" creationId="{00000000-0000-0000-0000-000000000000}"/>
          </ac:spMkLst>
        </pc:spChg>
        <pc:spChg chg="mod">
          <ac:chgData name="Jürg Birnstiel" userId="cbb89a004553df87" providerId="LiveId" clId="{639C308A-7A67-4A41-B139-29D1916DE44B}" dt="2020-06-04T12:17:51.646" v="346" actId="1076"/>
          <ac:spMkLst>
            <pc:docMk/>
            <pc:sldMk cId="60854272" sldId="1249"/>
            <ac:spMk id="409603" creationId="{00000000-0000-0000-0000-000000000000}"/>
          </ac:spMkLst>
        </pc:spChg>
      </pc:sldChg>
      <pc:sldChg chg="del">
        <pc:chgData name="Jürg Birnstiel" userId="cbb89a004553df87" providerId="LiveId" clId="{639C308A-7A67-4A41-B139-29D1916DE44B}" dt="2020-06-03T15:27:27.385" v="82" actId="47"/>
        <pc:sldMkLst>
          <pc:docMk/>
          <pc:sldMk cId="2210072876" sldId="1249"/>
        </pc:sldMkLst>
      </pc:sldChg>
      <pc:sldChg chg="modSp add mod">
        <pc:chgData name="Jürg Birnstiel" userId="cbb89a004553df87" providerId="LiveId" clId="{639C308A-7A67-4A41-B139-29D1916DE44B}" dt="2020-06-04T12:18:19.668" v="351" actId="1076"/>
        <pc:sldMkLst>
          <pc:docMk/>
          <pc:sldMk cId="141116533" sldId="1250"/>
        </pc:sldMkLst>
        <pc:spChg chg="mod">
          <ac:chgData name="Jürg Birnstiel" userId="cbb89a004553df87" providerId="LiveId" clId="{639C308A-7A67-4A41-B139-29D1916DE44B}" dt="2020-06-04T12:18:13.706" v="350" actId="1076"/>
          <ac:spMkLst>
            <pc:docMk/>
            <pc:sldMk cId="141116533" sldId="1250"/>
            <ac:spMk id="7" creationId="{00000000-0000-0000-0000-000000000000}"/>
          </ac:spMkLst>
        </pc:spChg>
        <pc:spChg chg="mod">
          <ac:chgData name="Jürg Birnstiel" userId="cbb89a004553df87" providerId="LiveId" clId="{639C308A-7A67-4A41-B139-29D1916DE44B}" dt="2020-06-04T12:18:19.668" v="351" actId="1076"/>
          <ac:spMkLst>
            <pc:docMk/>
            <pc:sldMk cId="141116533" sldId="1250"/>
            <ac:spMk id="409603" creationId="{00000000-0000-0000-0000-000000000000}"/>
          </ac:spMkLst>
        </pc:spChg>
      </pc:sldChg>
      <pc:sldChg chg="del">
        <pc:chgData name="Jürg Birnstiel" userId="cbb89a004553df87" providerId="LiveId" clId="{639C308A-7A67-4A41-B139-29D1916DE44B}" dt="2020-06-03T15:27:27.812" v="83" actId="47"/>
        <pc:sldMkLst>
          <pc:docMk/>
          <pc:sldMk cId="1654777076" sldId="1250"/>
        </pc:sldMkLst>
      </pc:sldChg>
      <pc:sldChg chg="modSp add mod">
        <pc:chgData name="Jürg Birnstiel" userId="cbb89a004553df87" providerId="LiveId" clId="{639C308A-7A67-4A41-B139-29D1916DE44B}" dt="2020-06-04T12:18:35.409" v="352" actId="1076"/>
        <pc:sldMkLst>
          <pc:docMk/>
          <pc:sldMk cId="53513466" sldId="1251"/>
        </pc:sldMkLst>
        <pc:spChg chg="mod">
          <ac:chgData name="Jürg Birnstiel" userId="cbb89a004553df87" providerId="LiveId" clId="{639C308A-7A67-4A41-B139-29D1916DE44B}" dt="2020-06-04T12:11:29.882" v="276" actId="20577"/>
          <ac:spMkLst>
            <pc:docMk/>
            <pc:sldMk cId="53513466" sldId="1251"/>
            <ac:spMk id="7" creationId="{00000000-0000-0000-0000-000000000000}"/>
          </ac:spMkLst>
        </pc:spChg>
        <pc:spChg chg="mod">
          <ac:chgData name="Jürg Birnstiel" userId="cbb89a004553df87" providerId="LiveId" clId="{639C308A-7A67-4A41-B139-29D1916DE44B}" dt="2020-06-04T12:18:35.409" v="352" actId="1076"/>
          <ac:spMkLst>
            <pc:docMk/>
            <pc:sldMk cId="53513466" sldId="1251"/>
            <ac:spMk id="409603" creationId="{00000000-0000-0000-0000-000000000000}"/>
          </ac:spMkLst>
        </pc:spChg>
      </pc:sldChg>
      <pc:sldChg chg="del">
        <pc:chgData name="Jürg Birnstiel" userId="cbb89a004553df87" providerId="LiveId" clId="{639C308A-7A67-4A41-B139-29D1916DE44B}" dt="2020-06-03T15:27:28.263" v="84" actId="47"/>
        <pc:sldMkLst>
          <pc:docMk/>
          <pc:sldMk cId="258617211" sldId="1251"/>
        </pc:sldMkLst>
      </pc:sldChg>
      <pc:sldChg chg="modSp add mod">
        <pc:chgData name="Jürg Birnstiel" userId="cbb89a004553df87" providerId="LiveId" clId="{639C308A-7A67-4A41-B139-29D1916DE44B}" dt="2020-06-04T12:18:51.346" v="353" actId="1076"/>
        <pc:sldMkLst>
          <pc:docMk/>
          <pc:sldMk cId="1128977380" sldId="1252"/>
        </pc:sldMkLst>
        <pc:spChg chg="mod">
          <ac:chgData name="Jürg Birnstiel" userId="cbb89a004553df87" providerId="LiveId" clId="{639C308A-7A67-4A41-B139-29D1916DE44B}" dt="2020-06-04T12:13:19.613" v="311" actId="14100"/>
          <ac:spMkLst>
            <pc:docMk/>
            <pc:sldMk cId="1128977380" sldId="1252"/>
            <ac:spMk id="7" creationId="{00000000-0000-0000-0000-000000000000}"/>
          </ac:spMkLst>
        </pc:spChg>
        <pc:spChg chg="mod">
          <ac:chgData name="Jürg Birnstiel" userId="cbb89a004553df87" providerId="LiveId" clId="{639C308A-7A67-4A41-B139-29D1916DE44B}" dt="2020-06-04T12:18:51.346" v="353" actId="1076"/>
          <ac:spMkLst>
            <pc:docMk/>
            <pc:sldMk cId="1128977380" sldId="1252"/>
            <ac:spMk id="409603" creationId="{00000000-0000-0000-0000-000000000000}"/>
          </ac:spMkLst>
        </pc:spChg>
      </pc:sldChg>
      <pc:sldChg chg="del">
        <pc:chgData name="Jürg Birnstiel" userId="cbb89a004553df87" providerId="LiveId" clId="{639C308A-7A67-4A41-B139-29D1916DE44B}" dt="2020-06-03T15:27:28.622" v="85" actId="47"/>
        <pc:sldMkLst>
          <pc:docMk/>
          <pc:sldMk cId="3852186087" sldId="1252"/>
        </pc:sldMkLst>
      </pc:sldChg>
      <pc:sldChg chg="modSp add mod">
        <pc:chgData name="Jürg Birnstiel" userId="cbb89a004553df87" providerId="LiveId" clId="{639C308A-7A67-4A41-B139-29D1916DE44B}" dt="2020-06-04T12:19:00.191" v="354" actId="1076"/>
        <pc:sldMkLst>
          <pc:docMk/>
          <pc:sldMk cId="1871554565" sldId="1253"/>
        </pc:sldMkLst>
        <pc:spChg chg="mod">
          <ac:chgData name="Jürg Birnstiel" userId="cbb89a004553df87" providerId="LiveId" clId="{639C308A-7A67-4A41-B139-29D1916DE44B}" dt="2020-06-04T12:14:12.109" v="323" actId="20577"/>
          <ac:spMkLst>
            <pc:docMk/>
            <pc:sldMk cId="1871554565" sldId="1253"/>
            <ac:spMk id="7" creationId="{00000000-0000-0000-0000-000000000000}"/>
          </ac:spMkLst>
        </pc:spChg>
        <pc:spChg chg="mod">
          <ac:chgData name="Jürg Birnstiel" userId="cbb89a004553df87" providerId="LiveId" clId="{639C308A-7A67-4A41-B139-29D1916DE44B}" dt="2020-06-04T12:19:00.191" v="354" actId="1076"/>
          <ac:spMkLst>
            <pc:docMk/>
            <pc:sldMk cId="1871554565" sldId="1253"/>
            <ac:spMk id="409603" creationId="{00000000-0000-0000-0000-000000000000}"/>
          </ac:spMkLst>
        </pc:spChg>
      </pc:sldChg>
      <pc:sldChg chg="del">
        <pc:chgData name="Jürg Birnstiel" userId="cbb89a004553df87" providerId="LiveId" clId="{639C308A-7A67-4A41-B139-29D1916DE44B}" dt="2020-06-03T15:27:29.387" v="86" actId="47"/>
        <pc:sldMkLst>
          <pc:docMk/>
          <pc:sldMk cId="3902236390" sldId="1253"/>
        </pc:sldMkLst>
      </pc:sldChg>
      <pc:sldChg chg="modSp add mod">
        <pc:chgData name="Jürg Birnstiel" userId="cbb89a004553df87" providerId="LiveId" clId="{639C308A-7A67-4A41-B139-29D1916DE44B}" dt="2020-06-04T12:19:11.833" v="355" actId="1076"/>
        <pc:sldMkLst>
          <pc:docMk/>
          <pc:sldMk cId="1559141662" sldId="1254"/>
        </pc:sldMkLst>
        <pc:spChg chg="mod">
          <ac:chgData name="Jürg Birnstiel" userId="cbb89a004553df87" providerId="LiveId" clId="{639C308A-7A67-4A41-B139-29D1916DE44B}" dt="2020-06-04T12:15:25.677" v="330" actId="1076"/>
          <ac:spMkLst>
            <pc:docMk/>
            <pc:sldMk cId="1559141662" sldId="1254"/>
            <ac:spMk id="7" creationId="{00000000-0000-0000-0000-000000000000}"/>
          </ac:spMkLst>
        </pc:spChg>
        <pc:spChg chg="mod">
          <ac:chgData name="Jürg Birnstiel" userId="cbb89a004553df87" providerId="LiveId" clId="{639C308A-7A67-4A41-B139-29D1916DE44B}" dt="2020-06-04T12:19:11.833" v="355" actId="1076"/>
          <ac:spMkLst>
            <pc:docMk/>
            <pc:sldMk cId="1559141662" sldId="1254"/>
            <ac:spMk id="409603" creationId="{00000000-0000-0000-0000-000000000000}"/>
          </ac:spMkLst>
        </pc:spChg>
      </pc:sldChg>
      <pc:sldChg chg="del">
        <pc:chgData name="Jürg Birnstiel" userId="cbb89a004553df87" providerId="LiveId" clId="{639C308A-7A67-4A41-B139-29D1916DE44B}" dt="2020-06-03T15:27:29.792" v="87" actId="47"/>
        <pc:sldMkLst>
          <pc:docMk/>
          <pc:sldMk cId="3830392722" sldId="1254"/>
        </pc:sldMkLst>
      </pc:sldChg>
      <pc:sldChg chg="modSp add mod">
        <pc:chgData name="Jürg Birnstiel" userId="cbb89a004553df87" providerId="LiveId" clId="{639C308A-7A67-4A41-B139-29D1916DE44B}" dt="2020-06-04T12:19:20.591" v="356" actId="1076"/>
        <pc:sldMkLst>
          <pc:docMk/>
          <pc:sldMk cId="2493561321" sldId="1255"/>
        </pc:sldMkLst>
        <pc:spChg chg="mod">
          <ac:chgData name="Jürg Birnstiel" userId="cbb89a004553df87" providerId="LiveId" clId="{639C308A-7A67-4A41-B139-29D1916DE44B}" dt="2020-06-04T12:16:34.957" v="337"/>
          <ac:spMkLst>
            <pc:docMk/>
            <pc:sldMk cId="2493561321" sldId="1255"/>
            <ac:spMk id="7" creationId="{00000000-0000-0000-0000-000000000000}"/>
          </ac:spMkLst>
        </pc:spChg>
        <pc:spChg chg="mod">
          <ac:chgData name="Jürg Birnstiel" userId="cbb89a004553df87" providerId="LiveId" clId="{639C308A-7A67-4A41-B139-29D1916DE44B}" dt="2020-06-04T12:19:20.591" v="356" actId="1076"/>
          <ac:spMkLst>
            <pc:docMk/>
            <pc:sldMk cId="2493561321" sldId="1255"/>
            <ac:spMk id="409603" creationId="{00000000-0000-0000-0000-000000000000}"/>
          </ac:spMkLst>
        </pc:spChg>
      </pc:sldChg>
      <pc:sldChg chg="del">
        <pc:chgData name="Jürg Birnstiel" userId="cbb89a004553df87" providerId="LiveId" clId="{639C308A-7A67-4A41-B139-29D1916DE44B}" dt="2020-06-03T15:27:30.624" v="88" actId="47"/>
        <pc:sldMkLst>
          <pc:docMk/>
          <pc:sldMk cId="2962446780" sldId="1255"/>
        </pc:sldMkLst>
      </pc:sldChg>
      <pc:sldChg chg="del">
        <pc:chgData name="Jürg Birnstiel" userId="cbb89a004553df87" providerId="LiveId" clId="{639C308A-7A67-4A41-B139-29D1916DE44B}" dt="2020-06-03T15:27:31.613" v="90" actId="47"/>
        <pc:sldMkLst>
          <pc:docMk/>
          <pc:sldMk cId="3492379828" sldId="1256"/>
        </pc:sldMkLst>
      </pc:sldChg>
      <pc:sldChg chg="del">
        <pc:chgData name="Jürg Birnstiel" userId="cbb89a004553df87" providerId="LiveId" clId="{639C308A-7A67-4A41-B139-29D1916DE44B}" dt="2020-06-03T15:27:32.537" v="91" actId="47"/>
        <pc:sldMkLst>
          <pc:docMk/>
          <pc:sldMk cId="3666180960" sldId="1257"/>
        </pc:sldMkLst>
      </pc:sldChg>
      <pc:sldChg chg="del">
        <pc:chgData name="Jürg Birnstiel" userId="cbb89a004553df87" providerId="LiveId" clId="{639C308A-7A67-4A41-B139-29D1916DE44B}" dt="2020-06-03T15:27:33.391" v="92" actId="47"/>
        <pc:sldMkLst>
          <pc:docMk/>
          <pc:sldMk cId="715422491" sldId="1258"/>
        </pc:sldMkLst>
      </pc:sldChg>
      <pc:sldChg chg="del">
        <pc:chgData name="Jürg Birnstiel" userId="cbb89a004553df87" providerId="LiveId" clId="{639C308A-7A67-4A41-B139-29D1916DE44B}" dt="2020-06-03T15:27:47.182" v="96" actId="47"/>
        <pc:sldMkLst>
          <pc:docMk/>
          <pc:sldMk cId="3818393311" sldId="1259"/>
        </pc:sldMkLst>
      </pc:sldChg>
      <pc:sldChg chg="del">
        <pc:chgData name="Jürg Birnstiel" userId="cbb89a004553df87" providerId="LiveId" clId="{639C308A-7A67-4A41-B139-29D1916DE44B}" dt="2020-06-03T15:27:47.678" v="97" actId="47"/>
        <pc:sldMkLst>
          <pc:docMk/>
          <pc:sldMk cId="678876601" sldId="12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87057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60802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09249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39238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84884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91837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75887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13475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3116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94646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3487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2940615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33105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66536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89071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53038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74545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89342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26810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40055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92587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280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15211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14124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80113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830722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9858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5441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63887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58045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68039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66394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24524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388122" name="Rectangle 26"/>
          <p:cNvSpPr>
            <a:spLocks noGrp="1" noChangeArrowheads="1"/>
          </p:cNvSpPr>
          <p:nvPr>
            <p:ph type="sldNum" sz="quarter" idx="4"/>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E2CDC02-6876-4586-AEC1-D307D32C5697}" type="slidenum">
              <a:rPr kumimoji="0" lang="de-DE" altLang="de-DE"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e-DE" altLang="de-DE"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388123" name="Rectangle 27"/>
          <p:cNvSpPr>
            <a:spLocks noGrp="1" noChangeArrowheads="1"/>
          </p:cNvSpPr>
          <p:nvPr>
            <p:ph type="ftr" sz="quarter" idx="3"/>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Tree>
    <p:extLst>
      <p:ext uri="{BB962C8B-B14F-4D97-AF65-F5344CB8AC3E}">
        <p14:creationId xmlns:p14="http://schemas.microsoft.com/office/powerpoint/2010/main" val="359586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extLst>
      <p:ext uri="{BB962C8B-B14F-4D97-AF65-F5344CB8AC3E}">
        <p14:creationId xmlns:p14="http://schemas.microsoft.com/office/powerpoint/2010/main" val="3841697814"/>
      </p:ext>
    </p:extLst>
  </p:cSld>
  <p:clrMap bg1="dk2" tx1="lt1" bg2="dk1" tx2="lt2" accent1="accent1" accent2="accent2" accent3="accent3" accent4="accent4" accent5="accent5" accent6="accent6" hlink="hlink" folHlink="folHlink"/>
  <p:sldLayoutIdLst>
    <p:sldLayoutId id="2147483716" r:id="rId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11696" y="948209"/>
            <a:ext cx="11568608" cy="1323439"/>
          </a:xfrm>
        </p:spPr>
        <p:txBody>
          <a:bodyPr wrap="square">
            <a:spAutoFit/>
          </a:bodyPr>
          <a:lstStyle/>
          <a:p>
            <a:pPr algn="l"/>
            <a:r>
              <a:rPr lang="de-DE" altLang="de-DE" sz="8000" dirty="0">
                <a:solidFill>
                  <a:schemeClr val="tx1"/>
                </a:solidFill>
                <a:effectLst/>
                <a:latin typeface="Source Sans Pro Black" panose="020B0803030403020204" pitchFamily="34" charset="0"/>
                <a:ea typeface="Source Sans Pro Black" panose="020B0803030403020204" pitchFamily="34" charset="0"/>
              </a:rPr>
              <a:t>Wir wollen Gott ehren!</a:t>
            </a:r>
            <a:endParaRPr lang="de-DE" altLang="de-DE" sz="8000" dirty="0">
              <a:solidFill>
                <a:schemeClr val="tx1"/>
              </a:solidFill>
              <a:effectLst/>
              <a:latin typeface="Source Sans Pro" panose="020B0503030403020204" pitchFamily="34" charset="0"/>
              <a:ea typeface="Source Sans Pro" panose="020B0503030403020204" pitchFamily="34" charset="0"/>
            </a:endParaRPr>
          </a:p>
        </p:txBody>
      </p:sp>
      <p:sp>
        <p:nvSpPr>
          <p:cNvPr id="2" name="Rechteck 1">
            <a:extLst>
              <a:ext uri="{FF2B5EF4-FFF2-40B4-BE49-F238E27FC236}">
                <a16:creationId xmlns:a16="http://schemas.microsoft.com/office/drawing/2014/main" xmlns="" id="{84E7232E-CF00-4B3F-8E84-33CEEA8CFE67}"/>
              </a:ext>
            </a:extLst>
          </p:cNvPr>
          <p:cNvSpPr/>
          <p:nvPr/>
        </p:nvSpPr>
        <p:spPr>
          <a:xfrm>
            <a:off x="8541691" y="4725144"/>
            <a:ext cx="3098925" cy="584775"/>
          </a:xfrm>
          <a:prstGeom prst="rect">
            <a:avLst/>
          </a:prstGeom>
        </p:spPr>
        <p:txBody>
          <a:bodyPr wrap="none">
            <a:spAutoFit/>
          </a:bodyPr>
          <a:lstStyle/>
          <a:p>
            <a:r>
              <a:rPr lang="de-DE" sz="3200" dirty="0"/>
              <a:t>Maleachi 1,6-10</a:t>
            </a:r>
            <a:endParaRPr lang="de-CH" sz="3200" dirty="0"/>
          </a:p>
        </p:txBody>
      </p:sp>
      <p:sp>
        <p:nvSpPr>
          <p:cNvPr id="4" name="Rechteck 3">
            <a:extLst>
              <a:ext uri="{FF2B5EF4-FFF2-40B4-BE49-F238E27FC236}">
                <a16:creationId xmlns:a16="http://schemas.microsoft.com/office/drawing/2014/main" xmlns="" id="{C1D454E5-5DFC-4562-B899-1DA978969760}"/>
              </a:ext>
            </a:extLst>
          </p:cNvPr>
          <p:cNvSpPr/>
          <p:nvPr/>
        </p:nvSpPr>
        <p:spPr>
          <a:xfrm>
            <a:off x="3071664" y="3645024"/>
            <a:ext cx="8627683" cy="707886"/>
          </a:xfrm>
          <a:prstGeom prst="rect">
            <a:avLst/>
          </a:prstGeom>
        </p:spPr>
        <p:txBody>
          <a:bodyPr wrap="none">
            <a:spAutoFit/>
          </a:bodyPr>
          <a:lstStyle/>
          <a:p>
            <a:r>
              <a:rPr lang="de-DE" sz="4000" dirty="0"/>
              <a:t>Gedanken zu wichtigen Grundwerten</a:t>
            </a:r>
            <a:endParaRPr lang="de-CH" sz="4000" dirty="0"/>
          </a:p>
        </p:txBody>
      </p:sp>
    </p:spTree>
    <p:extLst>
      <p:ext uri="{BB962C8B-B14F-4D97-AF65-F5344CB8AC3E}">
        <p14:creationId xmlns:p14="http://schemas.microsoft.com/office/powerpoint/2010/main" val="845251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359696" y="3375572"/>
            <a:ext cx="7747883" cy="523220"/>
          </a:xfrm>
        </p:spPr>
        <p:txBody>
          <a:bodyPr wrap="square">
            <a:spAutoFit/>
          </a:bodyPr>
          <a:lstStyle/>
          <a:p>
            <a:pPr algn="r"/>
            <a:r>
              <a:rPr lang="nn-NO" altLang="de-DE" sz="2800" dirty="0">
                <a:effectLst/>
                <a:latin typeface="Source Sans Pro" panose="020B0503030403020204" pitchFamily="34" charset="0"/>
                <a:ea typeface="Source Sans Pro" panose="020B0503030403020204" pitchFamily="34" charset="0"/>
              </a:rPr>
              <a:t>Maleachi 1,7</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404664"/>
            <a:ext cx="10253007" cy="2554545"/>
          </a:xfrm>
        </p:spPr>
        <p:txBody>
          <a:bodyPr wrap="square">
            <a:spAutoFit/>
          </a:bodyPr>
          <a:lstStyle/>
          <a:p>
            <a:pPr algn="l"/>
            <a:r>
              <a:rPr lang="de-DE" altLang="de-DE" sz="3200" dirty="0">
                <a:solidFill>
                  <a:schemeClr val="tx1"/>
                </a:solidFill>
                <a:effectLst/>
                <a:latin typeface="Source Sans Pro" panose="020B0503030403020204" pitchFamily="34" charset="0"/>
                <a:ea typeface="Source Sans Pro" panose="020B0503030403020204" pitchFamily="34" charset="0"/>
              </a:rPr>
              <a:t>Darauf antwortet er: »Ihr habt auf meinem Altar unreine Gaben dargebracht und da fragt ihr noch: ‘Womit haben wir dich verunreinigt?’ Damit, dass ihr sagt: ‘Beim Tisch des Herrn kommt es nicht so darauf an!’ So macht ihr mich verächtlich.</a:t>
            </a:r>
          </a:p>
        </p:txBody>
      </p:sp>
    </p:spTree>
    <p:extLst>
      <p:ext uri="{BB962C8B-B14F-4D97-AF65-F5344CB8AC3E}">
        <p14:creationId xmlns:p14="http://schemas.microsoft.com/office/powerpoint/2010/main" val="3696572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927648" y="3390960"/>
            <a:ext cx="7747883" cy="523220"/>
          </a:xfrm>
        </p:spPr>
        <p:txBody>
          <a:bodyPr wrap="square">
            <a:spAutoFit/>
          </a:bodyPr>
          <a:lstStyle/>
          <a:p>
            <a:pPr algn="r"/>
            <a:r>
              <a:rPr lang="nn-NO" altLang="de-DE" sz="2800" dirty="0">
                <a:effectLst/>
                <a:latin typeface="Source Sans Pro" panose="020B0503030403020204" pitchFamily="34" charset="0"/>
                <a:ea typeface="Source Sans Pro" panose="020B0503030403020204" pitchFamily="34" charset="0"/>
              </a:rPr>
              <a:t>Maleachi 1,8</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158443"/>
            <a:ext cx="10253007" cy="3046988"/>
          </a:xfrm>
        </p:spPr>
        <p:txBody>
          <a:bodyPr wrap="square">
            <a:spAutoFit/>
          </a:bodyPr>
          <a:lstStyle/>
          <a:p>
            <a:pPr algn="l"/>
            <a:r>
              <a:rPr lang="de-DE" altLang="de-DE" sz="3200" dirty="0">
                <a:solidFill>
                  <a:schemeClr val="tx1"/>
                </a:solidFill>
                <a:effectLst/>
                <a:latin typeface="Source Sans Pro" panose="020B0503030403020204" pitchFamily="34" charset="0"/>
                <a:ea typeface="Source Sans Pro" panose="020B0503030403020204" pitchFamily="34" charset="0"/>
              </a:rPr>
              <a:t>Ihr bringt mir als Opfer ein blindes Tier und denkt:</a:t>
            </a:r>
            <a:br>
              <a:rPr lang="de-DE" altLang="de-DE" sz="3200" dirty="0">
                <a:solidFill>
                  <a:schemeClr val="tx1"/>
                </a:solidFill>
                <a:effectLst/>
                <a:latin typeface="Source Sans Pro" panose="020B0503030403020204" pitchFamily="34" charset="0"/>
                <a:ea typeface="Source Sans Pro" panose="020B0503030403020204" pitchFamily="34" charset="0"/>
              </a:rPr>
            </a:br>
            <a:r>
              <a:rPr lang="de-DE" altLang="de-DE" sz="3200" dirty="0">
                <a:solidFill>
                  <a:schemeClr val="tx1"/>
                </a:solidFill>
                <a:effectLst/>
                <a:latin typeface="Source Sans Pro" panose="020B0503030403020204" pitchFamily="34" charset="0"/>
                <a:ea typeface="Source Sans Pro" panose="020B0503030403020204" pitchFamily="34" charset="0"/>
              </a:rPr>
              <a:t>‘Das ist doch nicht schlimm!’ Ihr bringt mir ein lahmes oder krankes Tier und denkt: ‘Das ist doch nicht schlimm!’ Versucht das doch einmal beim Statthalter! Meint ihr,</a:t>
            </a:r>
            <a:br>
              <a:rPr lang="de-DE" altLang="de-DE" sz="3200" dirty="0">
                <a:solidFill>
                  <a:schemeClr val="tx1"/>
                </a:solidFill>
                <a:effectLst/>
                <a:latin typeface="Source Sans Pro" panose="020B0503030403020204" pitchFamily="34" charset="0"/>
                <a:ea typeface="Source Sans Pro" panose="020B0503030403020204" pitchFamily="34" charset="0"/>
              </a:rPr>
            </a:br>
            <a:r>
              <a:rPr lang="de-DE" altLang="de-DE" sz="3200" dirty="0">
                <a:solidFill>
                  <a:schemeClr val="tx1"/>
                </a:solidFill>
                <a:effectLst/>
                <a:latin typeface="Source Sans Pro" panose="020B0503030403020204" pitchFamily="34" charset="0"/>
                <a:ea typeface="Source Sans Pro" panose="020B0503030403020204" pitchFamily="34" charset="0"/>
              </a:rPr>
              <a:t>dass ihr damit seine Gunst gewinnen könnt?«,</a:t>
            </a:r>
            <a:br>
              <a:rPr lang="de-DE" altLang="de-DE" sz="3200" dirty="0">
                <a:solidFill>
                  <a:schemeClr val="tx1"/>
                </a:solidFill>
                <a:effectLst/>
                <a:latin typeface="Source Sans Pro" panose="020B0503030403020204" pitchFamily="34" charset="0"/>
                <a:ea typeface="Source Sans Pro" panose="020B0503030403020204" pitchFamily="34" charset="0"/>
              </a:rPr>
            </a:br>
            <a:r>
              <a:rPr lang="de-DE" altLang="de-DE" sz="3200" dirty="0">
                <a:solidFill>
                  <a:schemeClr val="tx1"/>
                </a:solidFill>
                <a:effectLst/>
                <a:latin typeface="Source Sans Pro" panose="020B0503030403020204" pitchFamily="34" charset="0"/>
                <a:ea typeface="Source Sans Pro" panose="020B0503030403020204" pitchFamily="34" charset="0"/>
              </a:rPr>
              <a:t>sagt der HERR, der Herrscher der Welt.</a:t>
            </a:r>
          </a:p>
        </p:txBody>
      </p:sp>
    </p:spTree>
    <p:extLst>
      <p:ext uri="{BB962C8B-B14F-4D97-AF65-F5344CB8AC3E}">
        <p14:creationId xmlns:p14="http://schemas.microsoft.com/office/powerpoint/2010/main" val="1709780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215680" y="2905780"/>
            <a:ext cx="7747883" cy="523220"/>
          </a:xfrm>
        </p:spPr>
        <p:txBody>
          <a:bodyPr wrap="square">
            <a:spAutoFit/>
          </a:bodyPr>
          <a:lstStyle/>
          <a:p>
            <a:pPr algn="r"/>
            <a:r>
              <a:rPr lang="nn-NO" altLang="de-DE" sz="2800" dirty="0">
                <a:effectLst/>
                <a:latin typeface="Source Sans Pro" panose="020B0503030403020204" pitchFamily="34" charset="0"/>
                <a:ea typeface="Source Sans Pro" panose="020B0503030403020204" pitchFamily="34" charset="0"/>
              </a:rPr>
              <a:t>Maleachi 1,9</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476672"/>
            <a:ext cx="10253007" cy="2062103"/>
          </a:xfrm>
        </p:spPr>
        <p:txBody>
          <a:bodyPr wrap="square">
            <a:spAutoFit/>
          </a:bodyPr>
          <a:lstStyle/>
          <a:p>
            <a:pPr algn="l"/>
            <a:r>
              <a:rPr lang="de-DE" altLang="de-DE" sz="3200" dirty="0">
                <a:solidFill>
                  <a:schemeClr val="tx1"/>
                </a:solidFill>
                <a:effectLst/>
                <a:latin typeface="Source Sans Pro" panose="020B0503030403020204" pitchFamily="34" charset="0"/>
                <a:ea typeface="Source Sans Pro" panose="020B0503030403020204" pitchFamily="34" charset="0"/>
              </a:rPr>
              <a:t>Und nun kommt ihr mit so etwas zu Gott und bittet ihn, dass er uns seine Gnade erweist! So unsinnig handelt ihr. Bildet ihr euch ein, dass der Herrscher der Welt sich das gefallen lässt?</a:t>
            </a:r>
          </a:p>
        </p:txBody>
      </p:sp>
    </p:spTree>
    <p:extLst>
      <p:ext uri="{BB962C8B-B14F-4D97-AF65-F5344CB8AC3E}">
        <p14:creationId xmlns:p14="http://schemas.microsoft.com/office/powerpoint/2010/main" val="113304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071664" y="2996952"/>
            <a:ext cx="7747883" cy="523220"/>
          </a:xfrm>
        </p:spPr>
        <p:txBody>
          <a:bodyPr wrap="square">
            <a:spAutoFit/>
          </a:bodyPr>
          <a:lstStyle/>
          <a:p>
            <a:pPr algn="r"/>
            <a:r>
              <a:rPr lang="nn-NO" altLang="de-DE" sz="2800" dirty="0">
                <a:effectLst/>
                <a:latin typeface="Source Sans Pro" panose="020B0503030403020204" pitchFamily="34" charset="0"/>
                <a:ea typeface="Source Sans Pro" panose="020B0503030403020204" pitchFamily="34" charset="0"/>
              </a:rPr>
              <a:t>Maleachi 1,10</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230451"/>
            <a:ext cx="10253007" cy="2554545"/>
          </a:xfrm>
        </p:spPr>
        <p:txBody>
          <a:bodyPr wrap="square">
            <a:spAutoFit/>
          </a:bodyPr>
          <a:lstStyle/>
          <a:p>
            <a:pPr algn="l"/>
            <a:r>
              <a:rPr lang="de-DE" altLang="de-DE" sz="3200" dirty="0">
                <a:solidFill>
                  <a:schemeClr val="tx1"/>
                </a:solidFill>
                <a:effectLst/>
                <a:latin typeface="Source Sans Pro" panose="020B0503030403020204" pitchFamily="34" charset="0"/>
                <a:ea typeface="Source Sans Pro" panose="020B0503030403020204" pitchFamily="34" charset="0"/>
              </a:rPr>
              <a:t>»Wenn doch nur jemand die Zugänge zu meinem Tempel </a:t>
            </a:r>
            <a:r>
              <a:rPr lang="de-DE" altLang="de-DE" sz="3200" dirty="0" err="1">
                <a:solidFill>
                  <a:schemeClr val="tx1"/>
                </a:solidFill>
                <a:effectLst/>
                <a:latin typeface="Source Sans Pro" panose="020B0503030403020204" pitchFamily="34" charset="0"/>
                <a:ea typeface="Source Sans Pro" panose="020B0503030403020204" pitchFamily="34" charset="0"/>
              </a:rPr>
              <a:t>verschliessen</a:t>
            </a:r>
            <a:r>
              <a:rPr lang="de-DE" altLang="de-DE" sz="3200" dirty="0">
                <a:solidFill>
                  <a:schemeClr val="tx1"/>
                </a:solidFill>
                <a:effectLst/>
                <a:latin typeface="Source Sans Pro" panose="020B0503030403020204" pitchFamily="34" charset="0"/>
                <a:ea typeface="Source Sans Pro" panose="020B0503030403020204" pitchFamily="34" charset="0"/>
              </a:rPr>
              <a:t> würde, damit ihr nicht solche sinnlosen Opfer auf meinem Altar darbringt! Ich kann euch nicht ausstehen – sagt der HERR, der Herrscher der Welt –, ich nehme von euch keine Opfer an!»</a:t>
            </a:r>
          </a:p>
        </p:txBody>
      </p:sp>
    </p:spTree>
    <p:extLst>
      <p:ext uri="{BB962C8B-B14F-4D97-AF65-F5344CB8AC3E}">
        <p14:creationId xmlns:p14="http://schemas.microsoft.com/office/powerpoint/2010/main" val="2552562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692696"/>
            <a:ext cx="11017224" cy="923330"/>
          </a:xfrm>
        </p:spPr>
        <p:txBody>
          <a:bodyPr wrap="square">
            <a:spAutoFit/>
          </a:bodyPr>
          <a:lstStyle/>
          <a:p>
            <a:pPr algn="l"/>
            <a:r>
              <a:rPr lang="de-CH" altLang="de-DE" dirty="0">
                <a:solidFill>
                  <a:schemeClr val="tx1"/>
                </a:solidFill>
                <a:effectLst/>
                <a:latin typeface="Source Sans Pro Black" panose="020B0803030403020204" pitchFamily="34" charset="0"/>
                <a:ea typeface="Source Sans Pro Black" panose="020B0803030403020204" pitchFamily="34" charset="0"/>
              </a:rPr>
              <a:t>I. </a:t>
            </a:r>
            <a:r>
              <a:rPr lang="de-DE" altLang="de-DE" dirty="0">
                <a:solidFill>
                  <a:schemeClr val="tx1"/>
                </a:solidFill>
                <a:effectLst/>
                <a:latin typeface="Source Sans Pro Black" panose="020B0803030403020204" pitchFamily="34" charset="0"/>
                <a:ea typeface="Source Sans Pro Black" panose="020B0803030403020204" pitchFamily="34" charset="0"/>
              </a:rPr>
              <a:t>Ein kurzer Überblick</a:t>
            </a:r>
          </a:p>
        </p:txBody>
      </p:sp>
    </p:spTree>
    <p:extLst>
      <p:ext uri="{BB962C8B-B14F-4D97-AF65-F5344CB8AC3E}">
        <p14:creationId xmlns:p14="http://schemas.microsoft.com/office/powerpoint/2010/main" val="1172988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 name="Grafik 3" descr="Ein Bild, das Text, Karte, Herde, Boot enthält.&#10;&#10;Automatisch generierte Beschreibung">
            <a:extLst>
              <a:ext uri="{FF2B5EF4-FFF2-40B4-BE49-F238E27FC236}">
                <a16:creationId xmlns:a16="http://schemas.microsoft.com/office/drawing/2014/main" xmlns="" id="{374594D3-5649-47AB-A4A3-9DCA68118E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0" y="476672"/>
            <a:ext cx="12192000" cy="4372278"/>
          </a:xfrm>
          <a:prstGeom prst="rect">
            <a:avLst/>
          </a:prstGeom>
        </p:spPr>
      </p:pic>
    </p:spTree>
    <p:extLst>
      <p:ext uri="{BB962C8B-B14F-4D97-AF65-F5344CB8AC3E}">
        <p14:creationId xmlns:p14="http://schemas.microsoft.com/office/powerpoint/2010/main" val="1818920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75F5C3CC-62C5-456E-B222-D2CB81EEBDC0}"/>
              </a:ext>
            </a:extLst>
          </p:cNvPr>
          <p:cNvPicPr>
            <a:picLocks noChangeAspect="1"/>
          </p:cNvPicPr>
          <p:nvPr/>
        </p:nvPicPr>
        <p:blipFill>
          <a:blip r:embed="rId3"/>
          <a:stretch>
            <a:fillRect/>
          </a:stretch>
        </p:blipFill>
        <p:spPr>
          <a:xfrm>
            <a:off x="3658880" y="0"/>
            <a:ext cx="8528270" cy="4797152"/>
          </a:xfrm>
          <a:prstGeom prst="rect">
            <a:avLst/>
          </a:prstGeom>
        </p:spPr>
      </p:pic>
      <p:sp>
        <p:nvSpPr>
          <p:cNvPr id="6" name="Rectangle 2">
            <a:extLst>
              <a:ext uri="{FF2B5EF4-FFF2-40B4-BE49-F238E27FC236}">
                <a16:creationId xmlns:a16="http://schemas.microsoft.com/office/drawing/2014/main" xmlns="" id="{16FAE9A8-C8C9-4D1F-A3C6-1F2D05C51B96}"/>
              </a:ext>
            </a:extLst>
          </p:cNvPr>
          <p:cNvSpPr>
            <a:spLocks noGrp="1" noChangeArrowheads="1"/>
          </p:cNvSpPr>
          <p:nvPr>
            <p:ph type="ctrTitle"/>
          </p:nvPr>
        </p:nvSpPr>
        <p:spPr>
          <a:xfrm>
            <a:off x="263352" y="1988840"/>
            <a:ext cx="3312368" cy="1569660"/>
          </a:xfrm>
        </p:spPr>
        <p:txBody>
          <a:bodyPr wrap="square">
            <a:spAutoFit/>
          </a:bodyPr>
          <a:lstStyle/>
          <a:p>
            <a:pPr algn="l"/>
            <a:r>
              <a:rPr lang="de-DE" altLang="de-DE" sz="3200" dirty="0">
                <a:solidFill>
                  <a:schemeClr val="tx1"/>
                </a:solidFill>
                <a:effectLst/>
                <a:latin typeface="Source Sans Pro" panose="020B0503030403020204" pitchFamily="34" charset="0"/>
                <a:ea typeface="Source Sans Pro" panose="020B0503030403020204" pitchFamily="34" charset="0"/>
              </a:rPr>
              <a:t>„Israel fiel ab vom Hause David bis auf diesen Tag.“</a:t>
            </a:r>
          </a:p>
        </p:txBody>
      </p:sp>
      <p:sp>
        <p:nvSpPr>
          <p:cNvPr id="7" name="Rectangle 2">
            <a:extLst>
              <a:ext uri="{FF2B5EF4-FFF2-40B4-BE49-F238E27FC236}">
                <a16:creationId xmlns:a16="http://schemas.microsoft.com/office/drawing/2014/main" xmlns="" id="{7707C613-5B88-4D42-98CC-A95A79FA3191}"/>
              </a:ext>
            </a:extLst>
          </p:cNvPr>
          <p:cNvSpPr txBox="1">
            <a:spLocks noChangeArrowheads="1"/>
          </p:cNvSpPr>
          <p:nvPr/>
        </p:nvSpPr>
        <p:spPr bwMode="auto">
          <a:xfrm>
            <a:off x="1919536" y="4427820"/>
            <a:ext cx="37722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DE" altLang="de-DE" sz="1800" kern="0" dirty="0">
                <a:solidFill>
                  <a:schemeClr val="tx1"/>
                </a:solidFill>
                <a:effectLst/>
                <a:latin typeface="Source Sans Pro" panose="020B0503030403020204" pitchFamily="34" charset="0"/>
                <a:ea typeface="Source Sans Pro" panose="020B0503030403020204" pitchFamily="34" charset="0"/>
              </a:rPr>
              <a:t>1. Könige 12,19</a:t>
            </a:r>
          </a:p>
        </p:txBody>
      </p:sp>
    </p:spTree>
    <p:extLst>
      <p:ext uri="{BB962C8B-B14F-4D97-AF65-F5344CB8AC3E}">
        <p14:creationId xmlns:p14="http://schemas.microsoft.com/office/powerpoint/2010/main" val="14904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 name="Grafik 3" descr="Ein Bild, das Text, Karte, Herde, Boot enthält.&#10;&#10;Automatisch generierte Beschreibung">
            <a:extLst>
              <a:ext uri="{FF2B5EF4-FFF2-40B4-BE49-F238E27FC236}">
                <a16:creationId xmlns:a16="http://schemas.microsoft.com/office/drawing/2014/main" xmlns="" id="{374594D3-5649-47AB-A4A3-9DCA68118E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0" y="476672"/>
            <a:ext cx="12192000" cy="4372278"/>
          </a:xfrm>
          <a:prstGeom prst="rect">
            <a:avLst/>
          </a:prstGeom>
        </p:spPr>
      </p:pic>
      <p:sp>
        <p:nvSpPr>
          <p:cNvPr id="3" name="Rechteck 2">
            <a:extLst>
              <a:ext uri="{FF2B5EF4-FFF2-40B4-BE49-F238E27FC236}">
                <a16:creationId xmlns:a16="http://schemas.microsoft.com/office/drawing/2014/main" xmlns="" id="{AF8111EB-0553-44DF-A05F-11276969567D}"/>
              </a:ext>
            </a:extLst>
          </p:cNvPr>
          <p:cNvSpPr/>
          <p:nvPr/>
        </p:nvSpPr>
        <p:spPr>
          <a:xfrm>
            <a:off x="6312024" y="2193501"/>
            <a:ext cx="1800200" cy="461665"/>
          </a:xfrm>
          <a:prstGeom prst="rect">
            <a:avLst/>
          </a:prstGeom>
          <a:noFill/>
        </p:spPr>
        <p:txBody>
          <a:bodyPr wrap="square" lIns="91440" tIns="45720" rIns="91440" bIns="45720">
            <a:spAutoFit/>
          </a:bodyPr>
          <a:lstStyle/>
          <a:p>
            <a:pPr algn="ctr"/>
            <a:r>
              <a:rPr lang="de-DE" sz="2400" b="0" cap="none" spc="0" dirty="0">
                <a:ln w="0"/>
                <a:solidFill>
                  <a:srgbClr val="FF0000"/>
                </a:solidFill>
                <a:effectLst>
                  <a:outerShdw blurRad="38100" dist="25400" dir="5400000" algn="ctr" rotWithShape="0">
                    <a:srgbClr val="6E747A">
                      <a:alpha val="43000"/>
                    </a:srgbClr>
                  </a:outerShdw>
                </a:effectLst>
              </a:rPr>
              <a:t>722 v.Chr.</a:t>
            </a:r>
          </a:p>
        </p:txBody>
      </p:sp>
    </p:spTree>
    <p:extLst>
      <p:ext uri="{BB962C8B-B14F-4D97-AF65-F5344CB8AC3E}">
        <p14:creationId xmlns:p14="http://schemas.microsoft.com/office/powerpoint/2010/main" val="502805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5" name="Grafik 4" descr="Ein Bild, das Text, Karte, Foto, Gruppe enthält.&#10;&#10;Automatisch generierte Beschreibung">
            <a:extLst>
              <a:ext uri="{FF2B5EF4-FFF2-40B4-BE49-F238E27FC236}">
                <a16:creationId xmlns:a16="http://schemas.microsoft.com/office/drawing/2014/main" xmlns="" id="{CD18C7A8-BACC-4A26-9511-2D6611D14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0" y="71688"/>
            <a:ext cx="9391597" cy="6714623"/>
          </a:xfrm>
          <a:prstGeom prst="rect">
            <a:avLst/>
          </a:prstGeom>
        </p:spPr>
      </p:pic>
      <p:sp>
        <p:nvSpPr>
          <p:cNvPr id="3" name="Rechteck 2">
            <a:extLst>
              <a:ext uri="{FF2B5EF4-FFF2-40B4-BE49-F238E27FC236}">
                <a16:creationId xmlns:a16="http://schemas.microsoft.com/office/drawing/2014/main" xmlns="" id="{AF8111EB-0553-44DF-A05F-11276969567D}"/>
              </a:ext>
            </a:extLst>
          </p:cNvPr>
          <p:cNvSpPr/>
          <p:nvPr/>
        </p:nvSpPr>
        <p:spPr>
          <a:xfrm>
            <a:off x="6023992" y="3111351"/>
            <a:ext cx="1800200" cy="461665"/>
          </a:xfrm>
          <a:prstGeom prst="rect">
            <a:avLst/>
          </a:prstGeom>
          <a:noFill/>
        </p:spPr>
        <p:txBody>
          <a:bodyPr wrap="square" lIns="91440" tIns="45720" rIns="91440" bIns="45720">
            <a:spAutoFit/>
          </a:bodyPr>
          <a:lstStyle/>
          <a:p>
            <a:pPr algn="ctr"/>
            <a:r>
              <a:rPr lang="de-DE" sz="2400" b="0" cap="none" spc="0" dirty="0">
                <a:ln w="0"/>
                <a:solidFill>
                  <a:srgbClr val="FF0000"/>
                </a:solidFill>
                <a:effectLst>
                  <a:outerShdw blurRad="38100" dist="25400" dir="5400000" algn="ctr" rotWithShape="0">
                    <a:srgbClr val="6E747A">
                      <a:alpha val="43000"/>
                    </a:srgbClr>
                  </a:outerShdw>
                </a:effectLst>
              </a:rPr>
              <a:t>722 v.Chr.</a:t>
            </a:r>
          </a:p>
        </p:txBody>
      </p:sp>
      <p:sp>
        <p:nvSpPr>
          <p:cNvPr id="6" name="Rechteck 5">
            <a:extLst>
              <a:ext uri="{FF2B5EF4-FFF2-40B4-BE49-F238E27FC236}">
                <a16:creationId xmlns:a16="http://schemas.microsoft.com/office/drawing/2014/main" xmlns="" id="{E0B5FB2C-7F1C-4A32-8A14-0C45236D50B1}"/>
              </a:ext>
            </a:extLst>
          </p:cNvPr>
          <p:cNvSpPr/>
          <p:nvPr/>
        </p:nvSpPr>
        <p:spPr>
          <a:xfrm>
            <a:off x="8904312" y="1916832"/>
            <a:ext cx="1800200" cy="461665"/>
          </a:xfrm>
          <a:prstGeom prst="rect">
            <a:avLst/>
          </a:prstGeom>
          <a:noFill/>
        </p:spPr>
        <p:txBody>
          <a:bodyPr wrap="square" lIns="91440" tIns="45720" rIns="91440" bIns="45720">
            <a:spAutoFit/>
          </a:bodyPr>
          <a:lstStyle/>
          <a:p>
            <a:pPr algn="ctr"/>
            <a:r>
              <a:rPr lang="de-DE" sz="2400" b="0" cap="none" spc="0" dirty="0">
                <a:ln w="0"/>
                <a:solidFill>
                  <a:srgbClr val="FF0000"/>
                </a:solidFill>
                <a:effectLst>
                  <a:outerShdw blurRad="38100" dist="25400" dir="5400000" algn="ctr" rotWithShape="0">
                    <a:srgbClr val="6E747A">
                      <a:alpha val="43000"/>
                    </a:srgbClr>
                  </a:outerShdw>
                </a:effectLst>
              </a:rPr>
              <a:t>586 v.Chr.</a:t>
            </a:r>
          </a:p>
        </p:txBody>
      </p:sp>
    </p:spTree>
    <p:extLst>
      <p:ext uri="{BB962C8B-B14F-4D97-AF65-F5344CB8AC3E}">
        <p14:creationId xmlns:p14="http://schemas.microsoft.com/office/powerpoint/2010/main" val="105349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 name="Grafik 3" descr="Ein Bild, das Text, Karte enthält.&#10;&#10;Automatisch generierte Beschreibung">
            <a:extLst>
              <a:ext uri="{FF2B5EF4-FFF2-40B4-BE49-F238E27FC236}">
                <a16:creationId xmlns:a16="http://schemas.microsoft.com/office/drawing/2014/main" xmlns="" id="{0BD37124-D287-47D7-8079-352C8C858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2" y="44624"/>
            <a:ext cx="9577064" cy="6791282"/>
          </a:xfrm>
          <a:prstGeom prst="rect">
            <a:avLst/>
          </a:prstGeom>
        </p:spPr>
      </p:pic>
      <p:sp>
        <p:nvSpPr>
          <p:cNvPr id="3" name="Rechteck 2">
            <a:extLst>
              <a:ext uri="{FF2B5EF4-FFF2-40B4-BE49-F238E27FC236}">
                <a16:creationId xmlns:a16="http://schemas.microsoft.com/office/drawing/2014/main" xmlns="" id="{AF8111EB-0553-44DF-A05F-11276969567D}"/>
              </a:ext>
            </a:extLst>
          </p:cNvPr>
          <p:cNvSpPr/>
          <p:nvPr/>
        </p:nvSpPr>
        <p:spPr>
          <a:xfrm>
            <a:off x="3287688" y="620688"/>
            <a:ext cx="1800200" cy="461665"/>
          </a:xfrm>
          <a:prstGeom prst="rect">
            <a:avLst/>
          </a:prstGeom>
          <a:noFill/>
        </p:spPr>
        <p:txBody>
          <a:bodyPr wrap="square" lIns="91440" tIns="45720" rIns="91440" bIns="45720">
            <a:spAutoFit/>
          </a:bodyPr>
          <a:lstStyle/>
          <a:p>
            <a:pPr algn="ctr"/>
            <a:r>
              <a:rPr lang="de-DE" sz="2400" b="0" cap="none" spc="0" dirty="0">
                <a:ln w="0"/>
                <a:solidFill>
                  <a:srgbClr val="FF0000"/>
                </a:solidFill>
                <a:effectLst>
                  <a:outerShdw blurRad="38100" dist="25400" dir="5400000" algn="ctr" rotWithShape="0">
                    <a:srgbClr val="6E747A">
                      <a:alpha val="43000"/>
                    </a:srgbClr>
                  </a:outerShdw>
                </a:effectLst>
              </a:rPr>
              <a:t>722 v.Chr.</a:t>
            </a:r>
          </a:p>
        </p:txBody>
      </p:sp>
      <p:sp>
        <p:nvSpPr>
          <p:cNvPr id="6" name="Rechteck 5">
            <a:extLst>
              <a:ext uri="{FF2B5EF4-FFF2-40B4-BE49-F238E27FC236}">
                <a16:creationId xmlns:a16="http://schemas.microsoft.com/office/drawing/2014/main" xmlns="" id="{E0B5FB2C-7F1C-4A32-8A14-0C45236D50B1}"/>
              </a:ext>
            </a:extLst>
          </p:cNvPr>
          <p:cNvSpPr/>
          <p:nvPr/>
        </p:nvSpPr>
        <p:spPr>
          <a:xfrm>
            <a:off x="4703680" y="1916832"/>
            <a:ext cx="1800200" cy="461665"/>
          </a:xfrm>
          <a:prstGeom prst="rect">
            <a:avLst/>
          </a:prstGeom>
          <a:noFill/>
        </p:spPr>
        <p:txBody>
          <a:bodyPr wrap="square" lIns="91440" tIns="45720" rIns="91440" bIns="45720">
            <a:spAutoFit/>
          </a:bodyPr>
          <a:lstStyle/>
          <a:p>
            <a:pPr algn="ctr"/>
            <a:r>
              <a:rPr lang="de-DE" sz="2400" b="0" cap="none" spc="0" dirty="0">
                <a:ln w="0"/>
                <a:solidFill>
                  <a:srgbClr val="FF0000"/>
                </a:solidFill>
                <a:effectLst>
                  <a:outerShdw blurRad="38100" dist="25400" dir="5400000" algn="ctr" rotWithShape="0">
                    <a:srgbClr val="6E747A">
                      <a:alpha val="43000"/>
                    </a:srgbClr>
                  </a:outerShdw>
                </a:effectLst>
              </a:rPr>
              <a:t>586 v.Chr.</a:t>
            </a:r>
          </a:p>
        </p:txBody>
      </p:sp>
      <p:sp>
        <p:nvSpPr>
          <p:cNvPr id="7" name="Rechteck 6">
            <a:extLst>
              <a:ext uri="{FF2B5EF4-FFF2-40B4-BE49-F238E27FC236}">
                <a16:creationId xmlns:a16="http://schemas.microsoft.com/office/drawing/2014/main" xmlns="" id="{E7BEBE30-A1BB-4034-81A4-7EF4D4B614EF}"/>
              </a:ext>
            </a:extLst>
          </p:cNvPr>
          <p:cNvSpPr/>
          <p:nvPr/>
        </p:nvSpPr>
        <p:spPr>
          <a:xfrm>
            <a:off x="7032104" y="4869160"/>
            <a:ext cx="1800200" cy="461665"/>
          </a:xfrm>
          <a:prstGeom prst="rect">
            <a:avLst/>
          </a:prstGeom>
          <a:noFill/>
        </p:spPr>
        <p:txBody>
          <a:bodyPr wrap="square" lIns="91440" tIns="45720" rIns="91440" bIns="45720">
            <a:spAutoFit/>
          </a:bodyPr>
          <a:lstStyle/>
          <a:p>
            <a:pPr algn="ctr"/>
            <a:r>
              <a:rPr lang="de-DE" sz="2400" b="0" cap="none" spc="0" dirty="0">
                <a:ln w="0"/>
                <a:solidFill>
                  <a:srgbClr val="FF0000"/>
                </a:solidFill>
                <a:effectLst>
                  <a:outerShdw blurRad="38100" dist="25400" dir="5400000" algn="ctr" rotWithShape="0">
                    <a:srgbClr val="6E747A">
                      <a:alpha val="43000"/>
                    </a:srgbClr>
                  </a:outerShdw>
                </a:effectLst>
              </a:rPr>
              <a:t>536 v.Chr.</a:t>
            </a:r>
          </a:p>
        </p:txBody>
      </p:sp>
    </p:spTree>
    <p:extLst>
      <p:ext uri="{BB962C8B-B14F-4D97-AF65-F5344CB8AC3E}">
        <p14:creationId xmlns:p14="http://schemas.microsoft.com/office/powerpoint/2010/main" val="1768187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60404" y="2420888"/>
            <a:ext cx="11665296" cy="2308324"/>
          </a:xfrm>
        </p:spPr>
        <p:txBody>
          <a:bodyPr wrap="square">
            <a:spAutoFit/>
          </a:bodyPr>
          <a:lstStyle/>
          <a:p>
            <a:pPr algn="l"/>
            <a:r>
              <a:rPr lang="de-DE" altLang="de-DE" sz="72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Der schwierige Aufbruch in eine schönere Welt</a:t>
            </a:r>
          </a:p>
        </p:txBody>
      </p:sp>
      <p:sp>
        <p:nvSpPr>
          <p:cNvPr id="4" name="Rectangle 3">
            <a:extLst>
              <a:ext uri="{FF2B5EF4-FFF2-40B4-BE49-F238E27FC236}">
                <a16:creationId xmlns:a16="http://schemas.microsoft.com/office/drawing/2014/main" xmlns="" id="{211C2E29-58E4-41AF-9002-8C38C1AF365A}"/>
              </a:ext>
            </a:extLst>
          </p:cNvPr>
          <p:cNvSpPr txBox="1">
            <a:spLocks noChangeArrowheads="1"/>
          </p:cNvSpPr>
          <p:nvPr/>
        </p:nvSpPr>
        <p:spPr bwMode="auto">
          <a:xfrm>
            <a:off x="263352" y="5733256"/>
            <a:ext cx="933636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E3E3FF"/>
              </a:buClr>
              <a:buSzTx/>
              <a:buFontTx/>
              <a:buNone/>
              <a:tabLst/>
              <a:defRPr/>
            </a:pPr>
            <a:r>
              <a:rPr kumimoji="0" lang="de-CH" altLang="de-DE" sz="4400" b="0" i="0" u="none" strike="noStrike" kern="0" cap="none" spc="0" normalizeH="0" baseline="0" noProof="0" dirty="0">
                <a:ln w="0">
                  <a:solidFill>
                    <a:srgbClr val="003399">
                      <a:lumMod val="20000"/>
                      <a:lumOff val="80000"/>
                      <a:alpha val="50000"/>
                    </a:srgbClr>
                  </a:solidFill>
                </a:ln>
                <a:solidFill>
                  <a:srgbClr val="FFFFFF"/>
                </a:solidFill>
                <a:effectLst/>
                <a:uLnTx/>
                <a:uFillTx/>
                <a:latin typeface="Source Sans Pro" panose="020B0503030403020204" pitchFamily="34" charset="0"/>
                <a:ea typeface="Source Sans Pro" panose="020B0503030403020204" pitchFamily="34" charset="0"/>
                <a:cs typeface="+mn-cs"/>
              </a:rPr>
              <a:t>Exodus 1,1 – 12,41 eine 11teilige Serie</a:t>
            </a:r>
          </a:p>
        </p:txBody>
      </p:sp>
    </p:spTree>
    <p:extLst>
      <p:ext uri="{BB962C8B-B14F-4D97-AF65-F5344CB8AC3E}">
        <p14:creationId xmlns:p14="http://schemas.microsoft.com/office/powerpoint/2010/main" val="2626635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 name="Grafik 3" descr="Ein Bild, das Text, Karte enthält.&#10;&#10;Automatisch generierte Beschreibung">
            <a:extLst>
              <a:ext uri="{FF2B5EF4-FFF2-40B4-BE49-F238E27FC236}">
                <a16:creationId xmlns:a16="http://schemas.microsoft.com/office/drawing/2014/main" xmlns="" id="{0BD37124-D287-47D7-8079-352C8C858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2" y="44624"/>
            <a:ext cx="9577064" cy="6791282"/>
          </a:xfrm>
          <a:prstGeom prst="rect">
            <a:avLst/>
          </a:prstGeom>
        </p:spPr>
      </p:pic>
      <p:sp>
        <p:nvSpPr>
          <p:cNvPr id="3" name="Rechteck 2">
            <a:extLst>
              <a:ext uri="{FF2B5EF4-FFF2-40B4-BE49-F238E27FC236}">
                <a16:creationId xmlns:a16="http://schemas.microsoft.com/office/drawing/2014/main" xmlns="" id="{AF8111EB-0553-44DF-A05F-11276969567D}"/>
              </a:ext>
            </a:extLst>
          </p:cNvPr>
          <p:cNvSpPr/>
          <p:nvPr/>
        </p:nvSpPr>
        <p:spPr>
          <a:xfrm>
            <a:off x="3287688" y="620688"/>
            <a:ext cx="1800200" cy="461665"/>
          </a:xfrm>
          <a:prstGeom prst="rect">
            <a:avLst/>
          </a:prstGeom>
          <a:noFill/>
        </p:spPr>
        <p:txBody>
          <a:bodyPr wrap="square" lIns="91440" tIns="45720" rIns="91440" bIns="45720">
            <a:spAutoFit/>
          </a:bodyPr>
          <a:lstStyle/>
          <a:p>
            <a:pPr algn="ctr"/>
            <a:r>
              <a:rPr lang="de-DE" sz="2400" b="0" cap="none" spc="0" dirty="0">
                <a:ln w="0"/>
                <a:solidFill>
                  <a:srgbClr val="FF0000"/>
                </a:solidFill>
                <a:effectLst>
                  <a:outerShdw blurRad="38100" dist="25400" dir="5400000" algn="ctr" rotWithShape="0">
                    <a:srgbClr val="6E747A">
                      <a:alpha val="43000"/>
                    </a:srgbClr>
                  </a:outerShdw>
                </a:effectLst>
              </a:rPr>
              <a:t>722 v.Chr.</a:t>
            </a:r>
          </a:p>
        </p:txBody>
      </p:sp>
      <p:sp>
        <p:nvSpPr>
          <p:cNvPr id="6" name="Rechteck 5">
            <a:extLst>
              <a:ext uri="{FF2B5EF4-FFF2-40B4-BE49-F238E27FC236}">
                <a16:creationId xmlns:a16="http://schemas.microsoft.com/office/drawing/2014/main" xmlns="" id="{E0B5FB2C-7F1C-4A32-8A14-0C45236D50B1}"/>
              </a:ext>
            </a:extLst>
          </p:cNvPr>
          <p:cNvSpPr/>
          <p:nvPr/>
        </p:nvSpPr>
        <p:spPr>
          <a:xfrm>
            <a:off x="4703680" y="1916832"/>
            <a:ext cx="1800200" cy="461665"/>
          </a:xfrm>
          <a:prstGeom prst="rect">
            <a:avLst/>
          </a:prstGeom>
          <a:noFill/>
        </p:spPr>
        <p:txBody>
          <a:bodyPr wrap="square" lIns="91440" tIns="45720" rIns="91440" bIns="45720">
            <a:spAutoFit/>
          </a:bodyPr>
          <a:lstStyle/>
          <a:p>
            <a:pPr algn="ctr"/>
            <a:r>
              <a:rPr lang="de-DE" sz="2400" b="0" cap="none" spc="0" dirty="0">
                <a:ln w="0"/>
                <a:solidFill>
                  <a:srgbClr val="FF0000"/>
                </a:solidFill>
                <a:effectLst>
                  <a:outerShdw blurRad="38100" dist="25400" dir="5400000" algn="ctr" rotWithShape="0">
                    <a:srgbClr val="6E747A">
                      <a:alpha val="43000"/>
                    </a:srgbClr>
                  </a:outerShdw>
                </a:effectLst>
              </a:rPr>
              <a:t>586 v.Chr.</a:t>
            </a:r>
          </a:p>
        </p:txBody>
      </p:sp>
      <p:sp>
        <p:nvSpPr>
          <p:cNvPr id="7" name="Rechteck 6">
            <a:extLst>
              <a:ext uri="{FF2B5EF4-FFF2-40B4-BE49-F238E27FC236}">
                <a16:creationId xmlns:a16="http://schemas.microsoft.com/office/drawing/2014/main" xmlns="" id="{E7BEBE30-A1BB-4034-81A4-7EF4D4B614EF}"/>
              </a:ext>
            </a:extLst>
          </p:cNvPr>
          <p:cNvSpPr/>
          <p:nvPr/>
        </p:nvSpPr>
        <p:spPr>
          <a:xfrm>
            <a:off x="7032104" y="4869160"/>
            <a:ext cx="1800200" cy="461665"/>
          </a:xfrm>
          <a:prstGeom prst="rect">
            <a:avLst/>
          </a:prstGeom>
          <a:noFill/>
        </p:spPr>
        <p:txBody>
          <a:bodyPr wrap="square" lIns="91440" tIns="45720" rIns="91440" bIns="45720">
            <a:spAutoFit/>
          </a:bodyPr>
          <a:lstStyle/>
          <a:p>
            <a:pPr algn="ctr"/>
            <a:r>
              <a:rPr lang="de-DE" sz="2400" b="0" cap="none" spc="0" dirty="0">
                <a:ln w="0"/>
                <a:solidFill>
                  <a:srgbClr val="FF0000"/>
                </a:solidFill>
                <a:effectLst>
                  <a:outerShdw blurRad="38100" dist="25400" dir="5400000" algn="ctr" rotWithShape="0">
                    <a:srgbClr val="6E747A">
                      <a:alpha val="43000"/>
                    </a:srgbClr>
                  </a:outerShdw>
                </a:effectLst>
              </a:rPr>
              <a:t>536 v.Chr.</a:t>
            </a:r>
          </a:p>
        </p:txBody>
      </p:sp>
    </p:spTree>
    <p:extLst>
      <p:ext uri="{BB962C8B-B14F-4D97-AF65-F5344CB8AC3E}">
        <p14:creationId xmlns:p14="http://schemas.microsoft.com/office/powerpoint/2010/main" val="3238586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 name="Grafik 3" descr="Ein Bild, das Text, Karte enthält.&#10;&#10;Automatisch generierte Beschreibung">
            <a:extLst>
              <a:ext uri="{FF2B5EF4-FFF2-40B4-BE49-F238E27FC236}">
                <a16:creationId xmlns:a16="http://schemas.microsoft.com/office/drawing/2014/main" xmlns="" id="{0BD37124-D287-47D7-8079-352C8C858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2" y="44624"/>
            <a:ext cx="9577064" cy="6791282"/>
          </a:xfrm>
          <a:prstGeom prst="rect">
            <a:avLst/>
          </a:prstGeom>
        </p:spPr>
      </p:pic>
      <p:sp>
        <p:nvSpPr>
          <p:cNvPr id="3" name="Rechteck 2">
            <a:extLst>
              <a:ext uri="{FF2B5EF4-FFF2-40B4-BE49-F238E27FC236}">
                <a16:creationId xmlns:a16="http://schemas.microsoft.com/office/drawing/2014/main" xmlns="" id="{AF8111EB-0553-44DF-A05F-11276969567D}"/>
              </a:ext>
            </a:extLst>
          </p:cNvPr>
          <p:cNvSpPr/>
          <p:nvPr/>
        </p:nvSpPr>
        <p:spPr>
          <a:xfrm>
            <a:off x="3287688" y="620688"/>
            <a:ext cx="1800200" cy="461665"/>
          </a:xfrm>
          <a:prstGeom prst="rect">
            <a:avLst/>
          </a:prstGeom>
          <a:noFill/>
        </p:spPr>
        <p:txBody>
          <a:bodyPr wrap="square" lIns="91440" tIns="45720" rIns="91440" bIns="45720">
            <a:spAutoFit/>
          </a:bodyPr>
          <a:lstStyle/>
          <a:p>
            <a:pPr algn="ctr"/>
            <a:r>
              <a:rPr lang="de-DE" sz="2400" b="0" cap="none" spc="0" dirty="0">
                <a:ln w="0"/>
                <a:solidFill>
                  <a:srgbClr val="FF0000"/>
                </a:solidFill>
                <a:effectLst>
                  <a:outerShdw blurRad="38100" dist="25400" dir="5400000" algn="ctr" rotWithShape="0">
                    <a:srgbClr val="6E747A">
                      <a:alpha val="43000"/>
                    </a:srgbClr>
                  </a:outerShdw>
                </a:effectLst>
              </a:rPr>
              <a:t>722 v.Chr.</a:t>
            </a:r>
          </a:p>
        </p:txBody>
      </p:sp>
      <p:sp>
        <p:nvSpPr>
          <p:cNvPr id="6" name="Rechteck 5">
            <a:extLst>
              <a:ext uri="{FF2B5EF4-FFF2-40B4-BE49-F238E27FC236}">
                <a16:creationId xmlns:a16="http://schemas.microsoft.com/office/drawing/2014/main" xmlns="" id="{E0B5FB2C-7F1C-4A32-8A14-0C45236D50B1}"/>
              </a:ext>
            </a:extLst>
          </p:cNvPr>
          <p:cNvSpPr/>
          <p:nvPr/>
        </p:nvSpPr>
        <p:spPr>
          <a:xfrm>
            <a:off x="4703680" y="1916832"/>
            <a:ext cx="1800200" cy="461665"/>
          </a:xfrm>
          <a:prstGeom prst="rect">
            <a:avLst/>
          </a:prstGeom>
          <a:noFill/>
        </p:spPr>
        <p:txBody>
          <a:bodyPr wrap="square" lIns="91440" tIns="45720" rIns="91440" bIns="45720">
            <a:spAutoFit/>
          </a:bodyPr>
          <a:lstStyle/>
          <a:p>
            <a:pPr algn="ctr"/>
            <a:r>
              <a:rPr lang="de-DE" sz="2400" b="0" cap="none" spc="0" dirty="0">
                <a:ln w="0"/>
                <a:solidFill>
                  <a:srgbClr val="FF0000"/>
                </a:solidFill>
                <a:effectLst>
                  <a:outerShdw blurRad="38100" dist="25400" dir="5400000" algn="ctr" rotWithShape="0">
                    <a:srgbClr val="6E747A">
                      <a:alpha val="43000"/>
                    </a:srgbClr>
                  </a:outerShdw>
                </a:effectLst>
              </a:rPr>
              <a:t>586 v.Chr.</a:t>
            </a:r>
          </a:p>
        </p:txBody>
      </p:sp>
      <p:sp>
        <p:nvSpPr>
          <p:cNvPr id="7" name="Rechteck 6">
            <a:extLst>
              <a:ext uri="{FF2B5EF4-FFF2-40B4-BE49-F238E27FC236}">
                <a16:creationId xmlns:a16="http://schemas.microsoft.com/office/drawing/2014/main" xmlns="" id="{E7BEBE30-A1BB-4034-81A4-7EF4D4B614EF}"/>
              </a:ext>
            </a:extLst>
          </p:cNvPr>
          <p:cNvSpPr/>
          <p:nvPr/>
        </p:nvSpPr>
        <p:spPr>
          <a:xfrm>
            <a:off x="7032104" y="4869160"/>
            <a:ext cx="1800200" cy="461665"/>
          </a:xfrm>
          <a:prstGeom prst="rect">
            <a:avLst/>
          </a:prstGeom>
          <a:noFill/>
        </p:spPr>
        <p:txBody>
          <a:bodyPr wrap="square" lIns="91440" tIns="45720" rIns="91440" bIns="45720">
            <a:spAutoFit/>
          </a:bodyPr>
          <a:lstStyle/>
          <a:p>
            <a:pPr algn="ctr"/>
            <a:r>
              <a:rPr lang="de-DE" sz="2400" b="0" cap="none" spc="0" dirty="0">
                <a:ln w="0"/>
                <a:solidFill>
                  <a:srgbClr val="FF0000"/>
                </a:solidFill>
                <a:effectLst>
                  <a:outerShdw blurRad="38100" dist="25400" dir="5400000" algn="ctr" rotWithShape="0">
                    <a:srgbClr val="6E747A">
                      <a:alpha val="43000"/>
                    </a:srgbClr>
                  </a:outerShdw>
                </a:effectLst>
              </a:rPr>
              <a:t>536 v.Chr.</a:t>
            </a:r>
          </a:p>
        </p:txBody>
      </p:sp>
      <p:sp>
        <p:nvSpPr>
          <p:cNvPr id="2" name="Ellipse 1">
            <a:extLst>
              <a:ext uri="{FF2B5EF4-FFF2-40B4-BE49-F238E27FC236}">
                <a16:creationId xmlns:a16="http://schemas.microsoft.com/office/drawing/2014/main" xmlns="" id="{2FF251A5-5A8A-4F4B-A231-6D78A47080B1}"/>
              </a:ext>
            </a:extLst>
          </p:cNvPr>
          <p:cNvSpPr/>
          <p:nvPr/>
        </p:nvSpPr>
        <p:spPr>
          <a:xfrm>
            <a:off x="9336360" y="5013176"/>
            <a:ext cx="1008112" cy="1584176"/>
          </a:xfrm>
          <a:prstGeom prst="ellipse">
            <a:avLst/>
          </a:prstGeom>
          <a:noFill/>
          <a:ln w="1016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503060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39688" y="727536"/>
            <a:ext cx="11712624" cy="1015663"/>
          </a:xfrm>
        </p:spPr>
        <p:txBody>
          <a:bodyPr wrap="square">
            <a:spAutoFit/>
          </a:bodyPr>
          <a:lstStyle/>
          <a:p>
            <a:pPr algn="l"/>
            <a:r>
              <a:rPr lang="de-CH" altLang="de-DE" sz="6000" dirty="0">
                <a:solidFill>
                  <a:schemeClr val="tx1"/>
                </a:solidFill>
                <a:effectLst/>
                <a:latin typeface="Source Sans Pro Black" panose="020B0803030403020204" pitchFamily="34" charset="0"/>
                <a:ea typeface="Source Sans Pro Black" panose="020B0803030403020204" pitchFamily="34" charset="0"/>
              </a:rPr>
              <a:t>II. </a:t>
            </a:r>
            <a:r>
              <a:rPr lang="de-DE" altLang="de-DE" sz="6000" dirty="0">
                <a:solidFill>
                  <a:schemeClr val="tx1"/>
                </a:solidFill>
                <a:effectLst/>
                <a:latin typeface="Source Sans Pro Black" panose="020B0803030403020204" pitchFamily="34" charset="0"/>
                <a:ea typeface="Source Sans Pro Black" panose="020B0803030403020204" pitchFamily="34" charset="0"/>
              </a:rPr>
              <a:t>Respektlose Gleichgültigkeit</a:t>
            </a:r>
          </a:p>
        </p:txBody>
      </p:sp>
    </p:spTree>
    <p:extLst>
      <p:ext uri="{BB962C8B-B14F-4D97-AF65-F5344CB8AC3E}">
        <p14:creationId xmlns:p14="http://schemas.microsoft.com/office/powerpoint/2010/main" val="4127797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096000" y="3892992"/>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Maleachi 1,6</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476672"/>
            <a:ext cx="8452808" cy="3416320"/>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»Ihr nennt mich euren Vater, aber ihr ehrt mich nicht! Ihr nennt mich euren Herrn, aber ihr gehorcht mir nicht!« Das hat der HERR, der Herrscher der Welt, zu euch Priestern gesagt, weil ihr ihm seine Ehre nehmt und ihn verächtlich behandelt.</a:t>
            </a:r>
          </a:p>
        </p:txBody>
      </p:sp>
    </p:spTree>
    <p:extLst>
      <p:ext uri="{BB962C8B-B14F-4D97-AF65-F5344CB8AC3E}">
        <p14:creationId xmlns:p14="http://schemas.microsoft.com/office/powerpoint/2010/main" val="2754154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744072" y="3167390"/>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Maleachi 1,6</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67057" y="836712"/>
            <a:ext cx="11664187" cy="2123658"/>
          </a:xfrm>
        </p:spPr>
        <p:txBody>
          <a:bodyPr wrap="square">
            <a:spAutoFit/>
          </a:bodyPr>
          <a:lstStyle/>
          <a:p>
            <a:pPr algn="l"/>
            <a:r>
              <a:rPr lang="de-DE" altLang="de-DE" sz="6600" dirty="0">
                <a:solidFill>
                  <a:schemeClr val="tx1"/>
                </a:solidFill>
                <a:effectLst/>
                <a:latin typeface="Source Sans Pro" panose="020B0503030403020204" pitchFamily="34" charset="0"/>
                <a:ea typeface="Source Sans Pro" panose="020B0503030403020204" pitchFamily="34" charset="0"/>
              </a:rPr>
              <a:t>»Womit haben wir dich denn verächtlich behandelt?«</a:t>
            </a:r>
          </a:p>
        </p:txBody>
      </p:sp>
    </p:spTree>
    <p:extLst>
      <p:ext uri="{BB962C8B-B14F-4D97-AF65-F5344CB8AC3E}">
        <p14:creationId xmlns:p14="http://schemas.microsoft.com/office/powerpoint/2010/main" val="535210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5375920" y="3948107"/>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Maleachi 1,7</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63473" y="557971"/>
            <a:ext cx="8812848" cy="3416320"/>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»Ihr habt auf meinem Altar unreine Gaben dargebracht und da fragt ihr noch: ‘Womit haben wir dich verunreinigt?’ Damit, dass ihr sagt: ‘Beim Tisch des Herrn kommt es nicht so darauf an!’ So macht ihr mich verächtlich.»</a:t>
            </a:r>
          </a:p>
        </p:txBody>
      </p:sp>
    </p:spTree>
    <p:extLst>
      <p:ext uri="{BB962C8B-B14F-4D97-AF65-F5344CB8AC3E}">
        <p14:creationId xmlns:p14="http://schemas.microsoft.com/office/powerpoint/2010/main" val="3077939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5303912" y="3784973"/>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Maleachi 1,8</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764704"/>
            <a:ext cx="8596823" cy="2308324"/>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«Ihr bringt mir als Opfer ein blindes Tier und denkt: ‘Das ist doch nicht schlimm!’</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Ihr bringt mir ein lahmes oder krankes Tier und denkt: ‘Das ist doch nicht schlimm!’»</a:t>
            </a:r>
          </a:p>
        </p:txBody>
      </p:sp>
    </p:spTree>
    <p:extLst>
      <p:ext uri="{BB962C8B-B14F-4D97-AF65-F5344CB8AC3E}">
        <p14:creationId xmlns:p14="http://schemas.microsoft.com/office/powerpoint/2010/main" val="980578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5159896" y="3645024"/>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3. Mose 22,22</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487705"/>
            <a:ext cx="8928992" cy="2862322"/>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„Ihr dürft keine Opfertiere zu mir bringen, die blind, verkrüppelt oder verstümmelt sind, die Entzündungen oder Hautkrankheiten haben. Solche Tiere dürfen nicht als Opfer auf meinen Altar kommen.“</a:t>
            </a:r>
          </a:p>
        </p:txBody>
      </p:sp>
    </p:spTree>
    <p:extLst>
      <p:ext uri="{BB962C8B-B14F-4D97-AF65-F5344CB8AC3E}">
        <p14:creationId xmlns:p14="http://schemas.microsoft.com/office/powerpoint/2010/main" val="307020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5231904" y="2591038"/>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Maleachi 1,8</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836712"/>
            <a:ext cx="8928992" cy="1754326"/>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«Versucht das doch einmal beim Statthalter! Meint ihr, dass ihr damit seine Gunst gewinnen könnt?»</a:t>
            </a:r>
          </a:p>
        </p:txBody>
      </p:sp>
    </p:spTree>
    <p:extLst>
      <p:ext uri="{BB962C8B-B14F-4D97-AF65-F5344CB8AC3E}">
        <p14:creationId xmlns:p14="http://schemas.microsoft.com/office/powerpoint/2010/main" val="2923331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39688" y="722312"/>
            <a:ext cx="11712624" cy="1015663"/>
          </a:xfrm>
        </p:spPr>
        <p:txBody>
          <a:bodyPr wrap="square">
            <a:spAutoFit/>
          </a:bodyPr>
          <a:lstStyle/>
          <a:p>
            <a:pPr algn="l"/>
            <a:r>
              <a:rPr lang="de-CH" altLang="de-DE" sz="6000" dirty="0">
                <a:solidFill>
                  <a:schemeClr val="tx1"/>
                </a:solidFill>
                <a:effectLst/>
                <a:latin typeface="Source Sans Pro Black" panose="020B0803030403020204" pitchFamily="34" charset="0"/>
                <a:ea typeface="Source Sans Pro Black" panose="020B0803030403020204" pitchFamily="34" charset="0"/>
              </a:rPr>
              <a:t>III. </a:t>
            </a:r>
            <a:r>
              <a:rPr lang="de-DE" altLang="de-DE" sz="6000" dirty="0">
                <a:solidFill>
                  <a:schemeClr val="tx1"/>
                </a:solidFill>
                <a:effectLst/>
                <a:latin typeface="Source Sans Pro Black" panose="020B0803030403020204" pitchFamily="34" charset="0"/>
                <a:ea typeface="Source Sans Pro Black" panose="020B0803030403020204" pitchFamily="34" charset="0"/>
              </a:rPr>
              <a:t>Ehrende Hingabe</a:t>
            </a:r>
          </a:p>
        </p:txBody>
      </p:sp>
    </p:spTree>
    <p:extLst>
      <p:ext uri="{BB962C8B-B14F-4D97-AF65-F5344CB8AC3E}">
        <p14:creationId xmlns:p14="http://schemas.microsoft.com/office/powerpoint/2010/main" val="2863036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5" name="Grafik 4" descr="Ein Bild, das Schleife enthält.&#10;&#10;Automatisch generierte Beschreibung">
            <a:extLst>
              <a:ext uri="{FF2B5EF4-FFF2-40B4-BE49-F238E27FC236}">
                <a16:creationId xmlns:a16="http://schemas.microsoft.com/office/drawing/2014/main" xmlns="" id="{44C90196-5FA6-4A52-B3EF-E6FEF768A5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1824" y="0"/>
            <a:ext cx="4849565" cy="6858000"/>
          </a:xfrm>
          <a:prstGeom prst="rect">
            <a:avLst/>
          </a:prstGeom>
        </p:spPr>
      </p:pic>
    </p:spTree>
    <p:extLst>
      <p:ext uri="{BB962C8B-B14F-4D97-AF65-F5344CB8AC3E}">
        <p14:creationId xmlns:p14="http://schemas.microsoft.com/office/powerpoint/2010/main" val="1714484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39688" y="722312"/>
            <a:ext cx="11712624" cy="1015663"/>
          </a:xfrm>
        </p:spPr>
        <p:txBody>
          <a:bodyPr wrap="square">
            <a:spAutoFit/>
          </a:bodyPr>
          <a:lstStyle/>
          <a:p>
            <a:pPr algn="l"/>
            <a:r>
              <a:rPr lang="de-CH" altLang="de-DE" sz="6000" dirty="0">
                <a:solidFill>
                  <a:schemeClr val="tx1"/>
                </a:solidFill>
                <a:effectLst/>
                <a:latin typeface="Source Sans Pro Black" panose="020B0803030403020204" pitchFamily="34" charset="0"/>
                <a:ea typeface="Source Sans Pro Black" panose="020B0803030403020204" pitchFamily="34" charset="0"/>
              </a:rPr>
              <a:t>IV. </a:t>
            </a:r>
            <a:r>
              <a:rPr lang="de-DE" altLang="de-DE" sz="6000" dirty="0">
                <a:solidFill>
                  <a:schemeClr val="tx1"/>
                </a:solidFill>
                <a:effectLst/>
                <a:latin typeface="Source Sans Pro Black" panose="020B0803030403020204" pitchFamily="34" charset="0"/>
                <a:ea typeface="Source Sans Pro Black" panose="020B0803030403020204" pitchFamily="34" charset="0"/>
              </a:rPr>
              <a:t>Menschen werden inspiriert</a:t>
            </a:r>
          </a:p>
        </p:txBody>
      </p:sp>
    </p:spTree>
    <p:extLst>
      <p:ext uri="{BB962C8B-B14F-4D97-AF65-F5344CB8AC3E}">
        <p14:creationId xmlns:p14="http://schemas.microsoft.com/office/powerpoint/2010/main" val="2201035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007768" y="5013176"/>
            <a:ext cx="7747883" cy="523220"/>
          </a:xfrm>
        </p:spPr>
        <p:txBody>
          <a:bodyPr wrap="square">
            <a:spAutoFit/>
          </a:bodyPr>
          <a:lstStyle/>
          <a:p>
            <a:pPr algn="r"/>
            <a:r>
              <a:rPr lang="nn-NO" altLang="de-DE" sz="2800" dirty="0">
                <a:effectLst/>
                <a:latin typeface="Source Sans Pro" panose="020B0503030403020204" pitchFamily="34" charset="0"/>
                <a:ea typeface="Source Sans Pro" panose="020B0503030403020204" pitchFamily="34" charset="0"/>
              </a:rPr>
              <a:t>Kol.3,17; Mal.1,6-14</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63472" y="1276310"/>
            <a:ext cx="10253007"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Wir sind überzeugt, dass bestmögliche Qualität Gott ehrt und Menschen inspiriert.</a:t>
            </a:r>
          </a:p>
        </p:txBody>
      </p:sp>
    </p:spTree>
    <p:extLst>
      <p:ext uri="{BB962C8B-B14F-4D97-AF65-F5344CB8AC3E}">
        <p14:creationId xmlns:p14="http://schemas.microsoft.com/office/powerpoint/2010/main" val="1969007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407368" y="692696"/>
            <a:ext cx="9217024" cy="1446550"/>
          </a:xfrm>
        </p:spPr>
        <p:txBody>
          <a:bodyPr wrap="square">
            <a:spAutoFit/>
          </a:bodyPr>
          <a:lstStyle/>
          <a:p>
            <a:pPr algn="l"/>
            <a:r>
              <a:rPr lang="de-CH" altLang="de-DE" sz="8800" dirty="0">
                <a:solidFill>
                  <a:schemeClr val="tx1"/>
                </a:solidFill>
                <a:effectLst/>
                <a:latin typeface="Source Sans Pro Black" panose="020B0803030403020204" pitchFamily="34" charset="0"/>
                <a:ea typeface="Source Sans Pro Black" panose="020B0803030403020204" pitchFamily="34" charset="0"/>
              </a:rPr>
              <a:t>Schlussgedanke</a:t>
            </a:r>
            <a:endParaRPr lang="de-DE" altLang="de-DE" sz="8800" dirty="0">
              <a:solidFill>
                <a:schemeClr val="tx1"/>
              </a:solidFill>
              <a:effectLst/>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1407294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459408" y="4509120"/>
            <a:ext cx="4176464" cy="523220"/>
          </a:xfrm>
        </p:spPr>
        <p:txBody>
          <a:bodyPr wrap="square">
            <a:spAutoFit/>
          </a:bodyPr>
          <a:lstStyle/>
          <a:p>
            <a:pPr algn="r"/>
            <a:r>
              <a:rPr lang="de-CH" altLang="de-DE" sz="2800" dirty="0">
                <a:effectLst/>
                <a:latin typeface="Source Sans Pro" panose="020B0503030403020204" pitchFamily="34" charset="0"/>
                <a:ea typeface="Source Sans Pro" panose="020B0503030403020204" pitchFamily="34" charset="0"/>
              </a:rPr>
              <a:t>Römer-Brief 12,1</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260648"/>
            <a:ext cx="10441160" cy="3970318"/>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„Ich habe euch vor Augen geführt, Geschwister, wie </a:t>
            </a:r>
            <a:r>
              <a:rPr lang="de-DE" altLang="de-DE" sz="3600" dirty="0" err="1">
                <a:solidFill>
                  <a:schemeClr val="tx1"/>
                </a:solidFill>
                <a:effectLst/>
                <a:latin typeface="Source Sans Pro" panose="020B0503030403020204" pitchFamily="34" charset="0"/>
                <a:ea typeface="Source Sans Pro" panose="020B0503030403020204" pitchFamily="34" charset="0"/>
              </a:rPr>
              <a:t>gross</a:t>
            </a:r>
            <a:r>
              <a:rPr lang="de-DE" altLang="de-DE" sz="3600" dirty="0">
                <a:solidFill>
                  <a:schemeClr val="tx1"/>
                </a:solidFill>
                <a:effectLst/>
                <a:latin typeface="Source Sans Pro" panose="020B0503030403020204" pitchFamily="34" charset="0"/>
                <a:ea typeface="Source Sans Pro" panose="020B0503030403020204" pitchFamily="34" charset="0"/>
              </a:rPr>
              <a:t> Gottes Erbarmen ist. Die einzige angemessene Antwort darauf ist die, dass ihr euch mit eurem ganzen Leben Gott zur Verfügung stellt und euch ihm als ein lebendiges und heiliges Opfer darbringt, an dem er Freude hat. Das ist der wahre Gottesdienst, und dazu fordere ich euch auf.“</a:t>
            </a:r>
          </a:p>
        </p:txBody>
      </p:sp>
    </p:spTree>
    <p:extLst>
      <p:ext uri="{BB962C8B-B14F-4D97-AF65-F5344CB8AC3E}">
        <p14:creationId xmlns:p14="http://schemas.microsoft.com/office/powerpoint/2010/main" val="9416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240016" y="5013176"/>
            <a:ext cx="5515635" cy="523220"/>
          </a:xfrm>
        </p:spPr>
        <p:txBody>
          <a:bodyPr wrap="square">
            <a:spAutoFit/>
          </a:bodyPr>
          <a:lstStyle/>
          <a:p>
            <a:pPr algn="r"/>
            <a:r>
              <a:rPr lang="pl-PL" altLang="de-DE" sz="2800" dirty="0">
                <a:effectLst/>
                <a:latin typeface="Source Sans Pro" panose="020B0503030403020204" pitchFamily="34" charset="0"/>
                <a:ea typeface="Source Sans Pro" panose="020B0503030403020204" pitchFamily="34" charset="0"/>
              </a:rPr>
              <a:t>Rö.12,7; 2.Tim.3,16-17; Jak.1,23-25</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63473" y="937756"/>
            <a:ext cx="9820960"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Wir sind überzeugt, dass vollmächtige Lehre Veränderung im Leben eines Menschen und in der Gemeinde bewirkt.</a:t>
            </a:r>
          </a:p>
        </p:txBody>
      </p:sp>
    </p:spTree>
    <p:extLst>
      <p:ext uri="{BB962C8B-B14F-4D97-AF65-F5344CB8AC3E}">
        <p14:creationId xmlns:p14="http://schemas.microsoft.com/office/powerpoint/2010/main" val="30205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240016" y="5013176"/>
            <a:ext cx="5515635" cy="523220"/>
          </a:xfrm>
        </p:spPr>
        <p:txBody>
          <a:bodyPr wrap="square">
            <a:spAutoFit/>
          </a:bodyPr>
          <a:lstStyle/>
          <a:p>
            <a:pPr algn="r"/>
            <a:r>
              <a:rPr lang="nn-NO" altLang="de-DE" sz="2800" dirty="0">
                <a:effectLst/>
                <a:latin typeface="Source Sans Pro" panose="020B0503030403020204" pitchFamily="34" charset="0"/>
                <a:ea typeface="Source Sans Pro" panose="020B0503030403020204" pitchFamily="34" charset="0"/>
              </a:rPr>
              <a:t>Lk.5,30-32; Lk.15; Mt.18,14</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63473" y="937756"/>
            <a:ext cx="9820960"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Wir sind überzeugt, dass verlorene Menschen Gott wichtig sind und daher der Gemeinde wichtig sein müssen.</a:t>
            </a:r>
          </a:p>
        </p:txBody>
      </p:sp>
    </p:spTree>
    <p:extLst>
      <p:ext uri="{BB962C8B-B14F-4D97-AF65-F5344CB8AC3E}">
        <p14:creationId xmlns:p14="http://schemas.microsoft.com/office/powerpoint/2010/main" val="182857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240016" y="5013176"/>
            <a:ext cx="5515635" cy="523220"/>
          </a:xfrm>
        </p:spPr>
        <p:txBody>
          <a:bodyPr wrap="square">
            <a:spAutoFit/>
          </a:bodyPr>
          <a:lstStyle/>
          <a:p>
            <a:pPr algn="r"/>
            <a:r>
              <a:rPr lang="nn-NO" altLang="de-DE" sz="2800" dirty="0">
                <a:effectLst/>
                <a:latin typeface="Source Sans Pro" panose="020B0503030403020204" pitchFamily="34" charset="0"/>
                <a:ea typeface="Source Sans Pro" panose="020B0503030403020204" pitchFamily="34" charset="0"/>
              </a:rPr>
              <a:t>1.Kor.9,19-23</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63473" y="599202"/>
            <a:ext cx="9820960"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Wir sind überzeugt, dass die Gemeinde gesellschaftlich bedeutungsvoll kommunizieren und handeln sollte, ohne ihre Identität und Lehre zu verleugnen.</a:t>
            </a:r>
          </a:p>
        </p:txBody>
      </p:sp>
    </p:spTree>
    <p:extLst>
      <p:ext uri="{BB962C8B-B14F-4D97-AF65-F5344CB8AC3E}">
        <p14:creationId xmlns:p14="http://schemas.microsoft.com/office/powerpoint/2010/main" val="29894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007768" y="5013176"/>
            <a:ext cx="7747883" cy="523220"/>
          </a:xfrm>
        </p:spPr>
        <p:txBody>
          <a:bodyPr wrap="square">
            <a:spAutoFit/>
          </a:bodyPr>
          <a:lstStyle/>
          <a:p>
            <a:pPr algn="r"/>
            <a:r>
              <a:rPr lang="nn-NO" altLang="de-DE" sz="2800" dirty="0">
                <a:effectLst/>
                <a:latin typeface="Source Sans Pro" panose="020B0503030403020204" pitchFamily="34" charset="0"/>
                <a:ea typeface="Source Sans Pro" panose="020B0503030403020204" pitchFamily="34" charset="0"/>
              </a:rPr>
              <a:t>1.Kor.12 u. 14; Röm.12; Eph.4; Ps.133,1; Hebr.9,14</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63473" y="599202"/>
            <a:ext cx="9820960"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Wir sind überzeugt, dass die Gemeinde eine Gemeinschaft von Dienenden ist,</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die ihre Gaben zum Dienst für das Reich Gottes einsetzen.</a:t>
            </a:r>
          </a:p>
        </p:txBody>
      </p:sp>
    </p:spTree>
    <p:extLst>
      <p:ext uri="{BB962C8B-B14F-4D97-AF65-F5344CB8AC3E}">
        <p14:creationId xmlns:p14="http://schemas.microsoft.com/office/powerpoint/2010/main" val="405755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007768" y="5013176"/>
            <a:ext cx="7747883" cy="523220"/>
          </a:xfrm>
        </p:spPr>
        <p:txBody>
          <a:bodyPr wrap="square">
            <a:spAutoFit/>
          </a:bodyPr>
          <a:lstStyle/>
          <a:p>
            <a:pPr algn="r"/>
            <a:r>
              <a:rPr lang="nn-NO" altLang="de-DE" sz="2800" dirty="0">
                <a:effectLst/>
                <a:latin typeface="Source Sans Pro" panose="020B0503030403020204" pitchFamily="34" charset="0"/>
                <a:ea typeface="Source Sans Pro" panose="020B0503030403020204" pitchFamily="34" charset="0"/>
              </a:rPr>
              <a:t>Kol.3,17; Mal.1,6-14</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63472" y="1276310"/>
            <a:ext cx="10253007"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Wir sind überzeugt, dass bestmögliche Qualität Gott ehrt und Menschen inspiriert.</a:t>
            </a:r>
          </a:p>
        </p:txBody>
      </p:sp>
    </p:spTree>
    <p:extLst>
      <p:ext uri="{BB962C8B-B14F-4D97-AF65-F5344CB8AC3E}">
        <p14:creationId xmlns:p14="http://schemas.microsoft.com/office/powerpoint/2010/main" val="3653535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431704" y="4005064"/>
            <a:ext cx="7747883" cy="523220"/>
          </a:xfrm>
        </p:spPr>
        <p:txBody>
          <a:bodyPr wrap="square">
            <a:spAutoFit/>
          </a:bodyPr>
          <a:lstStyle/>
          <a:p>
            <a:pPr algn="r"/>
            <a:r>
              <a:rPr lang="nn-NO" altLang="de-DE" sz="2800" dirty="0">
                <a:effectLst/>
                <a:latin typeface="Source Sans Pro" panose="020B0503030403020204" pitchFamily="34" charset="0"/>
                <a:ea typeface="Source Sans Pro" panose="020B0503030403020204" pitchFamily="34" charset="0"/>
              </a:rPr>
              <a:t>Maleachi 1,6</a:t>
            </a:r>
            <a:endParaRPr lang="de-DE" altLang="de-DE" sz="28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63472" y="229870"/>
            <a:ext cx="10253007" cy="3539430"/>
          </a:xfrm>
        </p:spPr>
        <p:txBody>
          <a:bodyPr wrap="square">
            <a:spAutoFit/>
          </a:bodyPr>
          <a:lstStyle/>
          <a:p>
            <a:pPr algn="l"/>
            <a:r>
              <a:rPr lang="de-DE" altLang="de-DE" sz="3200" dirty="0">
                <a:solidFill>
                  <a:schemeClr val="tx1"/>
                </a:solidFill>
                <a:effectLst/>
                <a:latin typeface="Source Sans Pro" panose="020B0503030403020204" pitchFamily="34" charset="0"/>
                <a:ea typeface="Source Sans Pro" panose="020B0503030403020204" pitchFamily="34" charset="0"/>
              </a:rPr>
              <a:t>»Ein Sohn ehrt seinen Vater und ein Diener seinen Herrn. Ihr nennt mich euren Vater, aber ihr ehrt mich nicht! Ihr nennt mich euren Herrn, aber ihr gehorcht mir nicht!«</a:t>
            </a:r>
            <a:br>
              <a:rPr lang="de-DE" altLang="de-DE" sz="3200" dirty="0">
                <a:solidFill>
                  <a:schemeClr val="tx1"/>
                </a:solidFill>
                <a:effectLst/>
                <a:latin typeface="Source Sans Pro" panose="020B0503030403020204" pitchFamily="34" charset="0"/>
                <a:ea typeface="Source Sans Pro" panose="020B0503030403020204" pitchFamily="34" charset="0"/>
              </a:rPr>
            </a:br>
            <a:r>
              <a:rPr lang="de-DE" altLang="de-DE" sz="3200" dirty="0">
                <a:solidFill>
                  <a:schemeClr val="tx1"/>
                </a:solidFill>
                <a:effectLst/>
                <a:latin typeface="Source Sans Pro" panose="020B0503030403020204" pitchFamily="34" charset="0"/>
                <a:ea typeface="Source Sans Pro" panose="020B0503030403020204" pitchFamily="34" charset="0"/>
              </a:rPr>
              <a:t>Das hat der HERR, der Herrscher der Welt, zu euch Priestern gesagt, weil ihr ihm seine Ehre nehmt und ihn verächtlich behandelt. Aber ihr entgegnet dem Herrn: »Womit haben wir dich denn verächtlich behandelt?«</a:t>
            </a:r>
          </a:p>
        </p:txBody>
      </p:sp>
    </p:spTree>
    <p:extLst>
      <p:ext uri="{BB962C8B-B14F-4D97-AF65-F5344CB8AC3E}">
        <p14:creationId xmlns:p14="http://schemas.microsoft.com/office/powerpoint/2010/main" val="3715168195"/>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708</Words>
  <Application>Microsoft Office PowerPoint</Application>
  <PresentationFormat>Benutzerdefiniert</PresentationFormat>
  <Paragraphs>93</Paragraphs>
  <Slides>33</Slides>
  <Notes>33</Notes>
  <HiddenSlides>0</HiddenSlides>
  <MMClips>0</MMClips>
  <ScaleCrop>false</ScaleCrop>
  <HeadingPairs>
    <vt:vector size="4" baseType="variant">
      <vt:variant>
        <vt:lpstr>Design</vt:lpstr>
      </vt:variant>
      <vt:variant>
        <vt:i4>2</vt:i4>
      </vt:variant>
      <vt:variant>
        <vt:lpstr>Folientitel</vt:lpstr>
      </vt:variant>
      <vt:variant>
        <vt:i4>33</vt:i4>
      </vt:variant>
    </vt:vector>
  </HeadingPairs>
  <TitlesOfParts>
    <vt:vector size="35" baseType="lpstr">
      <vt:lpstr>Designvorlage 'Berggipfel'</vt:lpstr>
      <vt:lpstr>1_Designvorlage 'Berggipfel'</vt:lpstr>
      <vt:lpstr>Wir wollen Gott ehren!</vt:lpstr>
      <vt:lpstr>Der schwierige Aufbruch in eine schönere Welt</vt:lpstr>
      <vt:lpstr>PowerPoint-Präsentation</vt:lpstr>
      <vt:lpstr>Wir sind überzeugt, dass vollmächtige Lehre Veränderung im Leben eines Menschen und in der Gemeinde bewirkt.</vt:lpstr>
      <vt:lpstr>Wir sind überzeugt, dass verlorene Menschen Gott wichtig sind und daher der Gemeinde wichtig sein müssen.</vt:lpstr>
      <vt:lpstr>Wir sind überzeugt, dass die Gemeinde gesellschaftlich bedeutungsvoll kommunizieren und handeln sollte, ohne ihre Identität und Lehre zu verleugnen.</vt:lpstr>
      <vt:lpstr>Wir sind überzeugt, dass die Gemeinde eine Gemeinschaft von Dienenden ist, die ihre Gaben zum Dienst für das Reich Gottes einsetzen.</vt:lpstr>
      <vt:lpstr>Wir sind überzeugt, dass bestmögliche Qualität Gott ehrt und Menschen inspiriert.</vt:lpstr>
      <vt:lpstr>»Ein Sohn ehrt seinen Vater und ein Diener seinen Herrn. Ihr nennt mich euren Vater, aber ihr ehrt mich nicht! Ihr nennt mich euren Herrn, aber ihr gehorcht mir nicht!« Das hat der HERR, der Herrscher der Welt, zu euch Priestern gesagt, weil ihr ihm seine Ehre nehmt und ihn verächtlich behandelt. Aber ihr entgegnet dem Herrn: »Womit haben wir dich denn verächtlich behandelt?«</vt:lpstr>
      <vt:lpstr>Darauf antwortet er: »Ihr habt auf meinem Altar unreine Gaben dargebracht und da fragt ihr noch: ‘Womit haben wir dich verunreinigt?’ Damit, dass ihr sagt: ‘Beim Tisch des Herrn kommt es nicht so darauf an!’ So macht ihr mich verächtlich.</vt:lpstr>
      <vt:lpstr>Ihr bringt mir als Opfer ein blindes Tier und denkt: ‘Das ist doch nicht schlimm!’ Ihr bringt mir ein lahmes oder krankes Tier und denkt: ‘Das ist doch nicht schlimm!’ Versucht das doch einmal beim Statthalter! Meint ihr, dass ihr damit seine Gunst gewinnen könnt?«, sagt der HERR, der Herrscher der Welt.</vt:lpstr>
      <vt:lpstr>Und nun kommt ihr mit so etwas zu Gott und bittet ihn, dass er uns seine Gnade erweist! So unsinnig handelt ihr. Bildet ihr euch ein, dass der Herrscher der Welt sich das gefallen lässt?</vt:lpstr>
      <vt:lpstr>»Wenn doch nur jemand die Zugänge zu meinem Tempel verschliessen würde, damit ihr nicht solche sinnlosen Opfer auf meinem Altar darbringt! Ich kann euch nicht ausstehen – sagt der HERR, der Herrscher der Welt –, ich nehme von euch keine Opfer an!»</vt:lpstr>
      <vt:lpstr>I. Ein kurzer Überblick</vt:lpstr>
      <vt:lpstr>PowerPoint-Präsentation</vt:lpstr>
      <vt:lpstr>„Israel fiel ab vom Hause David bis auf diesen Tag.“</vt:lpstr>
      <vt:lpstr>PowerPoint-Präsentation</vt:lpstr>
      <vt:lpstr>PowerPoint-Präsentation</vt:lpstr>
      <vt:lpstr>PowerPoint-Präsentation</vt:lpstr>
      <vt:lpstr>PowerPoint-Präsentation</vt:lpstr>
      <vt:lpstr>PowerPoint-Präsentation</vt:lpstr>
      <vt:lpstr>II. Respektlose Gleichgültigkeit</vt:lpstr>
      <vt:lpstr>»Ihr nennt mich euren Vater, aber ihr ehrt mich nicht! Ihr nennt mich euren Herrn, aber ihr gehorcht mir nicht!« Das hat der HERR, der Herrscher der Welt, zu euch Priestern gesagt, weil ihr ihm seine Ehre nehmt und ihn verächtlich behandelt.</vt:lpstr>
      <vt:lpstr>»Womit haben wir dich denn verächtlich behandelt?«</vt:lpstr>
      <vt:lpstr>»Ihr habt auf meinem Altar unreine Gaben dargebracht und da fragt ihr noch: ‘Womit haben wir dich verunreinigt?’ Damit, dass ihr sagt: ‘Beim Tisch des Herrn kommt es nicht so darauf an!’ So macht ihr mich verächtlich.»</vt:lpstr>
      <vt:lpstr>«Ihr bringt mir als Opfer ein blindes Tier und denkt: ‘Das ist doch nicht schlimm!’ Ihr bringt mir ein lahmes oder krankes Tier und denkt: ‘Das ist doch nicht schlimm!’»</vt:lpstr>
      <vt:lpstr>„Ihr dürft keine Opfertiere zu mir bringen, die blind, verkrüppelt oder verstümmelt sind, die Entzündungen oder Hautkrankheiten haben. Solche Tiere dürfen nicht als Opfer auf meinen Altar kommen.“</vt:lpstr>
      <vt:lpstr>«Versucht das doch einmal beim Statthalter! Meint ihr, dass ihr damit seine Gunst gewinnen könnt?»</vt:lpstr>
      <vt:lpstr>III. Ehrende Hingabe</vt:lpstr>
      <vt:lpstr>IV. Menschen werden inspiriert</vt:lpstr>
      <vt:lpstr>Wir sind überzeugt, dass bestmögliche Qualität Gott ehrt und Menschen inspiriert.</vt:lpstr>
      <vt:lpstr>Schlussgedanke</vt:lpstr>
      <vt:lpstr>„Ich habe euch vor Augen geführt, Geschwister, wie gross Gottes Erbarmen ist. Die einzige angemessene Antwort darauf ist die, dass ihr euch mit eurem ganzen Leben Gott zur Verfügung stellt und euch ihm als ein lebendiges und heiliges Opfer darbringt, an dem er Freude hat. Das ist der wahre Gottesdienst, und dazu fordere ich euch auf.“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 wollen Gott ehren! - Folien</dc:title>
  <dc:creator>Jürg Birnstiel</dc:creator>
  <cp:lastModifiedBy>Me</cp:lastModifiedBy>
  <cp:revision>987</cp:revision>
  <dcterms:created xsi:type="dcterms:W3CDTF">2013-11-12T15:20:47Z</dcterms:created>
  <dcterms:modified xsi:type="dcterms:W3CDTF">2020-10-27T21:16:47Z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