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43"/>
  </p:notesMasterIdLst>
  <p:sldIdLst>
    <p:sldId id="256" r:id="rId3"/>
    <p:sldId id="1100" r:id="rId4"/>
    <p:sldId id="1126" r:id="rId5"/>
    <p:sldId id="1127" r:id="rId6"/>
    <p:sldId id="1128" r:id="rId7"/>
    <p:sldId id="1129" r:id="rId8"/>
    <p:sldId id="1130" r:id="rId9"/>
    <p:sldId id="1131" r:id="rId10"/>
    <p:sldId id="1132" r:id="rId11"/>
    <p:sldId id="1133" r:id="rId12"/>
    <p:sldId id="1134" r:id="rId13"/>
    <p:sldId id="1135" r:id="rId14"/>
    <p:sldId id="430" r:id="rId15"/>
    <p:sldId id="1155" r:id="rId16"/>
    <p:sldId id="1156" r:id="rId17"/>
    <p:sldId id="1157" r:id="rId18"/>
    <p:sldId id="1158" r:id="rId19"/>
    <p:sldId id="1159" r:id="rId20"/>
    <p:sldId id="1061" r:id="rId21"/>
    <p:sldId id="1160" r:id="rId22"/>
    <p:sldId id="1161" r:id="rId23"/>
    <p:sldId id="1162" r:id="rId24"/>
    <p:sldId id="1163" r:id="rId25"/>
    <p:sldId id="1164" r:id="rId26"/>
    <p:sldId id="1137" r:id="rId27"/>
    <p:sldId id="1115" r:id="rId28"/>
    <p:sldId id="1165" r:id="rId29"/>
    <p:sldId id="1037" r:id="rId30"/>
    <p:sldId id="1138" r:id="rId31"/>
    <p:sldId id="1139" r:id="rId32"/>
    <p:sldId id="1140" r:id="rId33"/>
    <p:sldId id="1141" r:id="rId34"/>
    <p:sldId id="1142" r:id="rId35"/>
    <p:sldId id="1166" r:id="rId36"/>
    <p:sldId id="1167" r:id="rId37"/>
    <p:sldId id="1168" r:id="rId38"/>
    <p:sldId id="263" r:id="rId39"/>
    <p:sldId id="1124" r:id="rId40"/>
    <p:sldId id="1153" r:id="rId41"/>
    <p:sldId id="325" r:id="rId42"/>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0066"/>
    <a:srgbClr val="CC0000"/>
    <a:srgbClr val="FFFF00"/>
    <a:srgbClr val="FFCC00"/>
    <a:srgbClr val="A5002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4" autoAdjust="0"/>
    <p:restoredTop sz="90221" autoAdjust="0"/>
  </p:normalViewPr>
  <p:slideViewPr>
    <p:cSldViewPr>
      <p:cViewPr>
        <p:scale>
          <a:sx n="126" d="100"/>
          <a:sy n="126" d="100"/>
        </p:scale>
        <p:origin x="-12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958D01-972E-4402-9164-DD11B4DE034A}" type="slidenum">
              <a:rPr lang="de-DE"/>
              <a:pPr/>
              <a:t>‹Nr.›</a:t>
            </a:fld>
            <a:endParaRPr lang="de-DE"/>
          </a:p>
        </p:txBody>
      </p:sp>
    </p:spTree>
    <p:extLst>
      <p:ext uri="{BB962C8B-B14F-4D97-AF65-F5344CB8AC3E}">
        <p14:creationId xmlns:p14="http://schemas.microsoft.com/office/powerpoint/2010/main" val="34745759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r>
              <a:rPr lang="de-CH"/>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25F393E1-9487-40D9-9C76-FDBAC8790A90}"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3119B74-C38A-4131-9B94-4B0FE25040F2}" type="slidenum">
              <a:rPr lang="de-CH"/>
              <a:pPr/>
              <a:t>‹Nr.›</a:t>
            </a:fld>
            <a:endParaRPr lang="de-C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7C8A486-E23A-455A-A7E6-DB79AC8C944D}" type="slidenum">
              <a:rPr lang="de-CH"/>
              <a:pPr/>
              <a:t>‹Nr.›</a:t>
            </a:fld>
            <a:endParaRPr lang="de-CH"/>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r>
              <a:rPr lang="de-CH"/>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BBFF152F-9BEA-4068-8452-A3F63F34C830}"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47E7AF3-792F-4E6F-9D4A-9A7BC65D7539}" type="slidenum">
              <a:rPr lang="de-CH"/>
              <a:pPr/>
              <a:t>‹Nr.›</a:t>
            </a:fld>
            <a:endParaRPr lang="de-CH"/>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F1C33F8-BF06-4C47-AFDA-4D317CE37094}" type="slidenum">
              <a:rPr lang="de-CH"/>
              <a:pPr/>
              <a:t>‹Nr.›</a:t>
            </a:fld>
            <a:endParaRPr lang="de-CH"/>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FABC3E8-6E4D-4023-A29B-E8A99CAD0D6A}" type="slidenum">
              <a:rPr lang="de-CH"/>
              <a:pPr/>
              <a:t>‹Nr.›</a:t>
            </a:fld>
            <a:endParaRPr lang="de-CH"/>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132D63E5-2428-4584-A66E-BD0A356B507C}" type="slidenum">
              <a:rPr lang="de-CH"/>
              <a:pPr/>
              <a:t>‹Nr.›</a:t>
            </a:fld>
            <a:endParaRPr lang="de-CH"/>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7F6694E-C5FC-400A-8CCD-13567B6A2C99}" type="slidenum">
              <a:rPr lang="de-CH"/>
              <a:pPr/>
              <a:t>‹Nr.›</a:t>
            </a:fld>
            <a:endParaRPr lang="de-CH"/>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D739EE07-5CF3-4F35-B4FA-6C37A157B5C5}" type="slidenum">
              <a:rPr lang="de-CH"/>
              <a:pPr/>
              <a:t>‹Nr.›</a:t>
            </a:fld>
            <a:endParaRPr lang="de-CH"/>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72F3AC9-8114-42A1-AF08-B95C1D51D948}" type="slidenum">
              <a:rPr lang="de-CH"/>
              <a:pPr/>
              <a:t>‹Nr.›</a:t>
            </a:fld>
            <a:endParaRPr lang="de-C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2766B09-46DA-4FF9-87CE-945CFF60FE01}" type="slidenum">
              <a:rPr lang="de-CH"/>
              <a:pPr/>
              <a:t>‹Nr.›</a:t>
            </a:fld>
            <a:endParaRPr lang="de-CH"/>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DBB9EDA-7C9B-43EB-8FDC-A4B3A9E68B4E}" type="slidenum">
              <a:rPr lang="de-CH"/>
              <a:pPr/>
              <a:t>‹Nr.›</a:t>
            </a:fld>
            <a:endParaRPr lang="de-CH"/>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5F7F82E-B705-4ABD-A4F9-77862BF976A7}" type="slidenum">
              <a:rPr lang="de-CH"/>
              <a:pPr/>
              <a:t>‹Nr.›</a:t>
            </a:fld>
            <a:endParaRPr lang="de-CH"/>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9B3BBB2-80F8-497E-8171-DDCE858453CC}" type="slidenum">
              <a:rPr lang="de-CH"/>
              <a:pPr/>
              <a:t>‹Nr.›</a:t>
            </a:fld>
            <a:endParaRPr lang="de-CH"/>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1DB4DA10-6943-4C58-A7AB-56B75E638A66}" type="slidenum">
              <a:rPr lang="de-CH"/>
              <a:pPr/>
              <a:t>‹Nr.›</a:t>
            </a:fld>
            <a:endParaRPr lang="de-CH"/>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00E91A1-03F5-4FF5-8FB3-4474B5F69D7D}" type="slidenum">
              <a:rPr lang="de-CH"/>
              <a:pPr/>
              <a:t>‹Nr.›</a:t>
            </a:fld>
            <a:endParaRPr lang="de-C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84B053EA-48A0-4B2A-84FA-23BF88760EA3}" type="slidenum">
              <a:rPr lang="de-CH"/>
              <a:pPr/>
              <a:t>‹Nr.›</a:t>
            </a:fld>
            <a:endParaRPr lang="de-C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D146C39-8166-461F-9688-D7225C3052E9}" type="slidenum">
              <a:rPr lang="de-CH"/>
              <a:pPr/>
              <a:t>‹Nr.›</a:t>
            </a:fld>
            <a:endParaRPr lang="de-C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2883A76C-AFF5-486F-86CB-9F31A316CDD3}" type="slidenum">
              <a:rPr lang="de-CH"/>
              <a:pPr/>
              <a:t>‹Nr.›</a:t>
            </a:fld>
            <a:endParaRPr lang="de-CH"/>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16B11CF-0331-499B-9C1A-8C95435600E0}" type="slidenum">
              <a:rPr lang="de-CH"/>
              <a:pPr/>
              <a:t>‹Nr.›</a:t>
            </a:fld>
            <a:endParaRPr lang="de-C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AFF1AD0D-4238-4C8E-BD4C-0C8B17F25E16}" type="slidenum">
              <a:rPr lang="de-CH"/>
              <a:pPr/>
              <a:t>‹Nr.›</a:t>
            </a:fld>
            <a:endParaRPr lang="de-CH"/>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BB2C524-66E9-46E2-9E72-642CB209CE0E}"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DCAD81D-9EF3-4B1D-8293-9F3F1B5D216C}"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7950" y="55423"/>
            <a:ext cx="8748713" cy="1717393"/>
          </a:xfrm>
          <a:noFill/>
        </p:spPr>
        <p:txBody>
          <a:bodyPr anchor="t">
            <a:spAutoFit/>
          </a:bodyPr>
          <a:lstStyle/>
          <a:p>
            <a:pPr algn="l"/>
            <a:r>
              <a:rPr lang="de-DE" sz="6600" dirty="0" smtClean="0">
                <a:ln>
                  <a:solidFill>
                    <a:srgbClr val="000000"/>
                  </a:solidFill>
                </a:ln>
                <a:solidFill>
                  <a:schemeClr val="bg1"/>
                </a:solidFill>
              </a:rPr>
              <a:t>Ausweg aus der</a:t>
            </a:r>
            <a:br>
              <a:rPr lang="de-DE" sz="6600" dirty="0" smtClean="0">
                <a:ln>
                  <a:solidFill>
                    <a:srgbClr val="000000"/>
                  </a:solidFill>
                </a:ln>
                <a:solidFill>
                  <a:schemeClr val="bg1"/>
                </a:solidFill>
              </a:rPr>
            </a:br>
            <a:r>
              <a:rPr lang="de-DE" sz="6600" dirty="0" smtClean="0">
                <a:ln>
                  <a:solidFill>
                    <a:srgbClr val="000000"/>
                  </a:solidFill>
                </a:ln>
                <a:solidFill>
                  <a:schemeClr val="bg1"/>
                </a:solidFill>
              </a:rPr>
              <a:t>Glaubenskrise</a:t>
            </a:r>
            <a:endParaRPr lang="de-CH" sz="6600" dirty="0">
              <a:ln>
                <a:solidFill>
                  <a:srgbClr val="000000"/>
                </a:solidFill>
              </a:ln>
              <a:solidFill>
                <a:schemeClr val="bg1"/>
              </a:solidFill>
            </a:endParaRPr>
          </a:p>
        </p:txBody>
      </p:sp>
      <p:sp>
        <p:nvSpPr>
          <p:cNvPr id="4" name="Rectangle 2"/>
          <p:cNvSpPr txBox="1">
            <a:spLocks noChangeArrowheads="1"/>
          </p:cNvSpPr>
          <p:nvPr/>
        </p:nvSpPr>
        <p:spPr bwMode="auto">
          <a:xfrm>
            <a:off x="3419872" y="4005064"/>
            <a:ext cx="4896544" cy="486287"/>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a:lstStyle>
          <a:p>
            <a:pPr algn="r"/>
            <a:r>
              <a:rPr lang="de-DE" sz="3200" dirty="0" smtClean="0">
                <a:ln>
                  <a:solidFill>
                    <a:srgbClr val="000000"/>
                  </a:solidFill>
                </a:ln>
                <a:solidFill>
                  <a:schemeClr val="bg1"/>
                </a:solidFill>
              </a:rPr>
              <a:t>Psalm 77,1-21</a:t>
            </a:r>
            <a:endParaRPr lang="de-CH" sz="32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72009" y="44450"/>
            <a:ext cx="9036495" cy="452431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„Die Wasser des Meeres sahen dich, Gott; die Wassermassen sahen dich und kamen in Bewegung. Auch die Meerestiefen erbebten. Die Wolken gossen Regenfluten aus, sie liessen Donnerschläge hören, und wie Brandpfeile schossen Blitze </a:t>
            </a:r>
            <a:r>
              <a:rPr lang="de-CH" sz="3600" dirty="0" smtClean="0">
                <a:ln>
                  <a:solidFill>
                    <a:srgbClr val="000000"/>
                  </a:solidFill>
                </a:ln>
              </a:rPr>
              <a:t>hin</a:t>
            </a:r>
            <a:br>
              <a:rPr lang="de-CH" sz="3600" dirty="0" smtClean="0">
                <a:ln>
                  <a:solidFill>
                    <a:srgbClr val="000000"/>
                  </a:solidFill>
                </a:ln>
              </a:rPr>
            </a:br>
            <a:r>
              <a:rPr lang="de-CH" sz="3600" dirty="0" smtClean="0">
                <a:ln>
                  <a:solidFill>
                    <a:srgbClr val="000000"/>
                  </a:solidFill>
                </a:ln>
              </a:rPr>
              <a:t>und </a:t>
            </a:r>
            <a:r>
              <a:rPr lang="de-CH" sz="3600" dirty="0">
                <a:ln>
                  <a:solidFill>
                    <a:srgbClr val="000000"/>
                  </a:solidFill>
                </a:ln>
              </a:rPr>
              <a:t>her.“</a:t>
            </a:r>
          </a:p>
        </p:txBody>
      </p:sp>
      <p:sp>
        <p:nvSpPr>
          <p:cNvPr id="933891" name="Rectangle 3"/>
          <p:cNvSpPr>
            <a:spLocks noChangeArrowheads="1"/>
          </p:cNvSpPr>
          <p:nvPr/>
        </p:nvSpPr>
        <p:spPr bwMode="auto">
          <a:xfrm>
            <a:off x="814522" y="4551511"/>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77,17-18</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490627490"/>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8712968" cy="397031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„Laut erschallte dein Donner im Wirbelwind, Blitze erleuchteten den Erdkreis, die Erde zitterte und bebte. Dein Weg führte mitten durch das Meer, deine Pfade verliefen durch die Wassermassen. Doch Fussspuren von dir sah man nicht.“</a:t>
            </a:r>
          </a:p>
        </p:txBody>
      </p:sp>
      <p:sp>
        <p:nvSpPr>
          <p:cNvPr id="933891" name="Rectangle 3"/>
          <p:cNvSpPr>
            <a:spLocks noChangeArrowheads="1"/>
          </p:cNvSpPr>
          <p:nvPr/>
        </p:nvSpPr>
        <p:spPr bwMode="auto">
          <a:xfrm>
            <a:off x="899592" y="4149080"/>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77,19-20</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087126766"/>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„Du hast dein Volk geleitet wie ein Hirte seine Herde unter der Führung von Mose und Aaron.“</a:t>
            </a:r>
          </a:p>
        </p:txBody>
      </p:sp>
      <p:sp>
        <p:nvSpPr>
          <p:cNvPr id="933891" name="Rectangle 3"/>
          <p:cNvSpPr>
            <a:spLocks noChangeArrowheads="1"/>
          </p:cNvSpPr>
          <p:nvPr/>
        </p:nvSpPr>
        <p:spPr bwMode="auto">
          <a:xfrm>
            <a:off x="755576" y="1988840"/>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77,21</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687481876"/>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07504" y="116632"/>
            <a:ext cx="8496944" cy="757130"/>
          </a:xfrm>
          <a:noFill/>
        </p:spPr>
        <p:txBody>
          <a:bodyPr wrap="square" anchor="t">
            <a:spAutoFit/>
          </a:bodyPr>
          <a:lstStyle/>
          <a:p>
            <a:pPr marL="1117600" indent="-1117600" algn="l"/>
            <a:r>
              <a:rPr lang="de-DE" sz="5400" dirty="0">
                <a:ln>
                  <a:solidFill>
                    <a:srgbClr val="000000"/>
                  </a:solidFill>
                </a:ln>
                <a:solidFill>
                  <a:schemeClr val="bg1"/>
                </a:solidFill>
              </a:rPr>
              <a:t>I.    </a:t>
            </a:r>
            <a:r>
              <a:rPr lang="de-DE" sz="5400" dirty="0" smtClean="0">
                <a:ln>
                  <a:solidFill>
                    <a:srgbClr val="000000"/>
                  </a:solidFill>
                </a:ln>
                <a:solidFill>
                  <a:schemeClr val="bg1"/>
                </a:solidFill>
              </a:rPr>
              <a:t>Herr – wo bist Du!?</a:t>
            </a:r>
            <a:endParaRPr lang="de-CH" sz="54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2800767"/>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„Mit lauter Stimme rufe ich zu Gott, ja, ich schreie zu ihm! Mit lauter Stimme rufe ich, damit er mir ein offenes Ohr schenkt.“</a:t>
            </a:r>
          </a:p>
        </p:txBody>
      </p:sp>
      <p:sp>
        <p:nvSpPr>
          <p:cNvPr id="933891" name="Rectangle 3"/>
          <p:cNvSpPr>
            <a:spLocks noChangeArrowheads="1"/>
          </p:cNvSpPr>
          <p:nvPr/>
        </p:nvSpPr>
        <p:spPr bwMode="auto">
          <a:xfrm>
            <a:off x="921459" y="3212976"/>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77,2</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243248310"/>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415498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„In meiner Not suche ich den Herrn; nachts strecke ich im Gebet meine Hände zu ihm aus und lasse sie nicht sinken. Doch im tiefsten Herzen finde ich keinen Trost.“</a:t>
            </a:r>
          </a:p>
        </p:txBody>
      </p:sp>
      <p:sp>
        <p:nvSpPr>
          <p:cNvPr id="933891" name="Rectangle 3"/>
          <p:cNvSpPr>
            <a:spLocks noChangeArrowheads="1"/>
          </p:cNvSpPr>
          <p:nvPr/>
        </p:nvSpPr>
        <p:spPr bwMode="auto">
          <a:xfrm>
            <a:off x="683568" y="4422303"/>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77,3</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25067174"/>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2800767"/>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„Denke ich an Gott, dann seufze ich. Grüble ich über alles nach, so verlässt </a:t>
            </a:r>
            <a:r>
              <a:rPr lang="de-CH" dirty="0" smtClean="0">
                <a:ln>
                  <a:solidFill>
                    <a:srgbClr val="000000"/>
                  </a:solidFill>
                </a:ln>
              </a:rPr>
              <a:t>mich</a:t>
            </a:r>
            <a:br>
              <a:rPr lang="de-CH" dirty="0" smtClean="0">
                <a:ln>
                  <a:solidFill>
                    <a:srgbClr val="000000"/>
                  </a:solidFill>
                </a:ln>
              </a:rPr>
            </a:br>
            <a:r>
              <a:rPr lang="de-CH" dirty="0" smtClean="0">
                <a:ln>
                  <a:solidFill>
                    <a:srgbClr val="000000"/>
                  </a:solidFill>
                </a:ln>
              </a:rPr>
              <a:t>der </a:t>
            </a:r>
            <a:r>
              <a:rPr lang="de-CH" dirty="0">
                <a:ln>
                  <a:solidFill>
                    <a:srgbClr val="000000"/>
                  </a:solidFill>
                </a:ln>
              </a:rPr>
              <a:t>Mut.“</a:t>
            </a:r>
          </a:p>
        </p:txBody>
      </p:sp>
      <p:sp>
        <p:nvSpPr>
          <p:cNvPr id="933891" name="Rectangle 3"/>
          <p:cNvSpPr>
            <a:spLocks noChangeArrowheads="1"/>
          </p:cNvSpPr>
          <p:nvPr/>
        </p:nvSpPr>
        <p:spPr bwMode="auto">
          <a:xfrm>
            <a:off x="899591" y="3111351"/>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309047916"/>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2800767"/>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„Du lässt mich die ganze Nacht keinen Schlaf finden. Ich bin so aufgewühlt, dass mir die Worte fehlen</a:t>
            </a:r>
            <a:r>
              <a:rPr lang="de-CH" dirty="0" smtClean="0">
                <a:ln>
                  <a:solidFill>
                    <a:srgbClr val="000000"/>
                  </a:solidFill>
                </a:ln>
              </a:rPr>
              <a:t>.“</a:t>
            </a:r>
            <a:endParaRPr lang="de-CH" dirty="0">
              <a:ln>
                <a:solidFill>
                  <a:srgbClr val="000000"/>
                </a:solidFill>
              </a:ln>
            </a:endParaRPr>
          </a:p>
        </p:txBody>
      </p:sp>
      <p:sp>
        <p:nvSpPr>
          <p:cNvPr id="933891" name="Rectangle 3"/>
          <p:cNvSpPr>
            <a:spLocks noChangeArrowheads="1"/>
          </p:cNvSpPr>
          <p:nvPr/>
        </p:nvSpPr>
        <p:spPr bwMode="auto">
          <a:xfrm>
            <a:off x="899591" y="299695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77,5</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664534398"/>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347787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„So denke ich nach über vergangene Zeiten, über Jahre, die schon ewig lange </a:t>
            </a:r>
            <a:r>
              <a:rPr lang="de-CH" dirty="0" smtClean="0">
                <a:ln>
                  <a:solidFill>
                    <a:srgbClr val="000000"/>
                  </a:solidFill>
                </a:ln>
              </a:rPr>
              <a:t>zurück-liegen</a:t>
            </a:r>
            <a:r>
              <a:rPr lang="de-CH" dirty="0">
                <a:ln>
                  <a:solidFill>
                    <a:srgbClr val="000000"/>
                  </a:solidFill>
                </a:ln>
              </a:rPr>
              <a:t>. Ich erinnere mich an mein Saitenspiel in der Nacht.“</a:t>
            </a:r>
          </a:p>
        </p:txBody>
      </p:sp>
      <p:sp>
        <p:nvSpPr>
          <p:cNvPr id="933891" name="Rectangle 3"/>
          <p:cNvSpPr>
            <a:spLocks noChangeArrowheads="1"/>
          </p:cNvSpPr>
          <p:nvPr/>
        </p:nvSpPr>
        <p:spPr bwMode="auto">
          <a:xfrm>
            <a:off x="755576" y="371703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77,6</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593894526"/>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707904" y="44450"/>
            <a:ext cx="5400600" cy="193899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ln>
                  <a:solidFill>
                    <a:srgbClr val="000000"/>
                  </a:solidFill>
                </a:ln>
              </a:rPr>
              <a:t>„Wird der Herr sein Volk für immer verstossen?“</a:t>
            </a:r>
          </a:p>
        </p:txBody>
      </p:sp>
      <p:sp>
        <p:nvSpPr>
          <p:cNvPr id="947203" name="Rectangle 3"/>
          <p:cNvSpPr>
            <a:spLocks noChangeArrowheads="1"/>
          </p:cNvSpPr>
          <p:nvPr/>
        </p:nvSpPr>
        <p:spPr bwMode="auto">
          <a:xfrm>
            <a:off x="971600" y="2564904"/>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77,8</a:t>
            </a:r>
            <a:endParaRPr lang="de-CH" sz="24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7704855"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„Mit lauter Stimme rufe ich zu Gott, ja, ich schreie zu ihm! Mit lauter Stimme rufe ich, damit er mir ein offenes Ohr schenkt.“ </a:t>
            </a:r>
          </a:p>
        </p:txBody>
      </p:sp>
      <p:sp>
        <p:nvSpPr>
          <p:cNvPr id="933891" name="Rectangle 3"/>
          <p:cNvSpPr>
            <a:spLocks noChangeArrowheads="1"/>
          </p:cNvSpPr>
          <p:nvPr/>
        </p:nvSpPr>
        <p:spPr bwMode="auto">
          <a:xfrm>
            <a:off x="910830" y="263691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77,2</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981300579"/>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63888" y="44450"/>
            <a:ext cx="5544616" cy="193899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ln>
                  <a:solidFill>
                    <a:srgbClr val="000000"/>
                  </a:solidFill>
                </a:ln>
              </a:rPr>
              <a:t>„Will er uns in Zukunft </a:t>
            </a:r>
            <a:r>
              <a:rPr lang="de-CH" sz="4000" dirty="0" smtClean="0">
                <a:ln>
                  <a:solidFill>
                    <a:srgbClr val="000000"/>
                  </a:solidFill>
                </a:ln>
              </a:rPr>
              <a:t>keine Gnade </a:t>
            </a:r>
            <a:r>
              <a:rPr lang="de-CH" sz="4000" dirty="0">
                <a:ln>
                  <a:solidFill>
                    <a:srgbClr val="000000"/>
                  </a:solidFill>
                </a:ln>
              </a:rPr>
              <a:t>mehr erweisen?“ </a:t>
            </a:r>
          </a:p>
        </p:txBody>
      </p:sp>
      <p:sp>
        <p:nvSpPr>
          <p:cNvPr id="947203" name="Rectangle 3"/>
          <p:cNvSpPr>
            <a:spLocks noChangeArrowheads="1"/>
          </p:cNvSpPr>
          <p:nvPr/>
        </p:nvSpPr>
        <p:spPr bwMode="auto">
          <a:xfrm>
            <a:off x="755576" y="2420888"/>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77,8</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652997188"/>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707904" y="44450"/>
            <a:ext cx="5400600"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„Ist es denn mit seiner Güte für immer und ewig vorbei?“</a:t>
            </a:r>
          </a:p>
        </p:txBody>
      </p:sp>
      <p:sp>
        <p:nvSpPr>
          <p:cNvPr id="947203" name="Rectangle 3"/>
          <p:cNvSpPr>
            <a:spLocks noChangeArrowheads="1"/>
          </p:cNvSpPr>
          <p:nvPr/>
        </p:nvSpPr>
        <p:spPr bwMode="auto">
          <a:xfrm>
            <a:off x="827584" y="2276872"/>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77,9</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159158046"/>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851920" y="44450"/>
            <a:ext cx="5256584" cy="3170099"/>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ln>
                  <a:solidFill>
                    <a:srgbClr val="000000"/>
                  </a:solidFill>
                </a:ln>
              </a:rPr>
              <a:t>„Finden seine Zusagen keine Erfüllung mehr in künftigen Generationen?“ </a:t>
            </a:r>
          </a:p>
        </p:txBody>
      </p:sp>
      <p:sp>
        <p:nvSpPr>
          <p:cNvPr id="947203" name="Rectangle 3"/>
          <p:cNvSpPr>
            <a:spLocks noChangeArrowheads="1"/>
          </p:cNvSpPr>
          <p:nvPr/>
        </p:nvSpPr>
        <p:spPr bwMode="auto">
          <a:xfrm>
            <a:off x="951925" y="3429000"/>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77,9</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115437533"/>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635896" y="44450"/>
            <a:ext cx="5472608"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ln>
                  <a:solidFill>
                    <a:srgbClr val="000000"/>
                  </a:solidFill>
                </a:ln>
              </a:rPr>
              <a:t>„Hat Gott denn vergessen, barmherzig und gnädig zu sein?“</a:t>
            </a:r>
          </a:p>
        </p:txBody>
      </p:sp>
      <p:sp>
        <p:nvSpPr>
          <p:cNvPr id="947203" name="Rectangle 3"/>
          <p:cNvSpPr>
            <a:spLocks noChangeArrowheads="1"/>
          </p:cNvSpPr>
          <p:nvPr/>
        </p:nvSpPr>
        <p:spPr bwMode="auto">
          <a:xfrm>
            <a:off x="899592" y="2996952"/>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77,10</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562564969"/>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707904" y="44450"/>
            <a:ext cx="5400600" cy="193899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ln>
                  <a:solidFill>
                    <a:srgbClr val="000000"/>
                  </a:solidFill>
                </a:ln>
              </a:rPr>
              <a:t>„Hat er uns im Zorn sein Erbarmen entzogen?“</a:t>
            </a:r>
          </a:p>
        </p:txBody>
      </p:sp>
      <p:sp>
        <p:nvSpPr>
          <p:cNvPr id="947203" name="Rectangle 3"/>
          <p:cNvSpPr>
            <a:spLocks noChangeArrowheads="1"/>
          </p:cNvSpPr>
          <p:nvPr/>
        </p:nvSpPr>
        <p:spPr bwMode="auto">
          <a:xfrm>
            <a:off x="899592" y="2420888"/>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77,10</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769308818"/>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2800767"/>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„Ja, das ist es, was mich so sehr quält: dass der Höchste nicht mehr so eingreift wie früher.“</a:t>
            </a:r>
          </a:p>
        </p:txBody>
      </p:sp>
      <p:sp>
        <p:nvSpPr>
          <p:cNvPr id="933891" name="Rectangle 3"/>
          <p:cNvSpPr>
            <a:spLocks noChangeArrowheads="1"/>
          </p:cNvSpPr>
          <p:nvPr/>
        </p:nvSpPr>
        <p:spPr bwMode="auto">
          <a:xfrm>
            <a:off x="971600" y="292494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77,11</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512893928"/>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4000" r="-14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843808" y="44450"/>
            <a:ext cx="6300192"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„Legt alle eure Sorgen bei ihm ab, denn er sorgt für euch.“</a:t>
            </a:r>
          </a:p>
        </p:txBody>
      </p:sp>
      <p:sp>
        <p:nvSpPr>
          <p:cNvPr id="947203" name="Rectangle 3"/>
          <p:cNvSpPr>
            <a:spLocks noChangeArrowheads="1"/>
          </p:cNvSpPr>
          <p:nvPr/>
        </p:nvSpPr>
        <p:spPr bwMode="auto">
          <a:xfrm>
            <a:off x="899592" y="1916832"/>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1.Petrus-Brief 5,7</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44075564"/>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„Es ekelt mich vor diesem ganzen Leben, drum halt ich meine </a:t>
            </a:r>
            <a:r>
              <a:rPr lang="de-CH" sz="3600" dirty="0" smtClean="0">
                <a:ln>
                  <a:solidFill>
                    <a:srgbClr val="000000"/>
                  </a:solidFill>
                </a:ln>
              </a:rPr>
              <a:t>Klage</a:t>
            </a:r>
            <a:br>
              <a:rPr lang="de-CH" sz="3600" dirty="0" smtClean="0">
                <a:ln>
                  <a:solidFill>
                    <a:srgbClr val="000000"/>
                  </a:solidFill>
                </a:ln>
              </a:rPr>
            </a:br>
            <a:r>
              <a:rPr lang="de-CH" sz="3600" dirty="0" smtClean="0">
                <a:ln>
                  <a:solidFill>
                    <a:srgbClr val="000000"/>
                  </a:solidFill>
                </a:ln>
              </a:rPr>
              <a:t>nicht </a:t>
            </a:r>
            <a:r>
              <a:rPr lang="de-CH" sz="3600" dirty="0">
                <a:ln>
                  <a:solidFill>
                    <a:srgbClr val="000000"/>
                  </a:solidFill>
                </a:ln>
              </a:rPr>
              <a:t>zurück; es muss </a:t>
            </a:r>
            <a:r>
              <a:rPr lang="de-CH" sz="3600" dirty="0" smtClean="0">
                <a:ln>
                  <a:solidFill>
                    <a:srgbClr val="000000"/>
                  </a:solidFill>
                </a:ln>
              </a:rPr>
              <a:t>heraus,</a:t>
            </a:r>
            <a:br>
              <a:rPr lang="de-CH" sz="3600" dirty="0" smtClean="0">
                <a:ln>
                  <a:solidFill>
                    <a:srgbClr val="000000"/>
                  </a:solidFill>
                </a:ln>
              </a:rPr>
            </a:br>
            <a:r>
              <a:rPr lang="de-CH" sz="3600" dirty="0" smtClean="0">
                <a:ln>
                  <a:solidFill>
                    <a:srgbClr val="000000"/>
                  </a:solidFill>
                </a:ln>
              </a:rPr>
              <a:t>was </a:t>
            </a:r>
            <a:r>
              <a:rPr lang="de-CH" sz="3600" dirty="0">
                <a:ln>
                  <a:solidFill>
                    <a:srgbClr val="000000"/>
                  </a:solidFill>
                </a:ln>
              </a:rPr>
              <a:t>mich verzweifeln lässt!“</a:t>
            </a:r>
          </a:p>
        </p:txBody>
      </p:sp>
      <p:sp>
        <p:nvSpPr>
          <p:cNvPr id="947203" name="Rectangle 3"/>
          <p:cNvSpPr>
            <a:spLocks noChangeArrowheads="1"/>
          </p:cNvSpPr>
          <p:nvPr/>
        </p:nvSpPr>
        <p:spPr bwMode="auto">
          <a:xfrm>
            <a:off x="323528" y="2465229"/>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Hiob 10,1</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280463768"/>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8000" b="-18000"/>
          </a:stretch>
        </a:blip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ctrTitle"/>
          </p:nvPr>
        </p:nvSpPr>
        <p:spPr>
          <a:xfrm>
            <a:off x="107504" y="79582"/>
            <a:ext cx="8640960" cy="757130"/>
          </a:xfrm>
          <a:noFill/>
        </p:spPr>
        <p:txBody>
          <a:bodyPr wrap="square" anchor="t">
            <a:spAutoFit/>
          </a:bodyPr>
          <a:lstStyle/>
          <a:p>
            <a:pPr marL="1117600" indent="-1117600" algn="l"/>
            <a:r>
              <a:rPr lang="de-DE" sz="5400" dirty="0">
                <a:ln>
                  <a:solidFill>
                    <a:srgbClr val="000000"/>
                  </a:solidFill>
                </a:ln>
                <a:solidFill>
                  <a:schemeClr val="bg1"/>
                </a:solidFill>
              </a:rPr>
              <a:t>II.  </a:t>
            </a:r>
            <a:r>
              <a:rPr lang="de-DE" sz="5400" dirty="0" smtClean="0">
                <a:ln>
                  <a:solidFill>
                    <a:srgbClr val="000000"/>
                  </a:solidFill>
                </a:ln>
                <a:solidFill>
                  <a:schemeClr val="bg1"/>
                </a:solidFill>
              </a:rPr>
              <a:t> </a:t>
            </a:r>
            <a:r>
              <a:rPr lang="de-DE" sz="5400" dirty="0" err="1" smtClean="0">
                <a:ln>
                  <a:solidFill>
                    <a:srgbClr val="000000"/>
                  </a:solidFill>
                </a:ln>
                <a:solidFill>
                  <a:schemeClr val="bg1"/>
                </a:solidFill>
              </a:rPr>
              <a:t>Gross</a:t>
            </a:r>
            <a:r>
              <a:rPr lang="de-DE" sz="5400" dirty="0" smtClean="0">
                <a:ln>
                  <a:solidFill>
                    <a:srgbClr val="000000"/>
                  </a:solidFill>
                </a:ln>
                <a:solidFill>
                  <a:schemeClr val="bg1"/>
                </a:solidFill>
              </a:rPr>
              <a:t> bist Du – Herr!</a:t>
            </a:r>
            <a:endParaRPr lang="de-CH" sz="54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5000" r="-5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„Ich will mir die Taten des Herrn in Erinnerung rufen. Ja, ich will an deine Wunder aus längst vergangener Zeit denken.“</a:t>
            </a:r>
          </a:p>
        </p:txBody>
      </p:sp>
      <p:sp>
        <p:nvSpPr>
          <p:cNvPr id="933891" name="Rectangle 3"/>
          <p:cNvSpPr>
            <a:spLocks noChangeArrowheads="1"/>
          </p:cNvSpPr>
          <p:nvPr/>
        </p:nvSpPr>
        <p:spPr bwMode="auto">
          <a:xfrm>
            <a:off x="759309" y="364502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77,12</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201773006"/>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7848871" cy="341632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„In meiner Not suche ich den Herrn; nachts strecke ich im Gebet meine Hände zu ihm aus und lasse sie nicht sinken. Doch im tiefsten Herzen finde ich keinen Trost.“</a:t>
            </a:r>
          </a:p>
        </p:txBody>
      </p:sp>
      <p:sp>
        <p:nvSpPr>
          <p:cNvPr id="933891" name="Rectangle 3"/>
          <p:cNvSpPr>
            <a:spLocks noChangeArrowheads="1"/>
          </p:cNvSpPr>
          <p:nvPr/>
        </p:nvSpPr>
        <p:spPr bwMode="auto">
          <a:xfrm>
            <a:off x="894480" y="3466118"/>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77,3</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018276270"/>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5000" r="-5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1200329"/>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„Ich sinne über all dein Wirken nach, dein Handeln erfüllt meine Gedanken.“</a:t>
            </a:r>
          </a:p>
        </p:txBody>
      </p:sp>
      <p:sp>
        <p:nvSpPr>
          <p:cNvPr id="933891" name="Rectangle 3"/>
          <p:cNvSpPr>
            <a:spLocks noChangeArrowheads="1"/>
          </p:cNvSpPr>
          <p:nvPr/>
        </p:nvSpPr>
        <p:spPr bwMode="auto">
          <a:xfrm>
            <a:off x="971600" y="256490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77,13</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672700429"/>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5000" r="-5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„Gott, heilig ist alles, was du tust. Wer sonst ist ein so grosser Gott wie du? Du bist der Gott, der Wunder vollbringt! Den Völkern hast du deine Macht gezeigt.“</a:t>
            </a:r>
          </a:p>
        </p:txBody>
      </p:sp>
      <p:sp>
        <p:nvSpPr>
          <p:cNvPr id="933891" name="Rectangle 3"/>
          <p:cNvSpPr>
            <a:spLocks noChangeArrowheads="1"/>
          </p:cNvSpPr>
          <p:nvPr/>
        </p:nvSpPr>
        <p:spPr bwMode="auto">
          <a:xfrm>
            <a:off x="899591" y="3140968"/>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77,14-15</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969357255"/>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5000" r="-5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„Du hast dein Volk geleitet wie ein Hirte seine Herde unter der Führung von Mose und Aaron.“</a:t>
            </a:r>
          </a:p>
        </p:txBody>
      </p:sp>
      <p:sp>
        <p:nvSpPr>
          <p:cNvPr id="933891" name="Rectangle 3"/>
          <p:cNvSpPr>
            <a:spLocks noChangeArrowheads="1"/>
          </p:cNvSpPr>
          <p:nvPr/>
        </p:nvSpPr>
        <p:spPr bwMode="auto">
          <a:xfrm>
            <a:off x="755576" y="4149080"/>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77,21</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908143856"/>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258532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5400" dirty="0">
                <a:ln>
                  <a:solidFill>
                    <a:srgbClr val="000000"/>
                  </a:solidFill>
                </a:ln>
              </a:rPr>
              <a:t>„Gott ist für uns; wer kann uns da noch etwas anhaben?“</a:t>
            </a:r>
          </a:p>
        </p:txBody>
      </p:sp>
      <p:sp>
        <p:nvSpPr>
          <p:cNvPr id="947203" name="Rectangle 3"/>
          <p:cNvSpPr>
            <a:spLocks noChangeArrowheads="1"/>
          </p:cNvSpPr>
          <p:nvPr/>
        </p:nvSpPr>
        <p:spPr bwMode="auto">
          <a:xfrm>
            <a:off x="907625" y="2564904"/>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Römer-Brief 8,31</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057376577"/>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„Er hat ja nicht einmal seinen eigenen Sohn verschont, sondern hat ihn für uns alle hergegeben. Wird uns dann zusammen mit seinem Sohn nicht auch alles andere geschenkt werden?“</a:t>
            </a:r>
          </a:p>
        </p:txBody>
      </p:sp>
      <p:sp>
        <p:nvSpPr>
          <p:cNvPr id="947203" name="Rectangle 3"/>
          <p:cNvSpPr>
            <a:spLocks noChangeArrowheads="1"/>
          </p:cNvSpPr>
          <p:nvPr/>
        </p:nvSpPr>
        <p:spPr bwMode="auto">
          <a:xfrm>
            <a:off x="940039" y="5172000"/>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Römer-Brief 8,32</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021737567"/>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44450"/>
            <a:ext cx="9001000" cy="452431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„Ja, ich bin überzeugt, dass weder </a:t>
            </a:r>
            <a:r>
              <a:rPr lang="de-CH" sz="3200" dirty="0" smtClean="0">
                <a:ln>
                  <a:solidFill>
                    <a:srgbClr val="000000"/>
                  </a:solidFill>
                </a:ln>
              </a:rPr>
              <a:t>Tod</a:t>
            </a:r>
            <a:br>
              <a:rPr lang="de-CH" sz="3200" dirty="0" smtClean="0">
                <a:ln>
                  <a:solidFill>
                    <a:srgbClr val="000000"/>
                  </a:solidFill>
                </a:ln>
              </a:rPr>
            </a:br>
            <a:r>
              <a:rPr lang="de-CH" sz="3200" dirty="0" smtClean="0">
                <a:ln>
                  <a:solidFill>
                    <a:srgbClr val="000000"/>
                  </a:solidFill>
                </a:ln>
              </a:rPr>
              <a:t>noch </a:t>
            </a:r>
            <a:r>
              <a:rPr lang="de-CH" sz="3200" dirty="0">
                <a:ln>
                  <a:solidFill>
                    <a:srgbClr val="000000"/>
                  </a:solidFill>
                </a:ln>
              </a:rPr>
              <a:t>Leben, weder Engel noch unsichtbare Mächte, weder Gegenwärtiges noch Zukünftiges, noch gottfeindliche Kräfte, </a:t>
            </a:r>
            <a:r>
              <a:rPr lang="de-CH" sz="3200" dirty="0" smtClean="0">
                <a:ln>
                  <a:solidFill>
                    <a:srgbClr val="000000"/>
                  </a:solidFill>
                </a:ln>
              </a:rPr>
              <a:t>weder </a:t>
            </a:r>
            <a:r>
              <a:rPr lang="de-CH" sz="3200" dirty="0">
                <a:ln>
                  <a:solidFill>
                    <a:srgbClr val="000000"/>
                  </a:solidFill>
                </a:ln>
              </a:rPr>
              <a:t>Hohes noch Tiefes, noch sonst irgendetwas in der ganzen </a:t>
            </a:r>
            <a:r>
              <a:rPr lang="de-CH" sz="3200" dirty="0" smtClean="0">
                <a:ln>
                  <a:solidFill>
                    <a:srgbClr val="000000"/>
                  </a:solidFill>
                </a:ln>
              </a:rPr>
              <a:t>Schöpfung</a:t>
            </a:r>
            <a:br>
              <a:rPr lang="de-CH" sz="3200" dirty="0" smtClean="0">
                <a:ln>
                  <a:solidFill>
                    <a:srgbClr val="000000"/>
                  </a:solidFill>
                </a:ln>
              </a:rPr>
            </a:br>
            <a:r>
              <a:rPr lang="de-CH" sz="3200" dirty="0" smtClean="0">
                <a:ln>
                  <a:solidFill>
                    <a:srgbClr val="000000"/>
                  </a:solidFill>
                </a:ln>
              </a:rPr>
              <a:t>uns </a:t>
            </a:r>
            <a:r>
              <a:rPr lang="de-CH" sz="3200" dirty="0">
                <a:ln>
                  <a:solidFill>
                    <a:srgbClr val="000000"/>
                  </a:solidFill>
                </a:ln>
              </a:rPr>
              <a:t>je von der Liebe Gottes </a:t>
            </a:r>
            <a:r>
              <a:rPr lang="de-CH" sz="3200" dirty="0" smtClean="0">
                <a:ln>
                  <a:solidFill>
                    <a:srgbClr val="000000"/>
                  </a:solidFill>
                </a:ln>
              </a:rPr>
              <a:t>trennen</a:t>
            </a:r>
            <a:br>
              <a:rPr lang="de-CH" sz="3200" dirty="0" smtClean="0">
                <a:ln>
                  <a:solidFill>
                    <a:srgbClr val="000000"/>
                  </a:solidFill>
                </a:ln>
              </a:rPr>
            </a:br>
            <a:r>
              <a:rPr lang="de-CH" sz="3200" dirty="0" smtClean="0">
                <a:ln>
                  <a:solidFill>
                    <a:srgbClr val="000000"/>
                  </a:solidFill>
                </a:ln>
              </a:rPr>
              <a:t>kann</a:t>
            </a:r>
            <a:r>
              <a:rPr lang="de-CH" sz="3200" dirty="0">
                <a:ln>
                  <a:solidFill>
                    <a:srgbClr val="000000"/>
                  </a:solidFill>
                </a:ln>
              </a:rPr>
              <a:t>, die uns geschenkt ist in Jesus Christus, unserem Herrn.“</a:t>
            </a:r>
          </a:p>
        </p:txBody>
      </p:sp>
      <p:sp>
        <p:nvSpPr>
          <p:cNvPr id="947203" name="Rectangle 3"/>
          <p:cNvSpPr>
            <a:spLocks noChangeArrowheads="1"/>
          </p:cNvSpPr>
          <p:nvPr/>
        </p:nvSpPr>
        <p:spPr bwMode="auto">
          <a:xfrm>
            <a:off x="1118849" y="5487615"/>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Römer-Brief 8,38-39</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624831295"/>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965091"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„Ich bin das Licht der Welt. Wer mir nachfolgt, wird nicht mehr in der Finsternis umherirren, </a:t>
            </a:r>
            <a:r>
              <a:rPr lang="de-CH" sz="3600" dirty="0" smtClean="0">
                <a:ln>
                  <a:solidFill>
                    <a:srgbClr val="000000"/>
                  </a:solidFill>
                </a:ln>
              </a:rPr>
              <a:t>sondern</a:t>
            </a:r>
            <a:br>
              <a:rPr lang="de-CH" sz="3600" dirty="0" smtClean="0">
                <a:ln>
                  <a:solidFill>
                    <a:srgbClr val="000000"/>
                  </a:solidFill>
                </a:ln>
              </a:rPr>
            </a:br>
            <a:r>
              <a:rPr lang="de-CH" sz="3600" dirty="0" smtClean="0">
                <a:ln>
                  <a:solidFill>
                    <a:srgbClr val="000000"/>
                  </a:solidFill>
                </a:ln>
              </a:rPr>
              <a:t>wird </a:t>
            </a:r>
            <a:r>
              <a:rPr lang="de-CH" sz="3600" dirty="0">
                <a:ln>
                  <a:solidFill>
                    <a:srgbClr val="000000"/>
                  </a:solidFill>
                </a:ln>
              </a:rPr>
              <a:t>das Licht des Lebens haben.“</a:t>
            </a:r>
          </a:p>
        </p:txBody>
      </p:sp>
      <p:sp>
        <p:nvSpPr>
          <p:cNvPr id="933891" name="Rectangle 3"/>
          <p:cNvSpPr>
            <a:spLocks noChangeArrowheads="1"/>
          </p:cNvSpPr>
          <p:nvPr/>
        </p:nvSpPr>
        <p:spPr bwMode="auto">
          <a:xfrm>
            <a:off x="827584" y="2780928"/>
            <a:ext cx="7993063" cy="40011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000" dirty="0" smtClean="0">
                <a:ln>
                  <a:solidFill>
                    <a:srgbClr val="000000"/>
                  </a:solidFill>
                </a:ln>
                <a:solidFill>
                  <a:srgbClr val="FFFFFF"/>
                </a:solidFill>
                <a:latin typeface="Arial Rounded MT Bold" pitchFamily="34" charset="0"/>
              </a:rPr>
              <a:t>Johannes-Evangelium 8,12</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394128451"/>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8000" b="-18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07504" y="188640"/>
            <a:ext cx="8496300" cy="1008112"/>
          </a:xfrm>
        </p:spPr>
        <p:txBody>
          <a:bodyPr/>
          <a:lstStyle/>
          <a:p>
            <a:pPr algn="l"/>
            <a:r>
              <a:rPr lang="de-CH" sz="7200" dirty="0">
                <a:ln>
                  <a:solidFill>
                    <a:srgbClr val="000000"/>
                  </a:solidFill>
                </a:ln>
                <a:solidFill>
                  <a:schemeClr val="bg1"/>
                </a:solidFill>
              </a:rPr>
              <a:t>Schlussgedanke</a:t>
            </a:r>
            <a:r>
              <a:rPr lang="de-DE" sz="7200" dirty="0">
                <a:solidFill>
                  <a:schemeClr val="bg1"/>
                </a:solidFill>
              </a:rPr>
              <a:t> </a:t>
            </a:r>
            <a:endParaRPr lang="de-CH" sz="72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ctrTitle"/>
          </p:nvPr>
        </p:nvSpPr>
        <p:spPr>
          <a:xfrm>
            <a:off x="106362" y="44450"/>
            <a:ext cx="9002142"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„Meine Gedanken sind nicht zu messen an euren Gedanken und meine Möglichkeiten nicht an euren Möglichkeiten.“</a:t>
            </a:r>
          </a:p>
        </p:txBody>
      </p:sp>
      <p:sp>
        <p:nvSpPr>
          <p:cNvPr id="958467" name="Rectangle 3"/>
          <p:cNvSpPr>
            <a:spLocks noChangeArrowheads="1"/>
          </p:cNvSpPr>
          <p:nvPr/>
        </p:nvSpPr>
        <p:spPr bwMode="auto">
          <a:xfrm>
            <a:off x="467544" y="2348880"/>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Jesaja 55,8</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455874514"/>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„Gott, heilig ist alles, was du tust. Wer sonst ist ein so grosser Gott wie du? Du bist der Gott, der Wunder vollbringt! Den Völkern </a:t>
            </a:r>
            <a:r>
              <a:rPr lang="de-CH" sz="3600" dirty="0" smtClean="0">
                <a:ln>
                  <a:solidFill>
                    <a:srgbClr val="000000"/>
                  </a:solidFill>
                </a:ln>
              </a:rPr>
              <a:t>hast</a:t>
            </a:r>
            <a:br>
              <a:rPr lang="de-CH" sz="3600" dirty="0" smtClean="0">
                <a:ln>
                  <a:solidFill>
                    <a:srgbClr val="000000"/>
                  </a:solidFill>
                </a:ln>
              </a:rPr>
            </a:br>
            <a:r>
              <a:rPr lang="de-CH" sz="3600" dirty="0" smtClean="0">
                <a:ln>
                  <a:solidFill>
                    <a:srgbClr val="000000"/>
                  </a:solidFill>
                </a:ln>
              </a:rPr>
              <a:t>du </a:t>
            </a:r>
            <a:r>
              <a:rPr lang="de-CH" sz="3600" dirty="0">
                <a:ln>
                  <a:solidFill>
                    <a:srgbClr val="000000"/>
                  </a:solidFill>
                </a:ln>
              </a:rPr>
              <a:t>deine Macht gezeigt.“</a:t>
            </a:r>
          </a:p>
        </p:txBody>
      </p:sp>
      <p:sp>
        <p:nvSpPr>
          <p:cNvPr id="933891" name="Rectangle 3"/>
          <p:cNvSpPr>
            <a:spLocks noChangeArrowheads="1"/>
          </p:cNvSpPr>
          <p:nvPr/>
        </p:nvSpPr>
        <p:spPr bwMode="auto">
          <a:xfrm>
            <a:off x="539552" y="292494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77,14-15</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925757760"/>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7632847" cy="397031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„Denke ich an Gott, dann seufze ich. Grüble ich über alles nach, so verlässt mich der Mut. Du lässt mich die ganze Nacht keinen Schlaf finden. Ich bin so aufgewühlt, dass mir </a:t>
            </a:r>
            <a:r>
              <a:rPr lang="de-CH" sz="3600" dirty="0" smtClean="0">
                <a:ln>
                  <a:solidFill>
                    <a:srgbClr val="000000"/>
                  </a:solidFill>
                </a:ln>
              </a:rPr>
              <a:t>die</a:t>
            </a:r>
            <a:br>
              <a:rPr lang="de-CH" sz="3600" dirty="0" smtClean="0">
                <a:ln>
                  <a:solidFill>
                    <a:srgbClr val="000000"/>
                  </a:solidFill>
                </a:ln>
              </a:rPr>
            </a:br>
            <a:r>
              <a:rPr lang="de-CH" sz="3600" dirty="0" smtClean="0">
                <a:ln>
                  <a:solidFill>
                    <a:srgbClr val="000000"/>
                  </a:solidFill>
                </a:ln>
              </a:rPr>
              <a:t>Worte </a:t>
            </a:r>
            <a:r>
              <a:rPr lang="de-CH" sz="3600" dirty="0">
                <a:ln>
                  <a:solidFill>
                    <a:srgbClr val="000000"/>
                  </a:solidFill>
                </a:ln>
              </a:rPr>
              <a:t>fehlen.“</a:t>
            </a:r>
          </a:p>
        </p:txBody>
      </p:sp>
      <p:sp>
        <p:nvSpPr>
          <p:cNvPr id="933891" name="Rectangle 3"/>
          <p:cNvSpPr>
            <a:spLocks noChangeArrowheads="1"/>
          </p:cNvSpPr>
          <p:nvPr/>
        </p:nvSpPr>
        <p:spPr bwMode="auto">
          <a:xfrm>
            <a:off x="755576" y="3933056"/>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77,4-5</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531088274"/>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397031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„So denke ich nach über vergangene Zeiten, über Jahre, die schon ewig lange zurückliegen. Ich erinnere mich an mein Saitenspiel in der Nacht. Tief in meinem Herzen sinne ich nach, ich versuche eine Antwort auf meine Fragen zu finden:“</a:t>
            </a:r>
          </a:p>
        </p:txBody>
      </p:sp>
      <p:sp>
        <p:nvSpPr>
          <p:cNvPr id="933891" name="Rectangle 3"/>
          <p:cNvSpPr>
            <a:spLocks noChangeArrowheads="1"/>
          </p:cNvSpPr>
          <p:nvPr/>
        </p:nvSpPr>
        <p:spPr bwMode="auto">
          <a:xfrm>
            <a:off x="899592" y="407707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smtClean="0">
                <a:ln>
                  <a:solidFill>
                    <a:srgbClr val="000000"/>
                  </a:solidFill>
                </a:ln>
                <a:solidFill>
                  <a:srgbClr val="FFFFFF"/>
                </a:solidFill>
                <a:latin typeface="Arial Rounded MT Bold" pitchFamily="34" charset="0"/>
              </a:rPr>
              <a:t>Psalm 77,6-7</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701331573"/>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8064895" cy="397031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„Wird der Herr sein Volk für immer verstossen? Will er uns in Zukunft keine Gnade mehr erweisen? Ist es denn mit seiner Güte für immer und ewig vorbei? Finden seine Zusagen keine Erfüllung mehr in künftigen Generationen?“</a:t>
            </a:r>
          </a:p>
        </p:txBody>
      </p:sp>
      <p:sp>
        <p:nvSpPr>
          <p:cNvPr id="933891" name="Rectangle 3"/>
          <p:cNvSpPr>
            <a:spLocks noChangeArrowheads="1"/>
          </p:cNvSpPr>
          <p:nvPr/>
        </p:nvSpPr>
        <p:spPr bwMode="auto">
          <a:xfrm>
            <a:off x="755576" y="4047455"/>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77,8-9</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437315038"/>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341632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„Hat Gott denn vergessen, barmherzig und gnädig zu sein? Hat er uns im Zorn sein Erbarmen entzogen? Ja, das ist es, was mich so sehr quält: dass der Höchste nicht mehr so eingreift wie früher.“</a:t>
            </a:r>
          </a:p>
        </p:txBody>
      </p:sp>
      <p:sp>
        <p:nvSpPr>
          <p:cNvPr id="933891" name="Rectangle 3"/>
          <p:cNvSpPr>
            <a:spLocks noChangeArrowheads="1"/>
          </p:cNvSpPr>
          <p:nvPr/>
        </p:nvSpPr>
        <p:spPr bwMode="auto">
          <a:xfrm>
            <a:off x="899592" y="4551511"/>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77,10-11</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69605515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8280919" cy="341632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„Doch ich will mir die Taten des Herrn in Erinnerung rufen. Ja, ich will an deine Wunder aus längst vergangener Zeit denken. Ich sinne über all dein Wirken nach, dein Handeln erfüllt meine Gedanken.“</a:t>
            </a:r>
          </a:p>
        </p:txBody>
      </p:sp>
      <p:sp>
        <p:nvSpPr>
          <p:cNvPr id="933891" name="Rectangle 3"/>
          <p:cNvSpPr>
            <a:spLocks noChangeArrowheads="1"/>
          </p:cNvSpPr>
          <p:nvPr/>
        </p:nvSpPr>
        <p:spPr bwMode="auto">
          <a:xfrm>
            <a:off x="755576" y="3789040"/>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77,12-13</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40586160"/>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397031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„Gott, heilig ist alles, was du tust. Wer sonst ist ein so grosser Gott wie du? Du bist der Gott, der Wunder vollbringt! Den Völkern hast du deine Macht gezeigt. Dein Volk hast du mit starker Hand erlöst, die Nachkommen Jakobs und Josefs.“</a:t>
            </a:r>
          </a:p>
        </p:txBody>
      </p:sp>
      <p:sp>
        <p:nvSpPr>
          <p:cNvPr id="933891" name="Rectangle 3"/>
          <p:cNvSpPr>
            <a:spLocks noChangeArrowheads="1"/>
          </p:cNvSpPr>
          <p:nvPr/>
        </p:nvSpPr>
        <p:spPr bwMode="auto">
          <a:xfrm>
            <a:off x="683568" y="4119463"/>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Psalm 77,14-16</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22009420"/>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1000</Words>
  <Application>Microsoft Office PowerPoint</Application>
  <PresentationFormat>Bildschirmpräsentation (4:3)</PresentationFormat>
  <Paragraphs>75</Paragraphs>
  <Slides>40</Slides>
  <Notes>0</Notes>
  <HiddenSlides>0</HiddenSlides>
  <MMClips>0</MMClips>
  <ScaleCrop>false</ScaleCrop>
  <HeadingPairs>
    <vt:vector size="4" baseType="variant">
      <vt:variant>
        <vt:lpstr>Design</vt:lpstr>
      </vt:variant>
      <vt:variant>
        <vt:i4>2</vt:i4>
      </vt:variant>
      <vt:variant>
        <vt:lpstr>Folientitel</vt:lpstr>
      </vt:variant>
      <vt:variant>
        <vt:i4>40</vt:i4>
      </vt:variant>
    </vt:vector>
  </HeadingPairs>
  <TitlesOfParts>
    <vt:vector size="42" baseType="lpstr">
      <vt:lpstr>01072134</vt:lpstr>
      <vt:lpstr>1_01072134</vt:lpstr>
      <vt:lpstr>Ausweg aus der Glaubenskrise</vt:lpstr>
      <vt:lpstr>„Mit lauter Stimme rufe ich zu Gott, ja, ich schreie zu ihm! Mit lauter Stimme rufe ich, damit er mir ein offenes Ohr schenkt.“ </vt:lpstr>
      <vt:lpstr>„In meiner Not suche ich den Herrn; nachts strecke ich im Gebet meine Hände zu ihm aus und lasse sie nicht sinken. Doch im tiefsten Herzen finde ich keinen Trost.“</vt:lpstr>
      <vt:lpstr>„Denke ich an Gott, dann seufze ich. Grüble ich über alles nach, so verlässt mich der Mut. Du lässt mich die ganze Nacht keinen Schlaf finden. Ich bin so aufgewühlt, dass mir die Worte fehlen.“</vt:lpstr>
      <vt:lpstr>„So denke ich nach über vergangene Zeiten, über Jahre, die schon ewig lange zurückliegen. Ich erinnere mich an mein Saitenspiel in der Nacht. Tief in meinem Herzen sinne ich nach, ich versuche eine Antwort auf meine Fragen zu finden:“</vt:lpstr>
      <vt:lpstr>„Wird der Herr sein Volk für immer verstossen? Will er uns in Zukunft keine Gnade mehr erweisen? Ist es denn mit seiner Güte für immer und ewig vorbei? Finden seine Zusagen keine Erfüllung mehr in künftigen Generationen?“</vt:lpstr>
      <vt:lpstr>„Hat Gott denn vergessen, barmherzig und gnädig zu sein? Hat er uns im Zorn sein Erbarmen entzogen? Ja, das ist es, was mich so sehr quält: dass der Höchste nicht mehr so eingreift wie früher.“</vt:lpstr>
      <vt:lpstr>„Doch ich will mir die Taten des Herrn in Erinnerung rufen. Ja, ich will an deine Wunder aus längst vergangener Zeit denken. Ich sinne über all dein Wirken nach, dein Handeln erfüllt meine Gedanken.“</vt:lpstr>
      <vt:lpstr>„Gott, heilig ist alles, was du tust. Wer sonst ist ein so grosser Gott wie du? Du bist der Gott, der Wunder vollbringt! Den Völkern hast du deine Macht gezeigt. Dein Volk hast du mit starker Hand erlöst, die Nachkommen Jakobs und Josefs.“</vt:lpstr>
      <vt:lpstr>„Die Wasser des Meeres sahen dich, Gott; die Wassermassen sahen dich und kamen in Bewegung. Auch die Meerestiefen erbebten. Die Wolken gossen Regenfluten aus, sie liessen Donnerschläge hören, und wie Brandpfeile schossen Blitze hin und her.“</vt:lpstr>
      <vt:lpstr>„Laut erschallte dein Donner im Wirbelwind, Blitze erleuchteten den Erdkreis, die Erde zitterte und bebte. Dein Weg führte mitten durch das Meer, deine Pfade verliefen durch die Wassermassen. Doch Fussspuren von dir sah man nicht.“</vt:lpstr>
      <vt:lpstr>„Du hast dein Volk geleitet wie ein Hirte seine Herde unter der Führung von Mose und Aaron.“</vt:lpstr>
      <vt:lpstr>I.    Herr – wo bist Du!?</vt:lpstr>
      <vt:lpstr>„Mit lauter Stimme rufe ich zu Gott, ja, ich schreie zu ihm! Mit lauter Stimme rufe ich, damit er mir ein offenes Ohr schenkt.“</vt:lpstr>
      <vt:lpstr>„In meiner Not suche ich den Herrn; nachts strecke ich im Gebet meine Hände zu ihm aus und lasse sie nicht sinken. Doch im tiefsten Herzen finde ich keinen Trost.“</vt:lpstr>
      <vt:lpstr>„Denke ich an Gott, dann seufze ich. Grüble ich über alles nach, so verlässt mich der Mut.“</vt:lpstr>
      <vt:lpstr>„Du lässt mich die ganze Nacht keinen Schlaf finden. Ich bin so aufgewühlt, dass mir die Worte fehlen.“</vt:lpstr>
      <vt:lpstr>„So denke ich nach über vergangene Zeiten, über Jahre, die schon ewig lange zurück-liegen. Ich erinnere mich an mein Saitenspiel in der Nacht.“</vt:lpstr>
      <vt:lpstr>„Wird der Herr sein Volk für immer verstossen?“</vt:lpstr>
      <vt:lpstr>„Will er uns in Zukunft keine Gnade mehr erweisen?“ </vt:lpstr>
      <vt:lpstr>„Ist es denn mit seiner Güte für immer und ewig vorbei?“</vt:lpstr>
      <vt:lpstr>„Finden seine Zusagen keine Erfüllung mehr in künftigen Generationen?“ </vt:lpstr>
      <vt:lpstr>„Hat Gott denn vergessen, barmherzig und gnädig zu sein?“</vt:lpstr>
      <vt:lpstr>„Hat er uns im Zorn sein Erbarmen entzogen?“</vt:lpstr>
      <vt:lpstr>„Ja, das ist es, was mich so sehr quält: dass der Höchste nicht mehr so eingreift wie früher.“</vt:lpstr>
      <vt:lpstr>„Legt alle eure Sorgen bei ihm ab, denn er sorgt für euch.“</vt:lpstr>
      <vt:lpstr>„Es ekelt mich vor diesem ganzen Leben, drum halt ich meine Klage nicht zurück; es muss heraus, was mich verzweifeln lässt!“</vt:lpstr>
      <vt:lpstr>II.   Gross bist Du – Herr!</vt:lpstr>
      <vt:lpstr>„Ich will mir die Taten des Herrn in Erinnerung rufen. Ja, ich will an deine Wunder aus längst vergangener Zeit denken.“</vt:lpstr>
      <vt:lpstr>„Ich sinne über all dein Wirken nach, dein Handeln erfüllt meine Gedanken.“</vt:lpstr>
      <vt:lpstr>„Gott, heilig ist alles, was du tust. Wer sonst ist ein so grosser Gott wie du? Du bist der Gott, der Wunder vollbringt! Den Völkern hast du deine Macht gezeigt.“</vt:lpstr>
      <vt:lpstr>„Du hast dein Volk geleitet wie ein Hirte seine Herde unter der Führung von Mose und Aaron.“</vt:lpstr>
      <vt:lpstr>„Gott ist für uns; wer kann uns da noch etwas anhaben?“</vt:lpstr>
      <vt:lpstr>„Er hat ja nicht einmal seinen eigenen Sohn verschont, sondern hat ihn für uns alle hergegeben. Wird uns dann zusammen mit seinem Sohn nicht auch alles andere geschenkt werden?“</vt:lpstr>
      <vt:lpstr>„Ja, ich bin überzeugt, dass weder Tod noch Leben, weder Engel noch unsichtbare Mächte, weder Gegenwärtiges noch Zukünftiges, noch gottfeindliche Kräfte, weder Hohes noch Tiefes, noch sonst irgendetwas in der ganzen Schöpfung uns je von der Liebe Gottes trennen kann, die uns geschenkt ist in Jesus Christus, unserem Herrn.“</vt:lpstr>
      <vt:lpstr>„Ich bin das Licht der Welt. Wer mir nachfolgt, wird nicht mehr in der Finsternis umherirren, sondern wird das Licht des Lebens haben.“</vt:lpstr>
      <vt:lpstr>Schlussgedanke </vt:lpstr>
      <vt:lpstr>„Meine Gedanken sind nicht zu messen an euren Gedanken und meine Möglichkeiten nicht an euren Möglichkeiten.“</vt:lpstr>
      <vt:lpstr>„Gott, heilig ist alles, was du tust. Wer sonst ist ein so grosser Gott wie du? Du bist der Gott, der Wunder vollbringt! Den Völkern hast du deine Macht gezeigt.“</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Ausweg aus der Glaubenskrise - Folien</dc:title>
  <dc:creator>Jürg Birnstiel</dc:creator>
  <cp:lastModifiedBy>Me</cp:lastModifiedBy>
  <cp:revision>1014</cp:revision>
  <cp:lastPrinted>1601-01-01T00:00:00Z</cp:lastPrinted>
  <dcterms:created xsi:type="dcterms:W3CDTF">2005-04-13T18:10:29Z</dcterms:created>
  <dcterms:modified xsi:type="dcterms:W3CDTF">2012-11-02T19:07:26Z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