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3" r:id="rId1"/>
  </p:sldMasterIdLst>
  <p:notesMasterIdLst>
    <p:notesMasterId r:id="rId46"/>
  </p:notesMasterIdLst>
  <p:handoutMasterIdLst>
    <p:handoutMasterId r:id="rId47"/>
  </p:handoutMasterIdLst>
  <p:sldIdLst>
    <p:sldId id="601" r:id="rId2"/>
    <p:sldId id="705" r:id="rId3"/>
    <p:sldId id="706" r:id="rId4"/>
    <p:sldId id="707" r:id="rId5"/>
    <p:sldId id="708" r:id="rId6"/>
    <p:sldId id="709" r:id="rId7"/>
    <p:sldId id="710" r:id="rId8"/>
    <p:sldId id="711" r:id="rId9"/>
    <p:sldId id="712" r:id="rId10"/>
    <p:sldId id="713" r:id="rId11"/>
    <p:sldId id="714" r:id="rId12"/>
    <p:sldId id="676" r:id="rId13"/>
    <p:sldId id="668" r:id="rId14"/>
    <p:sldId id="677" r:id="rId15"/>
    <p:sldId id="579" r:id="rId16"/>
    <p:sldId id="672" r:id="rId17"/>
    <p:sldId id="699" r:id="rId18"/>
    <p:sldId id="700" r:id="rId19"/>
    <p:sldId id="701" r:id="rId20"/>
    <p:sldId id="702" r:id="rId21"/>
    <p:sldId id="703" r:id="rId22"/>
    <p:sldId id="258" r:id="rId23"/>
    <p:sldId id="704" r:id="rId24"/>
    <p:sldId id="715" r:id="rId25"/>
    <p:sldId id="716" r:id="rId26"/>
    <p:sldId id="717" r:id="rId27"/>
    <p:sldId id="718" r:id="rId28"/>
    <p:sldId id="719" r:id="rId29"/>
    <p:sldId id="720" r:id="rId30"/>
    <p:sldId id="314" r:id="rId31"/>
    <p:sldId id="688" r:id="rId32"/>
    <p:sldId id="721" r:id="rId33"/>
    <p:sldId id="722" r:id="rId34"/>
    <p:sldId id="723" r:id="rId35"/>
    <p:sldId id="724" r:id="rId36"/>
    <p:sldId id="642" r:id="rId37"/>
    <p:sldId id="693" r:id="rId38"/>
    <p:sldId id="725" r:id="rId39"/>
    <p:sldId id="726" r:id="rId40"/>
    <p:sldId id="259" r:id="rId41"/>
    <p:sldId id="698" r:id="rId42"/>
    <p:sldId id="727" r:id="rId43"/>
    <p:sldId id="728" r:id="rId44"/>
    <p:sldId id="729" r:id="rId45"/>
  </p:sldIdLst>
  <p:sldSz cx="9144000" cy="6858000" type="screen4x3"/>
  <p:notesSz cx="6858000" cy="9144000"/>
  <p:defaultTextStyle>
    <a:defPPr>
      <a:defRPr lang="el-G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496" autoAdjust="0"/>
    <p:restoredTop sz="94698" autoAdjust="0"/>
  </p:normalViewPr>
  <p:slideViewPr>
    <p:cSldViewPr>
      <p:cViewPr>
        <p:scale>
          <a:sx n="110" d="100"/>
          <a:sy n="110" d="100"/>
        </p:scale>
        <p:origin x="-1650" y="-4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108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handoutMaster" Target="handoutMasters/handoutMaster1.xml"/><Relationship Id="rId50"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062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de-DE" altLang="de-DE"/>
          </a:p>
        </p:txBody>
      </p:sp>
      <p:sp>
        <p:nvSpPr>
          <p:cNvPr id="410627"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de-DE" altLang="de-DE"/>
          </a:p>
        </p:txBody>
      </p:sp>
      <p:sp>
        <p:nvSpPr>
          <p:cNvPr id="410628"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de-DE" altLang="de-DE"/>
          </a:p>
        </p:txBody>
      </p:sp>
      <p:sp>
        <p:nvSpPr>
          <p:cNvPr id="410629"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4D6258F2-4D9E-4ACF-8A53-7F39C5825CA5}" type="slidenum">
              <a:rPr lang="de-DE" altLang="de-DE"/>
              <a:pPr/>
              <a:t>‹Nr.›</a:t>
            </a:fld>
            <a:endParaRPr lang="de-DE" altLang="de-DE"/>
          </a:p>
        </p:txBody>
      </p:sp>
    </p:spTree>
    <p:extLst>
      <p:ext uri="{BB962C8B-B14F-4D97-AF65-F5344CB8AC3E}">
        <p14:creationId xmlns:p14="http://schemas.microsoft.com/office/powerpoint/2010/main" val="11147445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165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de-DE" altLang="de-DE"/>
          </a:p>
        </p:txBody>
      </p:sp>
      <p:sp>
        <p:nvSpPr>
          <p:cNvPr id="411651"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de-DE" altLang="de-DE"/>
          </a:p>
        </p:txBody>
      </p:sp>
      <p:sp>
        <p:nvSpPr>
          <p:cNvPr id="41165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1653"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ltLang="de-DE" smtClean="0"/>
              <a:t>Click to edit Master text styles</a:t>
            </a:r>
          </a:p>
          <a:p>
            <a:pPr lvl="1"/>
            <a:r>
              <a:rPr lang="de-DE" altLang="de-DE" smtClean="0"/>
              <a:t>Second level</a:t>
            </a:r>
          </a:p>
          <a:p>
            <a:pPr lvl="2"/>
            <a:r>
              <a:rPr lang="de-DE" altLang="de-DE" smtClean="0"/>
              <a:t>Third level</a:t>
            </a:r>
          </a:p>
          <a:p>
            <a:pPr lvl="3"/>
            <a:r>
              <a:rPr lang="de-DE" altLang="de-DE" smtClean="0"/>
              <a:t>Fourth level</a:t>
            </a:r>
          </a:p>
          <a:p>
            <a:pPr lvl="4"/>
            <a:r>
              <a:rPr lang="de-DE" altLang="de-DE" smtClean="0"/>
              <a:t>Fifth level</a:t>
            </a:r>
          </a:p>
        </p:txBody>
      </p:sp>
      <p:sp>
        <p:nvSpPr>
          <p:cNvPr id="411654"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de-DE" altLang="de-DE"/>
          </a:p>
        </p:txBody>
      </p:sp>
      <p:sp>
        <p:nvSpPr>
          <p:cNvPr id="411655"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FF3A1507-B434-4CFD-9DD6-B112AA47DDEE}" type="slidenum">
              <a:rPr lang="de-DE" altLang="de-DE"/>
              <a:pPr/>
              <a:t>‹Nr.›</a:t>
            </a:fld>
            <a:endParaRPr lang="de-DE" altLang="de-DE"/>
          </a:p>
        </p:txBody>
      </p:sp>
    </p:spTree>
    <p:extLst>
      <p:ext uri="{BB962C8B-B14F-4D97-AF65-F5344CB8AC3E}">
        <p14:creationId xmlns:p14="http://schemas.microsoft.com/office/powerpoint/2010/main" val="406321310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10</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11</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12</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13</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14</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15</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16</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17</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18</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19</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20</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21</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22</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23</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24</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25</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26</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27</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28</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29</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30</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31</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32</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33</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34</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35</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36</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37</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38</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39</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4</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40</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41</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42</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43</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44</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5</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6</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7</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8</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9</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grpSp>
        <p:nvGrpSpPr>
          <p:cNvPr id="388124" name="Group 28"/>
          <p:cNvGrpSpPr>
            <a:grpSpLocks/>
          </p:cNvGrpSpPr>
          <p:nvPr/>
        </p:nvGrpSpPr>
        <p:grpSpPr bwMode="auto">
          <a:xfrm>
            <a:off x="-6350" y="20638"/>
            <a:ext cx="9144000" cy="6858000"/>
            <a:chOff x="0" y="0"/>
            <a:chExt cx="5760" cy="4320"/>
          </a:xfrm>
        </p:grpSpPr>
        <p:sp>
          <p:nvSpPr>
            <p:cNvPr id="388125" name="Freeform 29"/>
            <p:cNvSpPr>
              <a:spLocks/>
            </p:cNvSpPr>
            <p:nvPr/>
          </p:nvSpPr>
          <p:spPr bwMode="hidden">
            <a:xfrm>
              <a:off x="0" y="3072"/>
              <a:ext cx="5760" cy="1248"/>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26" name="Freeform 30"/>
            <p:cNvSpPr>
              <a:spLocks/>
            </p:cNvSpPr>
            <p:nvPr/>
          </p:nvSpPr>
          <p:spPr bwMode="hidden">
            <a:xfrm>
              <a:off x="0" y="0"/>
              <a:ext cx="5760" cy="3072"/>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amma/>
                    <a:shade val="46275"/>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27" name="Freeform 31"/>
          <p:cNvSpPr>
            <a:spLocks/>
          </p:cNvSpPr>
          <p:nvPr/>
        </p:nvSpPr>
        <p:spPr bwMode="hidden">
          <a:xfrm>
            <a:off x="6242050" y="6269038"/>
            <a:ext cx="2895600" cy="609600"/>
          </a:xfrm>
          <a:custGeom>
            <a:avLst/>
            <a:gdLst>
              <a:gd name="T0" fmla="*/ 5748 w 5748"/>
              <a:gd name="T1" fmla="*/ 246 h 246"/>
              <a:gd name="T2" fmla="*/ 0 w 5748"/>
              <a:gd name="T3" fmla="*/ 246 h 246"/>
              <a:gd name="T4" fmla="*/ 0 w 5748"/>
              <a:gd name="T5" fmla="*/ 0 h 246"/>
              <a:gd name="T6" fmla="*/ 5748 w 5748"/>
              <a:gd name="T7" fmla="*/ 0 h 246"/>
              <a:gd name="T8" fmla="*/ 5748 w 5748"/>
              <a:gd name="T9" fmla="*/ 246 h 246"/>
              <a:gd name="T10" fmla="*/ 5748 w 5748"/>
              <a:gd name="T11" fmla="*/ 246 h 246"/>
            </a:gdLst>
            <a:ahLst/>
            <a:cxnLst>
              <a:cxn ang="0">
                <a:pos x="T0" y="T1"/>
              </a:cxn>
              <a:cxn ang="0">
                <a:pos x="T2" y="T3"/>
              </a:cxn>
              <a:cxn ang="0">
                <a:pos x="T4" y="T5"/>
              </a:cxn>
              <a:cxn ang="0">
                <a:pos x="T6" y="T7"/>
              </a:cxn>
              <a:cxn ang="0">
                <a:pos x="T8" y="T9"/>
              </a:cxn>
              <a:cxn ang="0">
                <a:pos x="T10" y="T11"/>
              </a:cxn>
            </a:cxnLst>
            <a:rect l="0" t="0" r="r" b="b"/>
            <a:pathLst>
              <a:path w="5748" h="246">
                <a:moveTo>
                  <a:pt x="5748" y="246"/>
                </a:moveTo>
                <a:lnTo>
                  <a:pt x="0" y="246"/>
                </a:lnTo>
                <a:lnTo>
                  <a:pt x="0" y="0"/>
                </a:lnTo>
                <a:lnTo>
                  <a:pt x="5748" y="0"/>
                </a:lnTo>
                <a:lnTo>
                  <a:pt x="5748" y="246"/>
                </a:lnTo>
                <a:close/>
              </a:path>
            </a:pathLst>
          </a:cu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8103" name="Group 7"/>
          <p:cNvGrpSpPr>
            <a:grpSpLocks/>
          </p:cNvGrpSpPr>
          <p:nvPr/>
        </p:nvGrpSpPr>
        <p:grpSpPr bwMode="auto">
          <a:xfrm>
            <a:off x="-1588" y="6034088"/>
            <a:ext cx="7845426" cy="850900"/>
            <a:chOff x="0" y="3792"/>
            <a:chExt cx="4942" cy="536"/>
          </a:xfrm>
        </p:grpSpPr>
        <p:sp>
          <p:nvSpPr>
            <p:cNvPr id="388104" name="Freeform 8"/>
            <p:cNvSpPr>
              <a:spLocks/>
            </p:cNvSpPr>
            <p:nvPr userDrawn="1"/>
          </p:nvSpPr>
          <p:spPr bwMode="ltGray">
            <a:xfrm>
              <a:off x="1488" y="3792"/>
              <a:ext cx="3240" cy="536"/>
            </a:xfrm>
            <a:custGeom>
              <a:avLst/>
              <a:gdLst>
                <a:gd name="T0" fmla="*/ 3132 w 3240"/>
                <a:gd name="T1" fmla="*/ 469 h 536"/>
                <a:gd name="T2" fmla="*/ 2995 w 3240"/>
                <a:gd name="T3" fmla="*/ 395 h 536"/>
                <a:gd name="T4" fmla="*/ 2911 w 3240"/>
                <a:gd name="T5" fmla="*/ 375 h 536"/>
                <a:gd name="T6" fmla="*/ 2678 w 3240"/>
                <a:gd name="T7" fmla="*/ 228 h 536"/>
                <a:gd name="T8" fmla="*/ 2553 w 3240"/>
                <a:gd name="T9" fmla="*/ 74 h 536"/>
                <a:gd name="T10" fmla="*/ 2457 w 3240"/>
                <a:gd name="T11" fmla="*/ 7 h 536"/>
                <a:gd name="T12" fmla="*/ 2403 w 3240"/>
                <a:gd name="T13" fmla="*/ 47 h 536"/>
                <a:gd name="T14" fmla="*/ 2289 w 3240"/>
                <a:gd name="T15" fmla="*/ 74 h 536"/>
                <a:gd name="T16" fmla="*/ 2134 w 3240"/>
                <a:gd name="T17" fmla="*/ 74 h 536"/>
                <a:gd name="T18" fmla="*/ 2044 w 3240"/>
                <a:gd name="T19" fmla="*/ 128 h 536"/>
                <a:gd name="T20" fmla="*/ 1775 w 3240"/>
                <a:gd name="T21" fmla="*/ 222 h 536"/>
                <a:gd name="T22" fmla="*/ 1602 w 3240"/>
                <a:gd name="T23" fmla="*/ 181 h 536"/>
                <a:gd name="T24" fmla="*/ 1560 w 3240"/>
                <a:gd name="T25" fmla="*/ 101 h 536"/>
                <a:gd name="T26" fmla="*/ 1542 w 3240"/>
                <a:gd name="T27" fmla="*/ 87 h 536"/>
                <a:gd name="T28" fmla="*/ 1446 w 3240"/>
                <a:gd name="T29" fmla="*/ 60 h 536"/>
                <a:gd name="T30" fmla="*/ 1375 w 3240"/>
                <a:gd name="T31" fmla="*/ 74 h 536"/>
                <a:gd name="T32" fmla="*/ 1309 w 3240"/>
                <a:gd name="T33" fmla="*/ 87 h 536"/>
                <a:gd name="T34" fmla="*/ 1243 w 3240"/>
                <a:gd name="T35" fmla="*/ 13 h 536"/>
                <a:gd name="T36" fmla="*/ 1225 w 3240"/>
                <a:gd name="T37" fmla="*/ 0 h 536"/>
                <a:gd name="T38" fmla="*/ 1189 w 3240"/>
                <a:gd name="T39" fmla="*/ 0 h 536"/>
                <a:gd name="T40" fmla="*/ 1106 w 3240"/>
                <a:gd name="T41" fmla="*/ 34 h 536"/>
                <a:gd name="T42" fmla="*/ 1106 w 3240"/>
                <a:gd name="T43" fmla="*/ 34 h 536"/>
                <a:gd name="T44" fmla="*/ 1094 w 3240"/>
                <a:gd name="T45" fmla="*/ 40 h 536"/>
                <a:gd name="T46" fmla="*/ 1070 w 3240"/>
                <a:gd name="T47" fmla="*/ 54 h 536"/>
                <a:gd name="T48" fmla="*/ 1034 w 3240"/>
                <a:gd name="T49" fmla="*/ 74 h 536"/>
                <a:gd name="T50" fmla="*/ 1004 w 3240"/>
                <a:gd name="T51" fmla="*/ 74 h 536"/>
                <a:gd name="T52" fmla="*/ 986 w 3240"/>
                <a:gd name="T53" fmla="*/ 74 h 536"/>
                <a:gd name="T54" fmla="*/ 956 w 3240"/>
                <a:gd name="T55" fmla="*/ 81 h 536"/>
                <a:gd name="T56" fmla="*/ 920 w 3240"/>
                <a:gd name="T57" fmla="*/ 94 h 536"/>
                <a:gd name="T58" fmla="*/ 884 w 3240"/>
                <a:gd name="T59" fmla="*/ 107 h 536"/>
                <a:gd name="T60" fmla="*/ 843 w 3240"/>
                <a:gd name="T61" fmla="*/ 128 h 536"/>
                <a:gd name="T62" fmla="*/ 813 w 3240"/>
                <a:gd name="T63" fmla="*/ 141 h 536"/>
                <a:gd name="T64" fmla="*/ 789 w 3240"/>
                <a:gd name="T65" fmla="*/ 148 h 536"/>
                <a:gd name="T66" fmla="*/ 783 w 3240"/>
                <a:gd name="T67" fmla="*/ 154 h 536"/>
                <a:gd name="T68" fmla="*/ 556 w 3240"/>
                <a:gd name="T69" fmla="*/ 228 h 536"/>
                <a:gd name="T70" fmla="*/ 394 w 3240"/>
                <a:gd name="T71" fmla="*/ 294 h 536"/>
                <a:gd name="T72" fmla="*/ 107 w 3240"/>
                <a:gd name="T73" fmla="*/ 462 h 536"/>
                <a:gd name="T74" fmla="*/ 0 w 3240"/>
                <a:gd name="T75" fmla="*/ 536 h 536"/>
                <a:gd name="T76" fmla="*/ 3240 w 3240"/>
                <a:gd name="T77" fmla="*/ 536 h 536"/>
                <a:gd name="T78" fmla="*/ 3132 w 3240"/>
                <a:gd name="T79" fmla="*/ 469 h 536"/>
                <a:gd name="T80" fmla="*/ 3132 w 3240"/>
                <a:gd name="T81" fmla="*/ 469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close/>
                </a:path>
              </a:pathLst>
            </a:custGeom>
            <a:gradFill rotWithShape="0">
              <a:gsLst>
                <a:gs pos="0">
                  <a:schemeClr val="bg2">
                    <a:gamma/>
                    <a:tint val="66667"/>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8105" name="Group 9"/>
            <p:cNvGrpSpPr>
              <a:grpSpLocks/>
            </p:cNvGrpSpPr>
            <p:nvPr userDrawn="1"/>
          </p:nvGrpSpPr>
          <p:grpSpPr bwMode="auto">
            <a:xfrm>
              <a:off x="2486" y="3792"/>
              <a:ext cx="2456" cy="536"/>
              <a:chOff x="2486" y="3792"/>
              <a:chExt cx="2456" cy="536"/>
            </a:xfrm>
          </p:grpSpPr>
          <p:sp>
            <p:nvSpPr>
              <p:cNvPr id="388106" name="Freeform 10"/>
              <p:cNvSpPr>
                <a:spLocks/>
              </p:cNvSpPr>
              <p:nvPr userDrawn="1"/>
            </p:nvSpPr>
            <p:spPr bwMode="ltGray">
              <a:xfrm>
                <a:off x="3948" y="3799"/>
                <a:ext cx="994" cy="529"/>
              </a:xfrm>
              <a:custGeom>
                <a:avLst/>
                <a:gdLst>
                  <a:gd name="T0" fmla="*/ 636 w 994"/>
                  <a:gd name="T1" fmla="*/ 373 h 529"/>
                  <a:gd name="T2" fmla="*/ 495 w 994"/>
                  <a:gd name="T3" fmla="*/ 370 h 529"/>
                  <a:gd name="T4" fmla="*/ 280 w 994"/>
                  <a:gd name="T5" fmla="*/ 249 h 529"/>
                  <a:gd name="T6" fmla="*/ 127 w 994"/>
                  <a:gd name="T7" fmla="*/ 66 h 529"/>
                  <a:gd name="T8" fmla="*/ 0 w 994"/>
                  <a:gd name="T9" fmla="*/ 0 h 529"/>
                  <a:gd name="T10" fmla="*/ 22 w 994"/>
                  <a:gd name="T11" fmla="*/ 26 h 529"/>
                  <a:gd name="T12" fmla="*/ 0 w 994"/>
                  <a:gd name="T13" fmla="*/ 65 h 529"/>
                  <a:gd name="T14" fmla="*/ 30 w 994"/>
                  <a:gd name="T15" fmla="*/ 119 h 529"/>
                  <a:gd name="T16" fmla="*/ 75 w 994"/>
                  <a:gd name="T17" fmla="*/ 243 h 529"/>
                  <a:gd name="T18" fmla="*/ 45 w 994"/>
                  <a:gd name="T19" fmla="*/ 422 h 529"/>
                  <a:gd name="T20" fmla="*/ 200 w 994"/>
                  <a:gd name="T21" fmla="*/ 329 h 529"/>
                  <a:gd name="T22" fmla="*/ 592 w 994"/>
                  <a:gd name="T23" fmla="*/ 527 h 529"/>
                  <a:gd name="T24" fmla="*/ 994 w 994"/>
                  <a:gd name="T25" fmla="*/ 529 h 529"/>
                  <a:gd name="T26" fmla="*/ 828 w 994"/>
                  <a:gd name="T27" fmla="*/ 473 h 529"/>
                  <a:gd name="T28" fmla="*/ 636 w 994"/>
                  <a:gd name="T29" fmla="*/ 373 h 5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94" h="529">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592" y="527"/>
                    </a:lnTo>
                    <a:lnTo>
                      <a:pt x="994" y="529"/>
                    </a:lnTo>
                    <a:lnTo>
                      <a:pt x="828" y="473"/>
                    </a:lnTo>
                    <a:lnTo>
                      <a:pt x="636" y="37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7" name="Freeform 11"/>
              <p:cNvSpPr>
                <a:spLocks/>
              </p:cNvSpPr>
              <p:nvPr userDrawn="1"/>
            </p:nvSpPr>
            <p:spPr bwMode="ltGray">
              <a:xfrm>
                <a:off x="2677" y="3792"/>
                <a:ext cx="186" cy="395"/>
              </a:xfrm>
              <a:custGeom>
                <a:avLst/>
                <a:gdLst>
                  <a:gd name="T0" fmla="*/ 36 w 186"/>
                  <a:gd name="T1" fmla="*/ 0 h 353"/>
                  <a:gd name="T2" fmla="*/ 54 w 186"/>
                  <a:gd name="T3" fmla="*/ 18 h 353"/>
                  <a:gd name="T4" fmla="*/ 24 w 186"/>
                  <a:gd name="T5" fmla="*/ 30 h 353"/>
                  <a:gd name="T6" fmla="*/ 18 w 186"/>
                  <a:gd name="T7" fmla="*/ 66 h 353"/>
                  <a:gd name="T8" fmla="*/ 42 w 186"/>
                  <a:gd name="T9" fmla="*/ 114 h 353"/>
                  <a:gd name="T10" fmla="*/ 48 w 186"/>
                  <a:gd name="T11" fmla="*/ 162 h 353"/>
                  <a:gd name="T12" fmla="*/ 0 w 186"/>
                  <a:gd name="T13" fmla="*/ 353 h 353"/>
                  <a:gd name="T14" fmla="*/ 54 w 186"/>
                  <a:gd name="T15" fmla="*/ 233 h 353"/>
                  <a:gd name="T16" fmla="*/ 84 w 186"/>
                  <a:gd name="T17" fmla="*/ 216 h 353"/>
                  <a:gd name="T18" fmla="*/ 126 w 186"/>
                  <a:gd name="T19" fmla="*/ 126 h 353"/>
                  <a:gd name="T20" fmla="*/ 144 w 186"/>
                  <a:gd name="T21" fmla="*/ 120 h 353"/>
                  <a:gd name="T22" fmla="*/ 144 w 186"/>
                  <a:gd name="T23" fmla="*/ 90 h 353"/>
                  <a:gd name="T24" fmla="*/ 186 w 186"/>
                  <a:gd name="T25" fmla="*/ 66 h 353"/>
                  <a:gd name="T26" fmla="*/ 162 w 186"/>
                  <a:gd name="T27" fmla="*/ 60 h 353"/>
                  <a:gd name="T28" fmla="*/ 36 w 186"/>
                  <a:gd name="T29" fmla="*/ 0 h 353"/>
                  <a:gd name="T30" fmla="*/ 36 w 186"/>
                  <a:gd name="T31" fmla="*/ 0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8" name="Freeform 12"/>
              <p:cNvSpPr>
                <a:spLocks/>
              </p:cNvSpPr>
              <p:nvPr userDrawn="1"/>
            </p:nvSpPr>
            <p:spPr bwMode="ltGray">
              <a:xfrm>
                <a:off x="3030" y="3893"/>
                <a:ext cx="378" cy="271"/>
              </a:xfrm>
              <a:custGeom>
                <a:avLst/>
                <a:gdLst>
                  <a:gd name="T0" fmla="*/ 18 w 378"/>
                  <a:gd name="T1" fmla="*/ 0 h 271"/>
                  <a:gd name="T2" fmla="*/ 12 w 378"/>
                  <a:gd name="T3" fmla="*/ 13 h 271"/>
                  <a:gd name="T4" fmla="*/ 0 w 378"/>
                  <a:gd name="T5" fmla="*/ 40 h 271"/>
                  <a:gd name="T6" fmla="*/ 60 w 378"/>
                  <a:gd name="T7" fmla="*/ 121 h 271"/>
                  <a:gd name="T8" fmla="*/ 310 w 378"/>
                  <a:gd name="T9" fmla="*/ 271 h 271"/>
                  <a:gd name="T10" fmla="*/ 290 w 378"/>
                  <a:gd name="T11" fmla="*/ 139 h 271"/>
                  <a:gd name="T12" fmla="*/ 378 w 378"/>
                  <a:gd name="T13" fmla="*/ 76 h 271"/>
                  <a:gd name="T14" fmla="*/ 251 w 378"/>
                  <a:gd name="T15" fmla="*/ 94 h 271"/>
                  <a:gd name="T16" fmla="*/ 90 w 378"/>
                  <a:gd name="T17" fmla="*/ 54 h 271"/>
                  <a:gd name="T18" fmla="*/ 18 w 378"/>
                  <a:gd name="T19" fmla="*/ 0 h 271"/>
                  <a:gd name="T20" fmla="*/ 18 w 378"/>
                  <a:gd name="T21" fmla="*/ 0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9" name="Freeform 13"/>
              <p:cNvSpPr>
                <a:spLocks/>
              </p:cNvSpPr>
              <p:nvPr userDrawn="1"/>
            </p:nvSpPr>
            <p:spPr bwMode="ltGray">
              <a:xfrm>
                <a:off x="3628" y="3866"/>
                <a:ext cx="155" cy="74"/>
              </a:xfrm>
              <a:custGeom>
                <a:avLst/>
                <a:gdLst>
                  <a:gd name="T0" fmla="*/ 114 w 155"/>
                  <a:gd name="T1" fmla="*/ 0 h 66"/>
                  <a:gd name="T2" fmla="*/ 0 w 155"/>
                  <a:gd name="T3" fmla="*/ 0 h 66"/>
                  <a:gd name="T4" fmla="*/ 0 w 155"/>
                  <a:gd name="T5" fmla="*/ 0 h 66"/>
                  <a:gd name="T6" fmla="*/ 6 w 155"/>
                  <a:gd name="T7" fmla="*/ 6 h 66"/>
                  <a:gd name="T8" fmla="*/ 6 w 155"/>
                  <a:gd name="T9" fmla="*/ 18 h 66"/>
                  <a:gd name="T10" fmla="*/ 0 w 155"/>
                  <a:gd name="T11" fmla="*/ 24 h 66"/>
                  <a:gd name="T12" fmla="*/ 78 w 155"/>
                  <a:gd name="T13" fmla="*/ 60 h 66"/>
                  <a:gd name="T14" fmla="*/ 96 w 155"/>
                  <a:gd name="T15" fmla="*/ 42 h 66"/>
                  <a:gd name="T16" fmla="*/ 155 w 155"/>
                  <a:gd name="T17" fmla="*/ 66 h 66"/>
                  <a:gd name="T18" fmla="*/ 126 w 155"/>
                  <a:gd name="T19" fmla="*/ 24 h 66"/>
                  <a:gd name="T20" fmla="*/ 149 w 155"/>
                  <a:gd name="T21" fmla="*/ 0 h 66"/>
                  <a:gd name="T22" fmla="*/ 114 w 155"/>
                  <a:gd name="T23" fmla="*/ 0 h 66"/>
                  <a:gd name="T24" fmla="*/ 114 w 155"/>
                  <a:gd name="T25"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5" h="66">
                    <a:moveTo>
                      <a:pt x="114" y="0"/>
                    </a:moveTo>
                    <a:lnTo>
                      <a:pt x="0" y="0"/>
                    </a:lnTo>
                    <a:lnTo>
                      <a:pt x="6" y="6"/>
                    </a:lnTo>
                    <a:lnTo>
                      <a:pt x="6" y="18"/>
                    </a:lnTo>
                    <a:lnTo>
                      <a:pt x="0" y="24"/>
                    </a:lnTo>
                    <a:lnTo>
                      <a:pt x="78" y="60"/>
                    </a:lnTo>
                    <a:lnTo>
                      <a:pt x="96" y="42"/>
                    </a:lnTo>
                    <a:lnTo>
                      <a:pt x="155" y="66"/>
                    </a:lnTo>
                    <a:lnTo>
                      <a:pt x="126" y="24"/>
                    </a:lnTo>
                    <a:lnTo>
                      <a:pt x="149" y="0"/>
                    </a:lnTo>
                    <a:lnTo>
                      <a:pt x="114"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0" name="Freeform 14"/>
              <p:cNvSpPr>
                <a:spLocks/>
              </p:cNvSpPr>
              <p:nvPr userDrawn="1"/>
            </p:nvSpPr>
            <p:spPr bwMode="ltGray">
              <a:xfrm>
                <a:off x="2486" y="3859"/>
                <a:ext cx="42" cy="81"/>
              </a:xfrm>
              <a:custGeom>
                <a:avLst/>
                <a:gdLst>
                  <a:gd name="T0" fmla="*/ 6 w 42"/>
                  <a:gd name="T1" fmla="*/ 36 h 72"/>
                  <a:gd name="T2" fmla="*/ 0 w 42"/>
                  <a:gd name="T3" fmla="*/ 18 h 72"/>
                  <a:gd name="T4" fmla="*/ 12 w 42"/>
                  <a:gd name="T5" fmla="*/ 6 h 72"/>
                  <a:gd name="T6" fmla="*/ 0 w 42"/>
                  <a:gd name="T7" fmla="*/ 6 h 72"/>
                  <a:gd name="T8" fmla="*/ 12 w 42"/>
                  <a:gd name="T9" fmla="*/ 6 h 72"/>
                  <a:gd name="T10" fmla="*/ 24 w 42"/>
                  <a:gd name="T11" fmla="*/ 6 h 72"/>
                  <a:gd name="T12" fmla="*/ 36 w 42"/>
                  <a:gd name="T13" fmla="*/ 6 h 72"/>
                  <a:gd name="T14" fmla="*/ 42 w 42"/>
                  <a:gd name="T15" fmla="*/ 0 h 72"/>
                  <a:gd name="T16" fmla="*/ 30 w 42"/>
                  <a:gd name="T17" fmla="*/ 18 h 72"/>
                  <a:gd name="T18" fmla="*/ 42 w 42"/>
                  <a:gd name="T19" fmla="*/ 48 h 72"/>
                  <a:gd name="T20" fmla="*/ 12 w 42"/>
                  <a:gd name="T21" fmla="*/ 72 h 72"/>
                  <a:gd name="T22" fmla="*/ 6 w 42"/>
                  <a:gd name="T23" fmla="*/ 36 h 72"/>
                  <a:gd name="T24" fmla="*/ 6 w 42"/>
                  <a:gd name="T25" fmla="*/ 36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11" name="Freeform 15"/>
            <p:cNvSpPr>
              <a:spLocks/>
            </p:cNvSpPr>
            <p:nvPr userDrawn="1"/>
          </p:nvSpPr>
          <p:spPr bwMode="ltGray">
            <a:xfrm>
              <a:off x="0" y="3792"/>
              <a:ext cx="3976" cy="535"/>
            </a:xfrm>
            <a:custGeom>
              <a:avLst/>
              <a:gdLst>
                <a:gd name="T0" fmla="*/ 3976 w 3976"/>
                <a:gd name="T1" fmla="*/ 527 h 527"/>
                <a:gd name="T2" fmla="*/ 3970 w 3976"/>
                <a:gd name="T3" fmla="*/ 527 h 527"/>
                <a:gd name="T4" fmla="*/ 3844 w 3976"/>
                <a:gd name="T5" fmla="*/ 509 h 527"/>
                <a:gd name="T6" fmla="*/ 2487 w 3976"/>
                <a:gd name="T7" fmla="*/ 305 h 527"/>
                <a:gd name="T8" fmla="*/ 2039 w 3976"/>
                <a:gd name="T9" fmla="*/ 36 h 527"/>
                <a:gd name="T10" fmla="*/ 1907 w 3976"/>
                <a:gd name="T11" fmla="*/ 24 h 527"/>
                <a:gd name="T12" fmla="*/ 1883 w 3976"/>
                <a:gd name="T13" fmla="*/ 54 h 527"/>
                <a:gd name="T14" fmla="*/ 1859 w 3976"/>
                <a:gd name="T15" fmla="*/ 54 h 527"/>
                <a:gd name="T16" fmla="*/ 1830 w 3976"/>
                <a:gd name="T17" fmla="*/ 30 h 527"/>
                <a:gd name="T18" fmla="*/ 1704 w 3976"/>
                <a:gd name="T19" fmla="*/ 102 h 527"/>
                <a:gd name="T20" fmla="*/ 1608 w 3976"/>
                <a:gd name="T21" fmla="*/ 126 h 527"/>
                <a:gd name="T22" fmla="*/ 1561 w 3976"/>
                <a:gd name="T23" fmla="*/ 132 h 527"/>
                <a:gd name="T24" fmla="*/ 1495 w 3976"/>
                <a:gd name="T25" fmla="*/ 102 h 527"/>
                <a:gd name="T26" fmla="*/ 1357 w 3976"/>
                <a:gd name="T27" fmla="*/ 126 h 527"/>
                <a:gd name="T28" fmla="*/ 1285 w 3976"/>
                <a:gd name="T29" fmla="*/ 24 h 527"/>
                <a:gd name="T30" fmla="*/ 1280 w 3976"/>
                <a:gd name="T31" fmla="*/ 18 h 527"/>
                <a:gd name="T32" fmla="*/ 1262 w 3976"/>
                <a:gd name="T33" fmla="*/ 12 h 527"/>
                <a:gd name="T34" fmla="*/ 1238 w 3976"/>
                <a:gd name="T35" fmla="*/ 6 h 527"/>
                <a:gd name="T36" fmla="*/ 1220 w 3976"/>
                <a:gd name="T37" fmla="*/ 0 h 527"/>
                <a:gd name="T38" fmla="*/ 1196 w 3976"/>
                <a:gd name="T39" fmla="*/ 0 h 527"/>
                <a:gd name="T40" fmla="*/ 1166 w 3976"/>
                <a:gd name="T41" fmla="*/ 0 h 527"/>
                <a:gd name="T42" fmla="*/ 1142 w 3976"/>
                <a:gd name="T43" fmla="*/ 0 h 527"/>
                <a:gd name="T44" fmla="*/ 1136 w 3976"/>
                <a:gd name="T45" fmla="*/ 0 h 527"/>
                <a:gd name="T46" fmla="*/ 1130 w 3976"/>
                <a:gd name="T47" fmla="*/ 0 h 527"/>
                <a:gd name="T48" fmla="*/ 1124 w 3976"/>
                <a:gd name="T49" fmla="*/ 6 h 527"/>
                <a:gd name="T50" fmla="*/ 1118 w 3976"/>
                <a:gd name="T51" fmla="*/ 12 h 527"/>
                <a:gd name="T52" fmla="*/ 1100 w 3976"/>
                <a:gd name="T53" fmla="*/ 18 h 527"/>
                <a:gd name="T54" fmla="*/ 1088 w 3976"/>
                <a:gd name="T55" fmla="*/ 18 h 527"/>
                <a:gd name="T56" fmla="*/ 1070 w 3976"/>
                <a:gd name="T57" fmla="*/ 24 h 527"/>
                <a:gd name="T58" fmla="*/ 1052 w 3976"/>
                <a:gd name="T59" fmla="*/ 30 h 527"/>
                <a:gd name="T60" fmla="*/ 1034 w 3976"/>
                <a:gd name="T61" fmla="*/ 36 h 527"/>
                <a:gd name="T62" fmla="*/ 1028 w 3976"/>
                <a:gd name="T63" fmla="*/ 42 h 527"/>
                <a:gd name="T64" fmla="*/ 969 w 3976"/>
                <a:gd name="T65" fmla="*/ 60 h 527"/>
                <a:gd name="T66" fmla="*/ 921 w 3976"/>
                <a:gd name="T67" fmla="*/ 72 h 527"/>
                <a:gd name="T68" fmla="*/ 855 w 3976"/>
                <a:gd name="T69" fmla="*/ 48 h 527"/>
                <a:gd name="T70" fmla="*/ 825 w 3976"/>
                <a:gd name="T71" fmla="*/ 48 h 527"/>
                <a:gd name="T72" fmla="*/ 759 w 3976"/>
                <a:gd name="T73" fmla="*/ 72 h 527"/>
                <a:gd name="T74" fmla="*/ 735 w 3976"/>
                <a:gd name="T75" fmla="*/ 72 h 527"/>
                <a:gd name="T76" fmla="*/ 706 w 3976"/>
                <a:gd name="T77" fmla="*/ 60 h 527"/>
                <a:gd name="T78" fmla="*/ 640 w 3976"/>
                <a:gd name="T79" fmla="*/ 60 h 527"/>
                <a:gd name="T80" fmla="*/ 544 w 3976"/>
                <a:gd name="T81" fmla="*/ 72 h 527"/>
                <a:gd name="T82" fmla="*/ 389 w 3976"/>
                <a:gd name="T83" fmla="*/ 18 h 527"/>
                <a:gd name="T84" fmla="*/ 323 w 3976"/>
                <a:gd name="T85" fmla="*/ 60 h 527"/>
                <a:gd name="T86" fmla="*/ 317 w 3976"/>
                <a:gd name="T87" fmla="*/ 60 h 527"/>
                <a:gd name="T88" fmla="*/ 305 w 3976"/>
                <a:gd name="T89" fmla="*/ 72 h 527"/>
                <a:gd name="T90" fmla="*/ 287 w 3976"/>
                <a:gd name="T91" fmla="*/ 78 h 527"/>
                <a:gd name="T92" fmla="*/ 263 w 3976"/>
                <a:gd name="T93" fmla="*/ 90 h 527"/>
                <a:gd name="T94" fmla="*/ 203 w 3976"/>
                <a:gd name="T95" fmla="*/ 120 h 527"/>
                <a:gd name="T96" fmla="*/ 149 w 3976"/>
                <a:gd name="T97" fmla="*/ 150 h 527"/>
                <a:gd name="T98" fmla="*/ 78 w 3976"/>
                <a:gd name="T99" fmla="*/ 168 h 527"/>
                <a:gd name="T100" fmla="*/ 0 w 3976"/>
                <a:gd name="T101" fmla="*/ 180 h 527"/>
                <a:gd name="T102" fmla="*/ 0 w 3976"/>
                <a:gd name="T103" fmla="*/ 527 h 527"/>
                <a:gd name="T104" fmla="*/ 1010 w 3976"/>
                <a:gd name="T105" fmla="*/ 527 h 527"/>
                <a:gd name="T106" fmla="*/ 3725 w 3976"/>
                <a:gd name="T107" fmla="*/ 527 h 527"/>
                <a:gd name="T108" fmla="*/ 3976 w 3976"/>
                <a:gd name="T109" fmla="*/ 527 h 527"/>
                <a:gd name="T110" fmla="*/ 3976 w 3976"/>
                <a:gd name="T111" fmla="*/ 527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close/>
                </a:path>
              </a:pathLst>
            </a:custGeom>
            <a:gradFill rotWithShape="0">
              <a:gsLst>
                <a:gs pos="0">
                  <a:schemeClr val="bg2">
                    <a:gamma/>
                    <a:tint val="75686"/>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grpSp>
        <p:nvGrpSpPr>
          <p:cNvPr id="388112" name="Group 16"/>
          <p:cNvGrpSpPr>
            <a:grpSpLocks/>
          </p:cNvGrpSpPr>
          <p:nvPr/>
        </p:nvGrpSpPr>
        <p:grpSpPr bwMode="auto">
          <a:xfrm>
            <a:off x="627063" y="6021388"/>
            <a:ext cx="5684837" cy="849312"/>
            <a:chOff x="395" y="3793"/>
            <a:chExt cx="3581" cy="535"/>
          </a:xfrm>
        </p:grpSpPr>
        <p:sp>
          <p:nvSpPr>
            <p:cNvPr id="388113" name="Freeform 17"/>
            <p:cNvSpPr>
              <a:spLocks/>
            </p:cNvSpPr>
            <p:nvPr userDrawn="1"/>
          </p:nvSpPr>
          <p:spPr bwMode="auto">
            <a:xfrm>
              <a:off x="1196" y="3793"/>
              <a:ext cx="365" cy="291"/>
            </a:xfrm>
            <a:custGeom>
              <a:avLst/>
              <a:gdLst>
                <a:gd name="T0" fmla="*/ 24 w 365"/>
                <a:gd name="T1" fmla="*/ 24 h 287"/>
                <a:gd name="T2" fmla="*/ 0 w 365"/>
                <a:gd name="T3" fmla="*/ 60 h 287"/>
                <a:gd name="T4" fmla="*/ 66 w 365"/>
                <a:gd name="T5" fmla="*/ 108 h 287"/>
                <a:gd name="T6" fmla="*/ 143 w 365"/>
                <a:gd name="T7" fmla="*/ 180 h 287"/>
                <a:gd name="T8" fmla="*/ 191 w 365"/>
                <a:gd name="T9" fmla="*/ 168 h 287"/>
                <a:gd name="T10" fmla="*/ 341 w 365"/>
                <a:gd name="T11" fmla="*/ 287 h 287"/>
                <a:gd name="T12" fmla="*/ 305 w 365"/>
                <a:gd name="T13" fmla="*/ 174 h 287"/>
                <a:gd name="T14" fmla="*/ 365 w 365"/>
                <a:gd name="T15" fmla="*/ 132 h 287"/>
                <a:gd name="T16" fmla="*/ 359 w 365"/>
                <a:gd name="T17" fmla="*/ 126 h 287"/>
                <a:gd name="T18" fmla="*/ 335 w 365"/>
                <a:gd name="T19" fmla="*/ 114 h 287"/>
                <a:gd name="T20" fmla="*/ 299 w 365"/>
                <a:gd name="T21" fmla="*/ 90 h 287"/>
                <a:gd name="T22" fmla="*/ 257 w 365"/>
                <a:gd name="T23" fmla="*/ 72 h 287"/>
                <a:gd name="T24" fmla="*/ 215 w 365"/>
                <a:gd name="T25" fmla="*/ 54 h 287"/>
                <a:gd name="T26" fmla="*/ 173 w 365"/>
                <a:gd name="T27" fmla="*/ 36 h 287"/>
                <a:gd name="T28" fmla="*/ 143 w 365"/>
                <a:gd name="T29" fmla="*/ 24 h 287"/>
                <a:gd name="T30" fmla="*/ 131 w 365"/>
                <a:gd name="T31" fmla="*/ 18 h 287"/>
                <a:gd name="T32" fmla="*/ 107 w 365"/>
                <a:gd name="T33" fmla="*/ 18 h 287"/>
                <a:gd name="T34" fmla="*/ 95 w 365"/>
                <a:gd name="T35" fmla="*/ 18 h 287"/>
                <a:gd name="T36" fmla="*/ 72 w 365"/>
                <a:gd name="T37" fmla="*/ 12 h 287"/>
                <a:gd name="T38" fmla="*/ 66 w 365"/>
                <a:gd name="T39" fmla="*/ 12 h 287"/>
                <a:gd name="T40" fmla="*/ 54 w 365"/>
                <a:gd name="T41" fmla="*/ 6 h 287"/>
                <a:gd name="T42" fmla="*/ 42 w 365"/>
                <a:gd name="T43" fmla="*/ 0 h 287"/>
                <a:gd name="T44" fmla="*/ 30 w 365"/>
                <a:gd name="T45" fmla="*/ 0 h 287"/>
                <a:gd name="T46" fmla="*/ 24 w 365"/>
                <a:gd name="T47" fmla="*/ 24 h 287"/>
                <a:gd name="T48" fmla="*/ 24 w 365"/>
                <a:gd name="T49" fmla="*/ 24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4" name="Freeform 18"/>
            <p:cNvSpPr>
              <a:spLocks/>
            </p:cNvSpPr>
            <p:nvPr userDrawn="1"/>
          </p:nvSpPr>
          <p:spPr bwMode="auto">
            <a:xfrm>
              <a:off x="1943" y="3829"/>
              <a:ext cx="2033" cy="499"/>
            </a:xfrm>
            <a:custGeom>
              <a:avLst/>
              <a:gdLst>
                <a:gd name="T0" fmla="*/ 186 w 2033"/>
                <a:gd name="T1" fmla="*/ 18 h 499"/>
                <a:gd name="T2" fmla="*/ 138 w 2033"/>
                <a:gd name="T3" fmla="*/ 6 h 499"/>
                <a:gd name="T4" fmla="*/ 96 w 2033"/>
                <a:gd name="T5" fmla="*/ 0 h 499"/>
                <a:gd name="T6" fmla="*/ 36 w 2033"/>
                <a:gd name="T7" fmla="*/ 0 h 499"/>
                <a:gd name="T8" fmla="*/ 12 w 2033"/>
                <a:gd name="T9" fmla="*/ 25 h 499"/>
                <a:gd name="T10" fmla="*/ 0 w 2033"/>
                <a:gd name="T11" fmla="*/ 128 h 499"/>
                <a:gd name="T12" fmla="*/ 60 w 2033"/>
                <a:gd name="T13" fmla="*/ 104 h 499"/>
                <a:gd name="T14" fmla="*/ 90 w 2033"/>
                <a:gd name="T15" fmla="*/ 134 h 499"/>
                <a:gd name="T16" fmla="*/ 150 w 2033"/>
                <a:gd name="T17" fmla="*/ 153 h 499"/>
                <a:gd name="T18" fmla="*/ 209 w 2033"/>
                <a:gd name="T19" fmla="*/ 273 h 499"/>
                <a:gd name="T20" fmla="*/ 401 w 2033"/>
                <a:gd name="T21" fmla="*/ 359 h 499"/>
                <a:gd name="T22" fmla="*/ 777 w 2033"/>
                <a:gd name="T23" fmla="*/ 359 h 499"/>
                <a:gd name="T24" fmla="*/ 2033 w 2033"/>
                <a:gd name="T25" fmla="*/ 499 h 499"/>
                <a:gd name="T26" fmla="*/ 2033 w 2033"/>
                <a:gd name="T27" fmla="*/ 499 h 499"/>
                <a:gd name="T28" fmla="*/ 1991 w 2033"/>
                <a:gd name="T29" fmla="*/ 493 h 499"/>
                <a:gd name="T30" fmla="*/ 676 w 2033"/>
                <a:gd name="T31" fmla="*/ 243 h 499"/>
                <a:gd name="T32" fmla="*/ 514 w 2033"/>
                <a:gd name="T33" fmla="*/ 159 h 499"/>
                <a:gd name="T34" fmla="*/ 425 w 2033"/>
                <a:gd name="T35" fmla="*/ 110 h 499"/>
                <a:gd name="T36" fmla="*/ 365 w 2033"/>
                <a:gd name="T37" fmla="*/ 92 h 499"/>
                <a:gd name="T38" fmla="*/ 281 w 2033"/>
                <a:gd name="T39" fmla="*/ 61 h 499"/>
                <a:gd name="T40" fmla="*/ 186 w 2033"/>
                <a:gd name="T41" fmla="*/ 18 h 499"/>
                <a:gd name="T42" fmla="*/ 186 w 2033"/>
                <a:gd name="T43" fmla="*/ 18 h 4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1991" y="493"/>
                  </a:lnTo>
                  <a:lnTo>
                    <a:pt x="676" y="243"/>
                  </a:lnTo>
                  <a:lnTo>
                    <a:pt x="514" y="159"/>
                  </a:lnTo>
                  <a:lnTo>
                    <a:pt x="425" y="110"/>
                  </a:lnTo>
                  <a:lnTo>
                    <a:pt x="365" y="92"/>
                  </a:lnTo>
                  <a:lnTo>
                    <a:pt x="281" y="61"/>
                  </a:lnTo>
                  <a:lnTo>
                    <a:pt x="186"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5" name="Freeform 19"/>
            <p:cNvSpPr>
              <a:spLocks/>
            </p:cNvSpPr>
            <p:nvPr userDrawn="1"/>
          </p:nvSpPr>
          <p:spPr bwMode="auto">
            <a:xfrm>
              <a:off x="1830" y="3823"/>
              <a:ext cx="71" cy="61"/>
            </a:xfrm>
            <a:custGeom>
              <a:avLst/>
              <a:gdLst>
                <a:gd name="T0" fmla="*/ 0 w 71"/>
                <a:gd name="T1" fmla="*/ 18 h 60"/>
                <a:gd name="T2" fmla="*/ 6 w 71"/>
                <a:gd name="T3" fmla="*/ 18 h 60"/>
                <a:gd name="T4" fmla="*/ 12 w 71"/>
                <a:gd name="T5" fmla="*/ 12 h 60"/>
                <a:gd name="T6" fmla="*/ 6 w 71"/>
                <a:gd name="T7" fmla="*/ 6 h 60"/>
                <a:gd name="T8" fmla="*/ 0 w 71"/>
                <a:gd name="T9" fmla="*/ 0 h 60"/>
                <a:gd name="T10" fmla="*/ 29 w 71"/>
                <a:gd name="T11" fmla="*/ 18 h 60"/>
                <a:gd name="T12" fmla="*/ 53 w 71"/>
                <a:gd name="T13" fmla="*/ 18 h 60"/>
                <a:gd name="T14" fmla="*/ 59 w 71"/>
                <a:gd name="T15" fmla="*/ 30 h 60"/>
                <a:gd name="T16" fmla="*/ 65 w 71"/>
                <a:gd name="T17" fmla="*/ 42 h 60"/>
                <a:gd name="T18" fmla="*/ 71 w 71"/>
                <a:gd name="T19" fmla="*/ 54 h 60"/>
                <a:gd name="T20" fmla="*/ 71 w 71"/>
                <a:gd name="T21" fmla="*/ 60 h 60"/>
                <a:gd name="T22" fmla="*/ 59 w 71"/>
                <a:gd name="T23" fmla="*/ 54 h 60"/>
                <a:gd name="T24" fmla="*/ 47 w 71"/>
                <a:gd name="T25" fmla="*/ 42 h 60"/>
                <a:gd name="T26" fmla="*/ 23 w 71"/>
                <a:gd name="T27" fmla="*/ 30 h 60"/>
                <a:gd name="T28" fmla="*/ 23 w 71"/>
                <a:gd name="T29" fmla="*/ 36 h 60"/>
                <a:gd name="T30" fmla="*/ 18 w 71"/>
                <a:gd name="T31" fmla="*/ 42 h 60"/>
                <a:gd name="T32" fmla="*/ 12 w 71"/>
                <a:gd name="T33" fmla="*/ 48 h 60"/>
                <a:gd name="T34" fmla="*/ 6 w 71"/>
                <a:gd name="T35" fmla="*/ 48 h 60"/>
                <a:gd name="T36" fmla="*/ 6 w 71"/>
                <a:gd name="T37" fmla="*/ 48 h 60"/>
                <a:gd name="T38" fmla="*/ 6 w 71"/>
                <a:gd name="T39" fmla="*/ 36 h 60"/>
                <a:gd name="T40" fmla="*/ 0 w 71"/>
                <a:gd name="T41" fmla="*/ 18 h 60"/>
                <a:gd name="T42" fmla="*/ 0 w 71"/>
                <a:gd name="T43" fmla="*/ 18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36"/>
                  </a:lnTo>
                  <a:lnTo>
                    <a:pt x="0"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6" name="Freeform 20"/>
            <p:cNvSpPr>
              <a:spLocks/>
            </p:cNvSpPr>
            <p:nvPr userDrawn="1"/>
          </p:nvSpPr>
          <p:spPr bwMode="auto">
            <a:xfrm>
              <a:off x="855" y="3842"/>
              <a:ext cx="161" cy="164"/>
            </a:xfrm>
            <a:custGeom>
              <a:avLst/>
              <a:gdLst>
                <a:gd name="T0" fmla="*/ 30 w 161"/>
                <a:gd name="T1" fmla="*/ 0 h 162"/>
                <a:gd name="T2" fmla="*/ 48 w 161"/>
                <a:gd name="T3" fmla="*/ 6 h 162"/>
                <a:gd name="T4" fmla="*/ 72 w 161"/>
                <a:gd name="T5" fmla="*/ 6 h 162"/>
                <a:gd name="T6" fmla="*/ 114 w 161"/>
                <a:gd name="T7" fmla="*/ 12 h 162"/>
                <a:gd name="T8" fmla="*/ 96 w 161"/>
                <a:gd name="T9" fmla="*/ 54 h 162"/>
                <a:gd name="T10" fmla="*/ 96 w 161"/>
                <a:gd name="T11" fmla="*/ 60 h 162"/>
                <a:gd name="T12" fmla="*/ 102 w 161"/>
                <a:gd name="T13" fmla="*/ 72 h 162"/>
                <a:gd name="T14" fmla="*/ 108 w 161"/>
                <a:gd name="T15" fmla="*/ 84 h 162"/>
                <a:gd name="T16" fmla="*/ 120 w 161"/>
                <a:gd name="T17" fmla="*/ 96 h 162"/>
                <a:gd name="T18" fmla="*/ 143 w 161"/>
                <a:gd name="T19" fmla="*/ 114 h 162"/>
                <a:gd name="T20" fmla="*/ 155 w 161"/>
                <a:gd name="T21" fmla="*/ 138 h 162"/>
                <a:gd name="T22" fmla="*/ 161 w 161"/>
                <a:gd name="T23" fmla="*/ 156 h 162"/>
                <a:gd name="T24" fmla="*/ 161 w 161"/>
                <a:gd name="T25" fmla="*/ 162 h 162"/>
                <a:gd name="T26" fmla="*/ 96 w 161"/>
                <a:gd name="T27" fmla="*/ 102 h 162"/>
                <a:gd name="T28" fmla="*/ 30 w 161"/>
                <a:gd name="T29" fmla="*/ 54 h 162"/>
                <a:gd name="T30" fmla="*/ 0 w 161"/>
                <a:gd name="T31" fmla="*/ 0 h 162"/>
                <a:gd name="T32" fmla="*/ 30 w 161"/>
                <a:gd name="T33" fmla="*/ 0 h 162"/>
                <a:gd name="T34" fmla="*/ 30 w 161"/>
                <a:gd name="T35" fmla="*/ 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7" name="Freeform 21"/>
            <p:cNvSpPr>
              <a:spLocks/>
            </p:cNvSpPr>
            <p:nvPr userDrawn="1"/>
          </p:nvSpPr>
          <p:spPr bwMode="auto">
            <a:xfrm>
              <a:off x="706" y="3854"/>
              <a:ext cx="59" cy="61"/>
            </a:xfrm>
            <a:custGeom>
              <a:avLst/>
              <a:gdLst>
                <a:gd name="T0" fmla="*/ 59 w 59"/>
                <a:gd name="T1" fmla="*/ 6 h 60"/>
                <a:gd name="T2" fmla="*/ 41 w 59"/>
                <a:gd name="T3" fmla="*/ 30 h 60"/>
                <a:gd name="T4" fmla="*/ 41 w 59"/>
                <a:gd name="T5" fmla="*/ 36 h 60"/>
                <a:gd name="T6" fmla="*/ 47 w 59"/>
                <a:gd name="T7" fmla="*/ 42 h 60"/>
                <a:gd name="T8" fmla="*/ 53 w 59"/>
                <a:gd name="T9" fmla="*/ 54 h 60"/>
                <a:gd name="T10" fmla="*/ 53 w 59"/>
                <a:gd name="T11" fmla="*/ 60 h 60"/>
                <a:gd name="T12" fmla="*/ 47 w 59"/>
                <a:gd name="T13" fmla="*/ 54 h 60"/>
                <a:gd name="T14" fmla="*/ 35 w 59"/>
                <a:gd name="T15" fmla="*/ 48 h 60"/>
                <a:gd name="T16" fmla="*/ 23 w 59"/>
                <a:gd name="T17" fmla="*/ 36 h 60"/>
                <a:gd name="T18" fmla="*/ 17 w 59"/>
                <a:gd name="T19" fmla="*/ 30 h 60"/>
                <a:gd name="T20" fmla="*/ 0 w 59"/>
                <a:gd name="T21" fmla="*/ 0 h 60"/>
                <a:gd name="T22" fmla="*/ 59 w 59"/>
                <a:gd name="T23" fmla="*/ 6 h 60"/>
                <a:gd name="T24" fmla="*/ 59 w 59"/>
                <a:gd name="T25" fmla="*/ 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8" name="Freeform 22"/>
            <p:cNvSpPr>
              <a:spLocks/>
            </p:cNvSpPr>
            <p:nvPr userDrawn="1"/>
          </p:nvSpPr>
          <p:spPr bwMode="auto">
            <a:xfrm>
              <a:off x="395" y="3811"/>
              <a:ext cx="245" cy="207"/>
            </a:xfrm>
            <a:custGeom>
              <a:avLst/>
              <a:gdLst>
                <a:gd name="T0" fmla="*/ 233 w 245"/>
                <a:gd name="T1" fmla="*/ 36 h 204"/>
                <a:gd name="T2" fmla="*/ 245 w 245"/>
                <a:gd name="T3" fmla="*/ 42 h 204"/>
                <a:gd name="T4" fmla="*/ 209 w 245"/>
                <a:gd name="T5" fmla="*/ 84 h 204"/>
                <a:gd name="T6" fmla="*/ 143 w 245"/>
                <a:gd name="T7" fmla="*/ 132 h 204"/>
                <a:gd name="T8" fmla="*/ 167 w 245"/>
                <a:gd name="T9" fmla="*/ 156 h 204"/>
                <a:gd name="T10" fmla="*/ 179 w 245"/>
                <a:gd name="T11" fmla="*/ 204 h 204"/>
                <a:gd name="T12" fmla="*/ 77 w 245"/>
                <a:gd name="T13" fmla="*/ 132 h 204"/>
                <a:gd name="T14" fmla="*/ 47 w 245"/>
                <a:gd name="T15" fmla="*/ 84 h 204"/>
                <a:gd name="T16" fmla="*/ 89 w 245"/>
                <a:gd name="T17" fmla="*/ 66 h 204"/>
                <a:gd name="T18" fmla="*/ 59 w 245"/>
                <a:gd name="T19" fmla="*/ 36 h 204"/>
                <a:gd name="T20" fmla="*/ 0 w 245"/>
                <a:gd name="T21" fmla="*/ 12 h 204"/>
                <a:gd name="T22" fmla="*/ 0 w 245"/>
                <a:gd name="T23" fmla="*/ 0 h 204"/>
                <a:gd name="T24" fmla="*/ 6 w 245"/>
                <a:gd name="T25" fmla="*/ 0 h 204"/>
                <a:gd name="T26" fmla="*/ 12 w 245"/>
                <a:gd name="T27" fmla="*/ 0 h 204"/>
                <a:gd name="T28" fmla="*/ 47 w 245"/>
                <a:gd name="T29" fmla="*/ 6 h 204"/>
                <a:gd name="T30" fmla="*/ 77 w 245"/>
                <a:gd name="T31" fmla="*/ 6 h 204"/>
                <a:gd name="T32" fmla="*/ 83 w 245"/>
                <a:gd name="T33" fmla="*/ 6 h 204"/>
                <a:gd name="T34" fmla="*/ 89 w 245"/>
                <a:gd name="T35" fmla="*/ 6 h 204"/>
                <a:gd name="T36" fmla="*/ 101 w 245"/>
                <a:gd name="T37" fmla="*/ 12 h 204"/>
                <a:gd name="T38" fmla="*/ 125 w 245"/>
                <a:gd name="T39" fmla="*/ 12 h 204"/>
                <a:gd name="T40" fmla="*/ 143 w 245"/>
                <a:gd name="T41" fmla="*/ 18 h 204"/>
                <a:gd name="T42" fmla="*/ 149 w 245"/>
                <a:gd name="T43" fmla="*/ 18 h 204"/>
                <a:gd name="T44" fmla="*/ 149 w 245"/>
                <a:gd name="T45" fmla="*/ 18 h 204"/>
                <a:gd name="T46" fmla="*/ 203 w 245"/>
                <a:gd name="T47" fmla="*/ 24 h 204"/>
                <a:gd name="T48" fmla="*/ 233 w 245"/>
                <a:gd name="T49" fmla="*/ 36 h 204"/>
                <a:gd name="T50" fmla="*/ 233 w 245"/>
                <a:gd name="T51" fmla="*/ 36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203" y="24"/>
                  </a:lnTo>
                  <a:lnTo>
                    <a:pt x="233"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19" name="Rectangle 23"/>
          <p:cNvSpPr>
            <a:spLocks noGrp="1" noChangeArrowheads="1"/>
          </p:cNvSpPr>
          <p:nvPr>
            <p:ph type="ctrTitle" sz="quarter"/>
          </p:nvPr>
        </p:nvSpPr>
        <p:spPr>
          <a:xfrm>
            <a:off x="457200" y="1447800"/>
            <a:ext cx="8229600" cy="1736725"/>
          </a:xfrm>
        </p:spPr>
        <p:txBody>
          <a:bodyPr/>
          <a:lstStyle>
            <a:lvl1pPr>
              <a:defRPr sz="5400"/>
            </a:lvl1pPr>
          </a:lstStyle>
          <a:p>
            <a:pPr lvl="0"/>
            <a:r>
              <a:rPr lang="de-DE" altLang="de-DE" noProof="0" smtClean="0"/>
              <a:t>Titelmasterformat durch Klicken bearbeiten</a:t>
            </a:r>
          </a:p>
        </p:txBody>
      </p:sp>
      <p:sp>
        <p:nvSpPr>
          <p:cNvPr id="388120" name="Rectangle 24"/>
          <p:cNvSpPr>
            <a:spLocks noGrp="1" noChangeArrowheads="1"/>
          </p:cNvSpPr>
          <p:nvPr>
            <p:ph type="subTitle" sz="quarter" idx="1"/>
          </p:nvPr>
        </p:nvSpPr>
        <p:spPr>
          <a:xfrm>
            <a:off x="1371600" y="3429000"/>
            <a:ext cx="6400800" cy="1752600"/>
          </a:xfrm>
        </p:spPr>
        <p:txBody>
          <a:bodyPr/>
          <a:lstStyle>
            <a:lvl1pPr marL="0" indent="0" algn="ctr">
              <a:buFontTx/>
              <a:buNone/>
              <a:defRPr>
                <a:effectLst>
                  <a:outerShdw blurRad="38100" dist="38100" dir="2700000" algn="tl">
                    <a:srgbClr val="000000"/>
                  </a:outerShdw>
                </a:effectLst>
              </a:defRPr>
            </a:lvl1pPr>
          </a:lstStyle>
          <a:p>
            <a:pPr lvl="0"/>
            <a:r>
              <a:rPr lang="de-DE" altLang="de-DE" noProof="0" smtClean="0"/>
              <a:t>Formatvorlage des Untertitelmasters durch Klicken bearbeiten</a:t>
            </a:r>
          </a:p>
        </p:txBody>
      </p:sp>
      <p:sp>
        <p:nvSpPr>
          <p:cNvPr id="388121" name="Rectangle 25"/>
          <p:cNvSpPr>
            <a:spLocks noGrp="1" noChangeArrowheads="1"/>
          </p:cNvSpPr>
          <p:nvPr>
            <p:ph type="dt" sz="quarter" idx="2"/>
          </p:nvPr>
        </p:nvSpPr>
        <p:spPr/>
        <p:txBody>
          <a:bodyPr/>
          <a:lstStyle>
            <a:lvl1pPr>
              <a:defRPr/>
            </a:lvl1pPr>
          </a:lstStyle>
          <a:p>
            <a:endParaRPr lang="de-DE" altLang="de-DE"/>
          </a:p>
        </p:txBody>
      </p:sp>
      <p:sp>
        <p:nvSpPr>
          <p:cNvPr id="388122" name="Rectangle 26"/>
          <p:cNvSpPr>
            <a:spLocks noGrp="1" noChangeArrowheads="1"/>
          </p:cNvSpPr>
          <p:nvPr>
            <p:ph type="sldNum" sz="quarter" idx="4"/>
          </p:nvPr>
        </p:nvSpPr>
        <p:spPr/>
        <p:txBody>
          <a:bodyPr/>
          <a:lstStyle>
            <a:lvl1pPr>
              <a:defRPr/>
            </a:lvl1pPr>
          </a:lstStyle>
          <a:p>
            <a:fld id="{FE2CDC02-6876-4586-AEC1-D307D32C5697}" type="slidenum">
              <a:rPr lang="de-DE" altLang="de-DE"/>
              <a:pPr/>
              <a:t>‹Nr.›</a:t>
            </a:fld>
            <a:endParaRPr lang="de-DE" altLang="de-DE"/>
          </a:p>
        </p:txBody>
      </p:sp>
      <p:sp>
        <p:nvSpPr>
          <p:cNvPr id="388123" name="Rectangle 27"/>
          <p:cNvSpPr>
            <a:spLocks noGrp="1" noChangeArrowheads="1"/>
          </p:cNvSpPr>
          <p:nvPr>
            <p:ph type="ftr" sz="quarter" idx="3"/>
          </p:nvPr>
        </p:nvSpPr>
        <p:spPr/>
        <p:txBody>
          <a:bodyPr/>
          <a:lstStyle>
            <a:lvl1pPr>
              <a:defRPr/>
            </a:lvl1pPr>
          </a:lstStyle>
          <a:p>
            <a:endParaRPr lang="de-DE" altLang="de-D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4C7043EA-C461-4697-B6DD-D3988079CEB6}" type="slidenum">
              <a:rPr lang="de-DE" altLang="de-DE"/>
              <a:pPr/>
              <a:t>‹Nr.›</a:t>
            </a:fld>
            <a:endParaRPr lang="de-DE" altLang="de-DE"/>
          </a:p>
        </p:txBody>
      </p:sp>
    </p:spTree>
    <p:extLst>
      <p:ext uri="{BB962C8B-B14F-4D97-AF65-F5344CB8AC3E}">
        <p14:creationId xmlns:p14="http://schemas.microsoft.com/office/powerpoint/2010/main" val="5303488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28600"/>
            <a:ext cx="2057400" cy="5867400"/>
          </a:xfrm>
        </p:spPr>
        <p:txBody>
          <a:bodyPr vert="eaVert"/>
          <a:lstStyle/>
          <a:p>
            <a:r>
              <a:rPr lang="de-DE" smtClean="0"/>
              <a:t>Titelmasterformat durch Klicken bearbeiten</a:t>
            </a:r>
            <a:endParaRPr lang="de-CH"/>
          </a:p>
        </p:txBody>
      </p:sp>
      <p:sp>
        <p:nvSpPr>
          <p:cNvPr id="3" name="Vertikaler Textplatzhalter 2"/>
          <p:cNvSpPr>
            <a:spLocks noGrp="1"/>
          </p:cNvSpPr>
          <p:nvPr>
            <p:ph type="body" orient="vert" idx="1"/>
          </p:nvPr>
        </p:nvSpPr>
        <p:spPr>
          <a:xfrm>
            <a:off x="457200" y="228600"/>
            <a:ext cx="6019800" cy="5867400"/>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3738DEAA-D466-4BAD-8D30-3CF3D92A7EB9}" type="slidenum">
              <a:rPr lang="de-DE" altLang="de-DE"/>
              <a:pPr/>
              <a:t>‹Nr.›</a:t>
            </a:fld>
            <a:endParaRPr lang="de-DE" altLang="de-DE"/>
          </a:p>
        </p:txBody>
      </p:sp>
    </p:spTree>
    <p:extLst>
      <p:ext uri="{BB962C8B-B14F-4D97-AF65-F5344CB8AC3E}">
        <p14:creationId xmlns:p14="http://schemas.microsoft.com/office/powerpoint/2010/main" val="626798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CBE6FC92-4CED-4606-9102-7DD230A6FB7A}" type="slidenum">
              <a:rPr lang="de-DE" altLang="de-DE"/>
              <a:pPr/>
              <a:t>‹Nr.›</a:t>
            </a:fld>
            <a:endParaRPr lang="de-DE" altLang="de-DE"/>
          </a:p>
        </p:txBody>
      </p:sp>
    </p:spTree>
    <p:extLst>
      <p:ext uri="{BB962C8B-B14F-4D97-AF65-F5344CB8AC3E}">
        <p14:creationId xmlns:p14="http://schemas.microsoft.com/office/powerpoint/2010/main" val="11780756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CH"/>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 bearbeiten</a:t>
            </a:r>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E4F010EF-B3EF-408C-B7E5-3F0A18D1274F}" type="slidenum">
              <a:rPr lang="de-DE" altLang="de-DE"/>
              <a:pPr/>
              <a:t>‹Nr.›</a:t>
            </a:fld>
            <a:endParaRPr lang="de-DE" altLang="de-DE"/>
          </a:p>
        </p:txBody>
      </p:sp>
    </p:spTree>
    <p:extLst>
      <p:ext uri="{BB962C8B-B14F-4D97-AF65-F5344CB8AC3E}">
        <p14:creationId xmlns:p14="http://schemas.microsoft.com/office/powerpoint/2010/main" val="33104551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Inhaltsplatzhalter 2"/>
          <p:cNvSpPr>
            <a:spLocks noGrp="1"/>
          </p:cNvSpPr>
          <p:nvPr>
            <p:ph sz="half" idx="1"/>
          </p:nvPr>
        </p:nvSpPr>
        <p:spPr>
          <a:xfrm>
            <a:off x="457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Inhaltsplatzhalter 3"/>
          <p:cNvSpPr>
            <a:spLocks noGrp="1"/>
          </p:cNvSpPr>
          <p:nvPr>
            <p:ph sz="half" idx="2"/>
          </p:nvPr>
        </p:nvSpPr>
        <p:spPr>
          <a:xfrm>
            <a:off x="4648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B0C8F528-E27D-46CF-9C63-25987653903A}" type="slidenum">
              <a:rPr lang="de-DE" altLang="de-DE"/>
              <a:pPr/>
              <a:t>‹Nr.›</a:t>
            </a:fld>
            <a:endParaRPr lang="de-DE" altLang="de-DE"/>
          </a:p>
        </p:txBody>
      </p:sp>
    </p:spTree>
    <p:extLst>
      <p:ext uri="{BB962C8B-B14F-4D97-AF65-F5344CB8AC3E}">
        <p14:creationId xmlns:p14="http://schemas.microsoft.com/office/powerpoint/2010/main" val="5527243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CH"/>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7" name="Datumsplatzhalter 6"/>
          <p:cNvSpPr>
            <a:spLocks noGrp="1"/>
          </p:cNvSpPr>
          <p:nvPr>
            <p:ph type="dt" sz="half" idx="10"/>
          </p:nvPr>
        </p:nvSpPr>
        <p:spPr/>
        <p:txBody>
          <a:bodyPr/>
          <a:lstStyle>
            <a:lvl1pPr>
              <a:defRPr/>
            </a:lvl1pPr>
          </a:lstStyle>
          <a:p>
            <a:endParaRPr lang="de-DE" altLang="de-DE"/>
          </a:p>
        </p:txBody>
      </p:sp>
      <p:sp>
        <p:nvSpPr>
          <p:cNvPr id="8" name="Fußzeilenplatzhalter 7"/>
          <p:cNvSpPr>
            <a:spLocks noGrp="1"/>
          </p:cNvSpPr>
          <p:nvPr>
            <p:ph type="ftr" sz="quarter" idx="11"/>
          </p:nvPr>
        </p:nvSpPr>
        <p:spPr/>
        <p:txBody>
          <a:bodyPr/>
          <a:lstStyle>
            <a:lvl1pPr>
              <a:defRPr/>
            </a:lvl1pPr>
          </a:lstStyle>
          <a:p>
            <a:endParaRPr lang="de-DE" altLang="de-DE"/>
          </a:p>
        </p:txBody>
      </p:sp>
      <p:sp>
        <p:nvSpPr>
          <p:cNvPr id="9" name="Foliennummernplatzhalter 8"/>
          <p:cNvSpPr>
            <a:spLocks noGrp="1"/>
          </p:cNvSpPr>
          <p:nvPr>
            <p:ph type="sldNum" sz="quarter" idx="12"/>
          </p:nvPr>
        </p:nvSpPr>
        <p:spPr/>
        <p:txBody>
          <a:bodyPr/>
          <a:lstStyle>
            <a:lvl1pPr>
              <a:defRPr/>
            </a:lvl1pPr>
          </a:lstStyle>
          <a:p>
            <a:fld id="{C07BB0DC-F71A-43C7-AF5B-C934E562BF1B}" type="slidenum">
              <a:rPr lang="de-DE" altLang="de-DE"/>
              <a:pPr/>
              <a:t>‹Nr.›</a:t>
            </a:fld>
            <a:endParaRPr lang="de-DE" altLang="de-DE"/>
          </a:p>
        </p:txBody>
      </p:sp>
    </p:spTree>
    <p:extLst>
      <p:ext uri="{BB962C8B-B14F-4D97-AF65-F5344CB8AC3E}">
        <p14:creationId xmlns:p14="http://schemas.microsoft.com/office/powerpoint/2010/main" val="7978000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Datumsplatzhalter 2"/>
          <p:cNvSpPr>
            <a:spLocks noGrp="1"/>
          </p:cNvSpPr>
          <p:nvPr>
            <p:ph type="dt" sz="half" idx="10"/>
          </p:nvPr>
        </p:nvSpPr>
        <p:spPr/>
        <p:txBody>
          <a:bodyPr/>
          <a:lstStyle>
            <a:lvl1pPr>
              <a:defRPr/>
            </a:lvl1pPr>
          </a:lstStyle>
          <a:p>
            <a:endParaRPr lang="de-DE" altLang="de-DE"/>
          </a:p>
        </p:txBody>
      </p:sp>
      <p:sp>
        <p:nvSpPr>
          <p:cNvPr id="4" name="Fußzeilenplatzhalter 3"/>
          <p:cNvSpPr>
            <a:spLocks noGrp="1"/>
          </p:cNvSpPr>
          <p:nvPr>
            <p:ph type="ftr" sz="quarter" idx="11"/>
          </p:nvPr>
        </p:nvSpPr>
        <p:spPr/>
        <p:txBody>
          <a:bodyPr/>
          <a:lstStyle>
            <a:lvl1pPr>
              <a:defRPr/>
            </a:lvl1pPr>
          </a:lstStyle>
          <a:p>
            <a:endParaRPr lang="de-DE" altLang="de-DE"/>
          </a:p>
        </p:txBody>
      </p:sp>
      <p:sp>
        <p:nvSpPr>
          <p:cNvPr id="5" name="Foliennummernplatzhalter 4"/>
          <p:cNvSpPr>
            <a:spLocks noGrp="1"/>
          </p:cNvSpPr>
          <p:nvPr>
            <p:ph type="sldNum" sz="quarter" idx="12"/>
          </p:nvPr>
        </p:nvSpPr>
        <p:spPr/>
        <p:txBody>
          <a:bodyPr/>
          <a:lstStyle>
            <a:lvl1pPr>
              <a:defRPr/>
            </a:lvl1pPr>
          </a:lstStyle>
          <a:p>
            <a:fld id="{A0F76B06-69D2-48E0-BE32-C595CFABAA53}" type="slidenum">
              <a:rPr lang="de-DE" altLang="de-DE"/>
              <a:pPr/>
              <a:t>‹Nr.›</a:t>
            </a:fld>
            <a:endParaRPr lang="de-DE" altLang="de-DE"/>
          </a:p>
        </p:txBody>
      </p:sp>
    </p:spTree>
    <p:extLst>
      <p:ext uri="{BB962C8B-B14F-4D97-AF65-F5344CB8AC3E}">
        <p14:creationId xmlns:p14="http://schemas.microsoft.com/office/powerpoint/2010/main" val="9902273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lvl1pPr>
              <a:defRPr/>
            </a:lvl1pPr>
          </a:lstStyle>
          <a:p>
            <a:endParaRPr lang="de-DE" altLang="de-DE"/>
          </a:p>
        </p:txBody>
      </p:sp>
      <p:sp>
        <p:nvSpPr>
          <p:cNvPr id="3" name="Fußzeilenplatzhalter 2"/>
          <p:cNvSpPr>
            <a:spLocks noGrp="1"/>
          </p:cNvSpPr>
          <p:nvPr>
            <p:ph type="ftr" sz="quarter" idx="11"/>
          </p:nvPr>
        </p:nvSpPr>
        <p:spPr/>
        <p:txBody>
          <a:bodyPr/>
          <a:lstStyle>
            <a:lvl1pPr>
              <a:defRPr/>
            </a:lvl1pPr>
          </a:lstStyle>
          <a:p>
            <a:endParaRPr lang="de-DE" altLang="de-DE"/>
          </a:p>
        </p:txBody>
      </p:sp>
      <p:sp>
        <p:nvSpPr>
          <p:cNvPr id="4" name="Foliennummernplatzhalter 3"/>
          <p:cNvSpPr>
            <a:spLocks noGrp="1"/>
          </p:cNvSpPr>
          <p:nvPr>
            <p:ph type="sldNum" sz="quarter" idx="12"/>
          </p:nvPr>
        </p:nvSpPr>
        <p:spPr/>
        <p:txBody>
          <a:bodyPr/>
          <a:lstStyle>
            <a:lvl1pPr>
              <a:defRPr/>
            </a:lvl1pPr>
          </a:lstStyle>
          <a:p>
            <a:fld id="{D3BE8EB3-5300-4020-AA4D-76457A57F93B}" type="slidenum">
              <a:rPr lang="de-DE" altLang="de-DE"/>
              <a:pPr/>
              <a:t>‹Nr.›</a:t>
            </a:fld>
            <a:endParaRPr lang="de-DE" altLang="de-DE"/>
          </a:p>
        </p:txBody>
      </p:sp>
    </p:spTree>
    <p:extLst>
      <p:ext uri="{BB962C8B-B14F-4D97-AF65-F5344CB8AC3E}">
        <p14:creationId xmlns:p14="http://schemas.microsoft.com/office/powerpoint/2010/main" val="11221109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CH"/>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77D36556-8641-496E-A923-0E6F8312C474}" type="slidenum">
              <a:rPr lang="de-DE" altLang="de-DE"/>
              <a:pPr/>
              <a:t>‹Nr.›</a:t>
            </a:fld>
            <a:endParaRPr lang="de-DE" altLang="de-DE"/>
          </a:p>
        </p:txBody>
      </p:sp>
    </p:spTree>
    <p:extLst>
      <p:ext uri="{BB962C8B-B14F-4D97-AF65-F5344CB8AC3E}">
        <p14:creationId xmlns:p14="http://schemas.microsoft.com/office/powerpoint/2010/main" val="14395668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CH"/>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smtClean="0"/>
              <a:t>Bild durch Klicken auf Symbol hinzufügen</a:t>
            </a:r>
            <a:endParaRPr lang="de-CH"/>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19D52817-EF36-45F7-B19F-F43CE14C70EF}" type="slidenum">
              <a:rPr lang="de-DE" altLang="de-DE"/>
              <a:pPr/>
              <a:t>‹Nr.›</a:t>
            </a:fld>
            <a:endParaRPr lang="de-DE" altLang="de-DE"/>
          </a:p>
        </p:txBody>
      </p:sp>
    </p:spTree>
    <p:extLst>
      <p:ext uri="{BB962C8B-B14F-4D97-AF65-F5344CB8AC3E}">
        <p14:creationId xmlns:p14="http://schemas.microsoft.com/office/powerpoint/2010/main" val="12738371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19000" r="-19000"/>
          </a:stretch>
        </a:blipFill>
        <a:effectLst/>
      </p:bgPr>
    </p:bg>
    <p:spTree>
      <p:nvGrpSpPr>
        <p:cNvPr id="1" name=""/>
        <p:cNvGrpSpPr/>
        <p:nvPr/>
      </p:nvGrpSpPr>
      <p:grpSpPr>
        <a:xfrm>
          <a:off x="0" y="0"/>
          <a:ext cx="0" cy="0"/>
          <a:chOff x="0" y="0"/>
          <a:chExt cx="0" cy="0"/>
        </a:xfrm>
      </p:grpSpPr>
      <p:grpSp>
        <p:nvGrpSpPr>
          <p:cNvPr id="387075" name="Group 3"/>
          <p:cNvGrpSpPr>
            <a:grpSpLocks/>
          </p:cNvGrpSpPr>
          <p:nvPr/>
        </p:nvGrpSpPr>
        <p:grpSpPr bwMode="auto">
          <a:xfrm>
            <a:off x="0" y="0"/>
            <a:ext cx="9144000" cy="6858000"/>
            <a:chOff x="0" y="0"/>
            <a:chExt cx="5760" cy="4320"/>
          </a:xfrm>
        </p:grpSpPr>
        <p:sp>
          <p:nvSpPr>
            <p:cNvPr id="387076" name="Freeform 4"/>
            <p:cNvSpPr>
              <a:spLocks/>
            </p:cNvSpPr>
            <p:nvPr/>
          </p:nvSpPr>
          <p:spPr bwMode="hidden">
            <a:xfrm>
              <a:off x="0" y="3072"/>
              <a:ext cx="5760" cy="1248"/>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77" name="Freeform 5"/>
            <p:cNvSpPr>
              <a:spLocks/>
            </p:cNvSpPr>
            <p:nvPr/>
          </p:nvSpPr>
          <p:spPr bwMode="hidden">
            <a:xfrm>
              <a:off x="0" y="0"/>
              <a:ext cx="5760" cy="3072"/>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amma/>
                    <a:shade val="46275"/>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78" name="Freeform 6"/>
          <p:cNvSpPr>
            <a:spLocks/>
          </p:cNvSpPr>
          <p:nvPr/>
        </p:nvSpPr>
        <p:spPr bwMode="hidden">
          <a:xfrm>
            <a:off x="6248400" y="6262688"/>
            <a:ext cx="2895600" cy="609600"/>
          </a:xfrm>
          <a:custGeom>
            <a:avLst/>
            <a:gdLst>
              <a:gd name="T0" fmla="*/ 5748 w 5748"/>
              <a:gd name="T1" fmla="*/ 246 h 246"/>
              <a:gd name="T2" fmla="*/ 0 w 5748"/>
              <a:gd name="T3" fmla="*/ 246 h 246"/>
              <a:gd name="T4" fmla="*/ 0 w 5748"/>
              <a:gd name="T5" fmla="*/ 0 h 246"/>
              <a:gd name="T6" fmla="*/ 5748 w 5748"/>
              <a:gd name="T7" fmla="*/ 0 h 246"/>
              <a:gd name="T8" fmla="*/ 5748 w 5748"/>
              <a:gd name="T9" fmla="*/ 246 h 246"/>
              <a:gd name="T10" fmla="*/ 5748 w 5748"/>
              <a:gd name="T11" fmla="*/ 246 h 246"/>
            </a:gdLst>
            <a:ahLst/>
            <a:cxnLst>
              <a:cxn ang="0">
                <a:pos x="T0" y="T1"/>
              </a:cxn>
              <a:cxn ang="0">
                <a:pos x="T2" y="T3"/>
              </a:cxn>
              <a:cxn ang="0">
                <a:pos x="T4" y="T5"/>
              </a:cxn>
              <a:cxn ang="0">
                <a:pos x="T6" y="T7"/>
              </a:cxn>
              <a:cxn ang="0">
                <a:pos x="T8" y="T9"/>
              </a:cxn>
              <a:cxn ang="0">
                <a:pos x="T10" y="T11"/>
              </a:cxn>
            </a:cxnLst>
            <a:rect l="0" t="0" r="r" b="b"/>
            <a:pathLst>
              <a:path w="5748" h="246">
                <a:moveTo>
                  <a:pt x="5748" y="246"/>
                </a:moveTo>
                <a:lnTo>
                  <a:pt x="0" y="246"/>
                </a:lnTo>
                <a:lnTo>
                  <a:pt x="0" y="0"/>
                </a:lnTo>
                <a:lnTo>
                  <a:pt x="5748" y="0"/>
                </a:lnTo>
                <a:lnTo>
                  <a:pt x="5748" y="246"/>
                </a:lnTo>
                <a:close/>
              </a:path>
            </a:pathLst>
          </a:cu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7079" name="Group 7"/>
          <p:cNvGrpSpPr>
            <a:grpSpLocks/>
          </p:cNvGrpSpPr>
          <p:nvPr/>
        </p:nvGrpSpPr>
        <p:grpSpPr bwMode="auto">
          <a:xfrm>
            <a:off x="0" y="6019800"/>
            <a:ext cx="7848600" cy="857250"/>
            <a:chOff x="0" y="3792"/>
            <a:chExt cx="4944" cy="540"/>
          </a:xfrm>
        </p:grpSpPr>
        <p:sp>
          <p:nvSpPr>
            <p:cNvPr id="387080" name="Freeform 8"/>
            <p:cNvSpPr>
              <a:spLocks/>
            </p:cNvSpPr>
            <p:nvPr userDrawn="1"/>
          </p:nvSpPr>
          <p:spPr bwMode="ltGray">
            <a:xfrm>
              <a:off x="1488" y="3792"/>
              <a:ext cx="3240" cy="536"/>
            </a:xfrm>
            <a:custGeom>
              <a:avLst/>
              <a:gdLst>
                <a:gd name="T0" fmla="*/ 3132 w 3240"/>
                <a:gd name="T1" fmla="*/ 469 h 536"/>
                <a:gd name="T2" fmla="*/ 2995 w 3240"/>
                <a:gd name="T3" fmla="*/ 395 h 536"/>
                <a:gd name="T4" fmla="*/ 2911 w 3240"/>
                <a:gd name="T5" fmla="*/ 375 h 536"/>
                <a:gd name="T6" fmla="*/ 2678 w 3240"/>
                <a:gd name="T7" fmla="*/ 228 h 536"/>
                <a:gd name="T8" fmla="*/ 2553 w 3240"/>
                <a:gd name="T9" fmla="*/ 74 h 536"/>
                <a:gd name="T10" fmla="*/ 2457 w 3240"/>
                <a:gd name="T11" fmla="*/ 7 h 536"/>
                <a:gd name="T12" fmla="*/ 2403 w 3240"/>
                <a:gd name="T13" fmla="*/ 47 h 536"/>
                <a:gd name="T14" fmla="*/ 2289 w 3240"/>
                <a:gd name="T15" fmla="*/ 74 h 536"/>
                <a:gd name="T16" fmla="*/ 2134 w 3240"/>
                <a:gd name="T17" fmla="*/ 74 h 536"/>
                <a:gd name="T18" fmla="*/ 2044 w 3240"/>
                <a:gd name="T19" fmla="*/ 128 h 536"/>
                <a:gd name="T20" fmla="*/ 1775 w 3240"/>
                <a:gd name="T21" fmla="*/ 222 h 536"/>
                <a:gd name="T22" fmla="*/ 1602 w 3240"/>
                <a:gd name="T23" fmla="*/ 181 h 536"/>
                <a:gd name="T24" fmla="*/ 1560 w 3240"/>
                <a:gd name="T25" fmla="*/ 101 h 536"/>
                <a:gd name="T26" fmla="*/ 1542 w 3240"/>
                <a:gd name="T27" fmla="*/ 87 h 536"/>
                <a:gd name="T28" fmla="*/ 1446 w 3240"/>
                <a:gd name="T29" fmla="*/ 60 h 536"/>
                <a:gd name="T30" fmla="*/ 1375 w 3240"/>
                <a:gd name="T31" fmla="*/ 74 h 536"/>
                <a:gd name="T32" fmla="*/ 1309 w 3240"/>
                <a:gd name="T33" fmla="*/ 87 h 536"/>
                <a:gd name="T34" fmla="*/ 1243 w 3240"/>
                <a:gd name="T35" fmla="*/ 13 h 536"/>
                <a:gd name="T36" fmla="*/ 1225 w 3240"/>
                <a:gd name="T37" fmla="*/ 0 h 536"/>
                <a:gd name="T38" fmla="*/ 1189 w 3240"/>
                <a:gd name="T39" fmla="*/ 0 h 536"/>
                <a:gd name="T40" fmla="*/ 1106 w 3240"/>
                <a:gd name="T41" fmla="*/ 34 h 536"/>
                <a:gd name="T42" fmla="*/ 1106 w 3240"/>
                <a:gd name="T43" fmla="*/ 34 h 536"/>
                <a:gd name="T44" fmla="*/ 1094 w 3240"/>
                <a:gd name="T45" fmla="*/ 40 h 536"/>
                <a:gd name="T46" fmla="*/ 1070 w 3240"/>
                <a:gd name="T47" fmla="*/ 54 h 536"/>
                <a:gd name="T48" fmla="*/ 1034 w 3240"/>
                <a:gd name="T49" fmla="*/ 74 h 536"/>
                <a:gd name="T50" fmla="*/ 1004 w 3240"/>
                <a:gd name="T51" fmla="*/ 74 h 536"/>
                <a:gd name="T52" fmla="*/ 986 w 3240"/>
                <a:gd name="T53" fmla="*/ 74 h 536"/>
                <a:gd name="T54" fmla="*/ 956 w 3240"/>
                <a:gd name="T55" fmla="*/ 81 h 536"/>
                <a:gd name="T56" fmla="*/ 920 w 3240"/>
                <a:gd name="T57" fmla="*/ 94 h 536"/>
                <a:gd name="T58" fmla="*/ 884 w 3240"/>
                <a:gd name="T59" fmla="*/ 107 h 536"/>
                <a:gd name="T60" fmla="*/ 843 w 3240"/>
                <a:gd name="T61" fmla="*/ 128 h 536"/>
                <a:gd name="T62" fmla="*/ 813 w 3240"/>
                <a:gd name="T63" fmla="*/ 141 h 536"/>
                <a:gd name="T64" fmla="*/ 789 w 3240"/>
                <a:gd name="T65" fmla="*/ 148 h 536"/>
                <a:gd name="T66" fmla="*/ 783 w 3240"/>
                <a:gd name="T67" fmla="*/ 154 h 536"/>
                <a:gd name="T68" fmla="*/ 556 w 3240"/>
                <a:gd name="T69" fmla="*/ 228 h 536"/>
                <a:gd name="T70" fmla="*/ 394 w 3240"/>
                <a:gd name="T71" fmla="*/ 294 h 536"/>
                <a:gd name="T72" fmla="*/ 107 w 3240"/>
                <a:gd name="T73" fmla="*/ 462 h 536"/>
                <a:gd name="T74" fmla="*/ 0 w 3240"/>
                <a:gd name="T75" fmla="*/ 536 h 536"/>
                <a:gd name="T76" fmla="*/ 3240 w 3240"/>
                <a:gd name="T77" fmla="*/ 536 h 536"/>
                <a:gd name="T78" fmla="*/ 3132 w 3240"/>
                <a:gd name="T79" fmla="*/ 469 h 536"/>
                <a:gd name="T80" fmla="*/ 3132 w 3240"/>
                <a:gd name="T81" fmla="*/ 469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close/>
                </a:path>
              </a:pathLst>
            </a:custGeom>
            <a:gradFill rotWithShape="0">
              <a:gsLst>
                <a:gs pos="0">
                  <a:schemeClr val="bg2">
                    <a:gamma/>
                    <a:tint val="66667"/>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7081" name="Group 9"/>
            <p:cNvGrpSpPr>
              <a:grpSpLocks/>
            </p:cNvGrpSpPr>
            <p:nvPr userDrawn="1"/>
          </p:nvGrpSpPr>
          <p:grpSpPr bwMode="auto">
            <a:xfrm>
              <a:off x="2486" y="3792"/>
              <a:ext cx="2458" cy="540"/>
              <a:chOff x="2486" y="3792"/>
              <a:chExt cx="2458" cy="540"/>
            </a:xfrm>
          </p:grpSpPr>
          <p:sp>
            <p:nvSpPr>
              <p:cNvPr id="387082" name="Freeform 10"/>
              <p:cNvSpPr>
                <a:spLocks/>
              </p:cNvSpPr>
              <p:nvPr userDrawn="1"/>
            </p:nvSpPr>
            <p:spPr bwMode="ltGray">
              <a:xfrm>
                <a:off x="3948" y="3799"/>
                <a:ext cx="996" cy="533"/>
              </a:xfrm>
              <a:custGeom>
                <a:avLst/>
                <a:gdLst>
                  <a:gd name="T0" fmla="*/ 636 w 996"/>
                  <a:gd name="T1" fmla="*/ 373 h 533"/>
                  <a:gd name="T2" fmla="*/ 495 w 996"/>
                  <a:gd name="T3" fmla="*/ 370 h 533"/>
                  <a:gd name="T4" fmla="*/ 280 w 996"/>
                  <a:gd name="T5" fmla="*/ 249 h 533"/>
                  <a:gd name="T6" fmla="*/ 127 w 996"/>
                  <a:gd name="T7" fmla="*/ 66 h 533"/>
                  <a:gd name="T8" fmla="*/ 0 w 996"/>
                  <a:gd name="T9" fmla="*/ 0 h 533"/>
                  <a:gd name="T10" fmla="*/ 22 w 996"/>
                  <a:gd name="T11" fmla="*/ 26 h 533"/>
                  <a:gd name="T12" fmla="*/ 0 w 996"/>
                  <a:gd name="T13" fmla="*/ 65 h 533"/>
                  <a:gd name="T14" fmla="*/ 30 w 996"/>
                  <a:gd name="T15" fmla="*/ 119 h 533"/>
                  <a:gd name="T16" fmla="*/ 75 w 996"/>
                  <a:gd name="T17" fmla="*/ 243 h 533"/>
                  <a:gd name="T18" fmla="*/ 45 w 996"/>
                  <a:gd name="T19" fmla="*/ 422 h 533"/>
                  <a:gd name="T20" fmla="*/ 200 w 996"/>
                  <a:gd name="T21" fmla="*/ 329 h 533"/>
                  <a:gd name="T22" fmla="*/ 612 w 996"/>
                  <a:gd name="T23" fmla="*/ 533 h 533"/>
                  <a:gd name="T24" fmla="*/ 996 w 996"/>
                  <a:gd name="T25" fmla="*/ 529 h 533"/>
                  <a:gd name="T26" fmla="*/ 828 w 996"/>
                  <a:gd name="T27" fmla="*/ 473 h 533"/>
                  <a:gd name="T28" fmla="*/ 636 w 996"/>
                  <a:gd name="T29" fmla="*/ 373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96" h="533">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612" y="533"/>
                    </a:lnTo>
                    <a:lnTo>
                      <a:pt x="996" y="529"/>
                    </a:lnTo>
                    <a:lnTo>
                      <a:pt x="828" y="473"/>
                    </a:lnTo>
                    <a:lnTo>
                      <a:pt x="636" y="37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3" name="Freeform 11"/>
              <p:cNvSpPr>
                <a:spLocks/>
              </p:cNvSpPr>
              <p:nvPr userDrawn="1"/>
            </p:nvSpPr>
            <p:spPr bwMode="ltGray">
              <a:xfrm>
                <a:off x="2677" y="3792"/>
                <a:ext cx="186" cy="395"/>
              </a:xfrm>
              <a:custGeom>
                <a:avLst/>
                <a:gdLst>
                  <a:gd name="T0" fmla="*/ 36 w 186"/>
                  <a:gd name="T1" fmla="*/ 0 h 353"/>
                  <a:gd name="T2" fmla="*/ 54 w 186"/>
                  <a:gd name="T3" fmla="*/ 18 h 353"/>
                  <a:gd name="T4" fmla="*/ 24 w 186"/>
                  <a:gd name="T5" fmla="*/ 30 h 353"/>
                  <a:gd name="T6" fmla="*/ 18 w 186"/>
                  <a:gd name="T7" fmla="*/ 66 h 353"/>
                  <a:gd name="T8" fmla="*/ 42 w 186"/>
                  <a:gd name="T9" fmla="*/ 114 h 353"/>
                  <a:gd name="T10" fmla="*/ 48 w 186"/>
                  <a:gd name="T11" fmla="*/ 162 h 353"/>
                  <a:gd name="T12" fmla="*/ 0 w 186"/>
                  <a:gd name="T13" fmla="*/ 353 h 353"/>
                  <a:gd name="T14" fmla="*/ 54 w 186"/>
                  <a:gd name="T15" fmla="*/ 233 h 353"/>
                  <a:gd name="T16" fmla="*/ 84 w 186"/>
                  <a:gd name="T17" fmla="*/ 216 h 353"/>
                  <a:gd name="T18" fmla="*/ 126 w 186"/>
                  <a:gd name="T19" fmla="*/ 126 h 353"/>
                  <a:gd name="T20" fmla="*/ 144 w 186"/>
                  <a:gd name="T21" fmla="*/ 120 h 353"/>
                  <a:gd name="T22" fmla="*/ 144 w 186"/>
                  <a:gd name="T23" fmla="*/ 90 h 353"/>
                  <a:gd name="T24" fmla="*/ 186 w 186"/>
                  <a:gd name="T25" fmla="*/ 66 h 353"/>
                  <a:gd name="T26" fmla="*/ 162 w 186"/>
                  <a:gd name="T27" fmla="*/ 60 h 353"/>
                  <a:gd name="T28" fmla="*/ 36 w 186"/>
                  <a:gd name="T29" fmla="*/ 0 h 353"/>
                  <a:gd name="T30" fmla="*/ 36 w 186"/>
                  <a:gd name="T31" fmla="*/ 0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4" name="Freeform 12"/>
              <p:cNvSpPr>
                <a:spLocks/>
              </p:cNvSpPr>
              <p:nvPr userDrawn="1"/>
            </p:nvSpPr>
            <p:spPr bwMode="ltGray">
              <a:xfrm>
                <a:off x="3030" y="3893"/>
                <a:ext cx="378" cy="271"/>
              </a:xfrm>
              <a:custGeom>
                <a:avLst/>
                <a:gdLst>
                  <a:gd name="T0" fmla="*/ 18 w 378"/>
                  <a:gd name="T1" fmla="*/ 0 h 271"/>
                  <a:gd name="T2" fmla="*/ 12 w 378"/>
                  <a:gd name="T3" fmla="*/ 13 h 271"/>
                  <a:gd name="T4" fmla="*/ 0 w 378"/>
                  <a:gd name="T5" fmla="*/ 40 h 271"/>
                  <a:gd name="T6" fmla="*/ 60 w 378"/>
                  <a:gd name="T7" fmla="*/ 121 h 271"/>
                  <a:gd name="T8" fmla="*/ 310 w 378"/>
                  <a:gd name="T9" fmla="*/ 271 h 271"/>
                  <a:gd name="T10" fmla="*/ 290 w 378"/>
                  <a:gd name="T11" fmla="*/ 139 h 271"/>
                  <a:gd name="T12" fmla="*/ 378 w 378"/>
                  <a:gd name="T13" fmla="*/ 76 h 271"/>
                  <a:gd name="T14" fmla="*/ 251 w 378"/>
                  <a:gd name="T15" fmla="*/ 94 h 271"/>
                  <a:gd name="T16" fmla="*/ 90 w 378"/>
                  <a:gd name="T17" fmla="*/ 54 h 271"/>
                  <a:gd name="T18" fmla="*/ 18 w 378"/>
                  <a:gd name="T19" fmla="*/ 0 h 271"/>
                  <a:gd name="T20" fmla="*/ 18 w 378"/>
                  <a:gd name="T21" fmla="*/ 0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5" name="Freeform 13"/>
              <p:cNvSpPr>
                <a:spLocks/>
              </p:cNvSpPr>
              <p:nvPr userDrawn="1"/>
            </p:nvSpPr>
            <p:spPr bwMode="ltGray">
              <a:xfrm>
                <a:off x="3628" y="3866"/>
                <a:ext cx="155" cy="74"/>
              </a:xfrm>
              <a:custGeom>
                <a:avLst/>
                <a:gdLst>
                  <a:gd name="T0" fmla="*/ 114 w 155"/>
                  <a:gd name="T1" fmla="*/ 0 h 66"/>
                  <a:gd name="T2" fmla="*/ 0 w 155"/>
                  <a:gd name="T3" fmla="*/ 0 h 66"/>
                  <a:gd name="T4" fmla="*/ 0 w 155"/>
                  <a:gd name="T5" fmla="*/ 0 h 66"/>
                  <a:gd name="T6" fmla="*/ 6 w 155"/>
                  <a:gd name="T7" fmla="*/ 6 h 66"/>
                  <a:gd name="T8" fmla="*/ 6 w 155"/>
                  <a:gd name="T9" fmla="*/ 18 h 66"/>
                  <a:gd name="T10" fmla="*/ 0 w 155"/>
                  <a:gd name="T11" fmla="*/ 24 h 66"/>
                  <a:gd name="T12" fmla="*/ 78 w 155"/>
                  <a:gd name="T13" fmla="*/ 60 h 66"/>
                  <a:gd name="T14" fmla="*/ 96 w 155"/>
                  <a:gd name="T15" fmla="*/ 42 h 66"/>
                  <a:gd name="T16" fmla="*/ 155 w 155"/>
                  <a:gd name="T17" fmla="*/ 66 h 66"/>
                  <a:gd name="T18" fmla="*/ 126 w 155"/>
                  <a:gd name="T19" fmla="*/ 24 h 66"/>
                  <a:gd name="T20" fmla="*/ 149 w 155"/>
                  <a:gd name="T21" fmla="*/ 0 h 66"/>
                  <a:gd name="T22" fmla="*/ 114 w 155"/>
                  <a:gd name="T23" fmla="*/ 0 h 66"/>
                  <a:gd name="T24" fmla="*/ 114 w 155"/>
                  <a:gd name="T25"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5" h="66">
                    <a:moveTo>
                      <a:pt x="114" y="0"/>
                    </a:moveTo>
                    <a:lnTo>
                      <a:pt x="0" y="0"/>
                    </a:lnTo>
                    <a:lnTo>
                      <a:pt x="6" y="6"/>
                    </a:lnTo>
                    <a:lnTo>
                      <a:pt x="6" y="18"/>
                    </a:lnTo>
                    <a:lnTo>
                      <a:pt x="0" y="24"/>
                    </a:lnTo>
                    <a:lnTo>
                      <a:pt x="78" y="60"/>
                    </a:lnTo>
                    <a:lnTo>
                      <a:pt x="96" y="42"/>
                    </a:lnTo>
                    <a:lnTo>
                      <a:pt x="155" y="66"/>
                    </a:lnTo>
                    <a:lnTo>
                      <a:pt x="126" y="24"/>
                    </a:lnTo>
                    <a:lnTo>
                      <a:pt x="149" y="0"/>
                    </a:lnTo>
                    <a:lnTo>
                      <a:pt x="114"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6" name="Freeform 14"/>
              <p:cNvSpPr>
                <a:spLocks/>
              </p:cNvSpPr>
              <p:nvPr userDrawn="1"/>
            </p:nvSpPr>
            <p:spPr bwMode="ltGray">
              <a:xfrm>
                <a:off x="2486" y="3859"/>
                <a:ext cx="42" cy="81"/>
              </a:xfrm>
              <a:custGeom>
                <a:avLst/>
                <a:gdLst>
                  <a:gd name="T0" fmla="*/ 6 w 42"/>
                  <a:gd name="T1" fmla="*/ 36 h 72"/>
                  <a:gd name="T2" fmla="*/ 0 w 42"/>
                  <a:gd name="T3" fmla="*/ 18 h 72"/>
                  <a:gd name="T4" fmla="*/ 12 w 42"/>
                  <a:gd name="T5" fmla="*/ 6 h 72"/>
                  <a:gd name="T6" fmla="*/ 0 w 42"/>
                  <a:gd name="T7" fmla="*/ 6 h 72"/>
                  <a:gd name="T8" fmla="*/ 12 w 42"/>
                  <a:gd name="T9" fmla="*/ 6 h 72"/>
                  <a:gd name="T10" fmla="*/ 24 w 42"/>
                  <a:gd name="T11" fmla="*/ 6 h 72"/>
                  <a:gd name="T12" fmla="*/ 36 w 42"/>
                  <a:gd name="T13" fmla="*/ 6 h 72"/>
                  <a:gd name="T14" fmla="*/ 42 w 42"/>
                  <a:gd name="T15" fmla="*/ 0 h 72"/>
                  <a:gd name="T16" fmla="*/ 30 w 42"/>
                  <a:gd name="T17" fmla="*/ 18 h 72"/>
                  <a:gd name="T18" fmla="*/ 42 w 42"/>
                  <a:gd name="T19" fmla="*/ 48 h 72"/>
                  <a:gd name="T20" fmla="*/ 12 w 42"/>
                  <a:gd name="T21" fmla="*/ 72 h 72"/>
                  <a:gd name="T22" fmla="*/ 6 w 42"/>
                  <a:gd name="T23" fmla="*/ 36 h 72"/>
                  <a:gd name="T24" fmla="*/ 6 w 42"/>
                  <a:gd name="T25" fmla="*/ 36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87" name="Freeform 15"/>
            <p:cNvSpPr>
              <a:spLocks/>
            </p:cNvSpPr>
            <p:nvPr userDrawn="1"/>
          </p:nvSpPr>
          <p:spPr bwMode="ltGray">
            <a:xfrm>
              <a:off x="0" y="3792"/>
              <a:ext cx="3976" cy="535"/>
            </a:xfrm>
            <a:custGeom>
              <a:avLst/>
              <a:gdLst>
                <a:gd name="T0" fmla="*/ 3976 w 3976"/>
                <a:gd name="T1" fmla="*/ 527 h 527"/>
                <a:gd name="T2" fmla="*/ 3970 w 3976"/>
                <a:gd name="T3" fmla="*/ 527 h 527"/>
                <a:gd name="T4" fmla="*/ 3844 w 3976"/>
                <a:gd name="T5" fmla="*/ 509 h 527"/>
                <a:gd name="T6" fmla="*/ 2487 w 3976"/>
                <a:gd name="T7" fmla="*/ 305 h 527"/>
                <a:gd name="T8" fmla="*/ 2039 w 3976"/>
                <a:gd name="T9" fmla="*/ 36 h 527"/>
                <a:gd name="T10" fmla="*/ 1907 w 3976"/>
                <a:gd name="T11" fmla="*/ 24 h 527"/>
                <a:gd name="T12" fmla="*/ 1883 w 3976"/>
                <a:gd name="T13" fmla="*/ 54 h 527"/>
                <a:gd name="T14" fmla="*/ 1859 w 3976"/>
                <a:gd name="T15" fmla="*/ 54 h 527"/>
                <a:gd name="T16" fmla="*/ 1830 w 3976"/>
                <a:gd name="T17" fmla="*/ 30 h 527"/>
                <a:gd name="T18" fmla="*/ 1704 w 3976"/>
                <a:gd name="T19" fmla="*/ 102 h 527"/>
                <a:gd name="T20" fmla="*/ 1608 w 3976"/>
                <a:gd name="T21" fmla="*/ 126 h 527"/>
                <a:gd name="T22" fmla="*/ 1561 w 3976"/>
                <a:gd name="T23" fmla="*/ 132 h 527"/>
                <a:gd name="T24" fmla="*/ 1495 w 3976"/>
                <a:gd name="T25" fmla="*/ 102 h 527"/>
                <a:gd name="T26" fmla="*/ 1357 w 3976"/>
                <a:gd name="T27" fmla="*/ 126 h 527"/>
                <a:gd name="T28" fmla="*/ 1285 w 3976"/>
                <a:gd name="T29" fmla="*/ 24 h 527"/>
                <a:gd name="T30" fmla="*/ 1280 w 3976"/>
                <a:gd name="T31" fmla="*/ 18 h 527"/>
                <a:gd name="T32" fmla="*/ 1262 w 3976"/>
                <a:gd name="T33" fmla="*/ 12 h 527"/>
                <a:gd name="T34" fmla="*/ 1238 w 3976"/>
                <a:gd name="T35" fmla="*/ 6 h 527"/>
                <a:gd name="T36" fmla="*/ 1220 w 3976"/>
                <a:gd name="T37" fmla="*/ 0 h 527"/>
                <a:gd name="T38" fmla="*/ 1196 w 3976"/>
                <a:gd name="T39" fmla="*/ 0 h 527"/>
                <a:gd name="T40" fmla="*/ 1166 w 3976"/>
                <a:gd name="T41" fmla="*/ 0 h 527"/>
                <a:gd name="T42" fmla="*/ 1142 w 3976"/>
                <a:gd name="T43" fmla="*/ 0 h 527"/>
                <a:gd name="T44" fmla="*/ 1136 w 3976"/>
                <a:gd name="T45" fmla="*/ 0 h 527"/>
                <a:gd name="T46" fmla="*/ 1130 w 3976"/>
                <a:gd name="T47" fmla="*/ 0 h 527"/>
                <a:gd name="T48" fmla="*/ 1124 w 3976"/>
                <a:gd name="T49" fmla="*/ 6 h 527"/>
                <a:gd name="T50" fmla="*/ 1118 w 3976"/>
                <a:gd name="T51" fmla="*/ 12 h 527"/>
                <a:gd name="T52" fmla="*/ 1100 w 3976"/>
                <a:gd name="T53" fmla="*/ 18 h 527"/>
                <a:gd name="T54" fmla="*/ 1088 w 3976"/>
                <a:gd name="T55" fmla="*/ 18 h 527"/>
                <a:gd name="T56" fmla="*/ 1070 w 3976"/>
                <a:gd name="T57" fmla="*/ 24 h 527"/>
                <a:gd name="T58" fmla="*/ 1052 w 3976"/>
                <a:gd name="T59" fmla="*/ 30 h 527"/>
                <a:gd name="T60" fmla="*/ 1034 w 3976"/>
                <a:gd name="T61" fmla="*/ 36 h 527"/>
                <a:gd name="T62" fmla="*/ 1028 w 3976"/>
                <a:gd name="T63" fmla="*/ 42 h 527"/>
                <a:gd name="T64" fmla="*/ 969 w 3976"/>
                <a:gd name="T65" fmla="*/ 60 h 527"/>
                <a:gd name="T66" fmla="*/ 921 w 3976"/>
                <a:gd name="T67" fmla="*/ 72 h 527"/>
                <a:gd name="T68" fmla="*/ 855 w 3976"/>
                <a:gd name="T69" fmla="*/ 48 h 527"/>
                <a:gd name="T70" fmla="*/ 825 w 3976"/>
                <a:gd name="T71" fmla="*/ 48 h 527"/>
                <a:gd name="T72" fmla="*/ 759 w 3976"/>
                <a:gd name="T73" fmla="*/ 72 h 527"/>
                <a:gd name="T74" fmla="*/ 735 w 3976"/>
                <a:gd name="T75" fmla="*/ 72 h 527"/>
                <a:gd name="T76" fmla="*/ 706 w 3976"/>
                <a:gd name="T77" fmla="*/ 60 h 527"/>
                <a:gd name="T78" fmla="*/ 640 w 3976"/>
                <a:gd name="T79" fmla="*/ 60 h 527"/>
                <a:gd name="T80" fmla="*/ 544 w 3976"/>
                <a:gd name="T81" fmla="*/ 72 h 527"/>
                <a:gd name="T82" fmla="*/ 389 w 3976"/>
                <a:gd name="T83" fmla="*/ 18 h 527"/>
                <a:gd name="T84" fmla="*/ 323 w 3976"/>
                <a:gd name="T85" fmla="*/ 60 h 527"/>
                <a:gd name="T86" fmla="*/ 317 w 3976"/>
                <a:gd name="T87" fmla="*/ 60 h 527"/>
                <a:gd name="T88" fmla="*/ 305 w 3976"/>
                <a:gd name="T89" fmla="*/ 72 h 527"/>
                <a:gd name="T90" fmla="*/ 287 w 3976"/>
                <a:gd name="T91" fmla="*/ 78 h 527"/>
                <a:gd name="T92" fmla="*/ 263 w 3976"/>
                <a:gd name="T93" fmla="*/ 90 h 527"/>
                <a:gd name="T94" fmla="*/ 203 w 3976"/>
                <a:gd name="T95" fmla="*/ 120 h 527"/>
                <a:gd name="T96" fmla="*/ 149 w 3976"/>
                <a:gd name="T97" fmla="*/ 150 h 527"/>
                <a:gd name="T98" fmla="*/ 78 w 3976"/>
                <a:gd name="T99" fmla="*/ 168 h 527"/>
                <a:gd name="T100" fmla="*/ 0 w 3976"/>
                <a:gd name="T101" fmla="*/ 180 h 527"/>
                <a:gd name="T102" fmla="*/ 0 w 3976"/>
                <a:gd name="T103" fmla="*/ 527 h 527"/>
                <a:gd name="T104" fmla="*/ 1010 w 3976"/>
                <a:gd name="T105" fmla="*/ 527 h 527"/>
                <a:gd name="T106" fmla="*/ 3725 w 3976"/>
                <a:gd name="T107" fmla="*/ 527 h 527"/>
                <a:gd name="T108" fmla="*/ 3976 w 3976"/>
                <a:gd name="T109" fmla="*/ 527 h 527"/>
                <a:gd name="T110" fmla="*/ 3976 w 3976"/>
                <a:gd name="T111" fmla="*/ 527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close/>
                </a:path>
              </a:pathLst>
            </a:custGeom>
            <a:gradFill rotWithShape="0">
              <a:gsLst>
                <a:gs pos="0">
                  <a:schemeClr val="bg2">
                    <a:gamma/>
                    <a:tint val="75686"/>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grpSp>
        <p:nvGrpSpPr>
          <p:cNvPr id="387088" name="Group 16"/>
          <p:cNvGrpSpPr>
            <a:grpSpLocks/>
          </p:cNvGrpSpPr>
          <p:nvPr/>
        </p:nvGrpSpPr>
        <p:grpSpPr bwMode="auto">
          <a:xfrm>
            <a:off x="627063" y="6021388"/>
            <a:ext cx="5684837" cy="849312"/>
            <a:chOff x="395" y="3793"/>
            <a:chExt cx="3581" cy="535"/>
          </a:xfrm>
        </p:grpSpPr>
        <p:sp>
          <p:nvSpPr>
            <p:cNvPr id="387089" name="Freeform 17"/>
            <p:cNvSpPr>
              <a:spLocks/>
            </p:cNvSpPr>
            <p:nvPr/>
          </p:nvSpPr>
          <p:spPr bwMode="auto">
            <a:xfrm>
              <a:off x="1196" y="3793"/>
              <a:ext cx="365" cy="291"/>
            </a:xfrm>
            <a:custGeom>
              <a:avLst/>
              <a:gdLst>
                <a:gd name="T0" fmla="*/ 24 w 365"/>
                <a:gd name="T1" fmla="*/ 24 h 287"/>
                <a:gd name="T2" fmla="*/ 0 w 365"/>
                <a:gd name="T3" fmla="*/ 60 h 287"/>
                <a:gd name="T4" fmla="*/ 66 w 365"/>
                <a:gd name="T5" fmla="*/ 108 h 287"/>
                <a:gd name="T6" fmla="*/ 143 w 365"/>
                <a:gd name="T7" fmla="*/ 180 h 287"/>
                <a:gd name="T8" fmla="*/ 191 w 365"/>
                <a:gd name="T9" fmla="*/ 168 h 287"/>
                <a:gd name="T10" fmla="*/ 341 w 365"/>
                <a:gd name="T11" fmla="*/ 287 h 287"/>
                <a:gd name="T12" fmla="*/ 305 w 365"/>
                <a:gd name="T13" fmla="*/ 174 h 287"/>
                <a:gd name="T14" fmla="*/ 365 w 365"/>
                <a:gd name="T15" fmla="*/ 132 h 287"/>
                <a:gd name="T16" fmla="*/ 359 w 365"/>
                <a:gd name="T17" fmla="*/ 126 h 287"/>
                <a:gd name="T18" fmla="*/ 335 w 365"/>
                <a:gd name="T19" fmla="*/ 114 h 287"/>
                <a:gd name="T20" fmla="*/ 299 w 365"/>
                <a:gd name="T21" fmla="*/ 90 h 287"/>
                <a:gd name="T22" fmla="*/ 257 w 365"/>
                <a:gd name="T23" fmla="*/ 72 h 287"/>
                <a:gd name="T24" fmla="*/ 215 w 365"/>
                <a:gd name="T25" fmla="*/ 54 h 287"/>
                <a:gd name="T26" fmla="*/ 173 w 365"/>
                <a:gd name="T27" fmla="*/ 36 h 287"/>
                <a:gd name="T28" fmla="*/ 143 w 365"/>
                <a:gd name="T29" fmla="*/ 24 h 287"/>
                <a:gd name="T30" fmla="*/ 131 w 365"/>
                <a:gd name="T31" fmla="*/ 18 h 287"/>
                <a:gd name="T32" fmla="*/ 107 w 365"/>
                <a:gd name="T33" fmla="*/ 18 h 287"/>
                <a:gd name="T34" fmla="*/ 95 w 365"/>
                <a:gd name="T35" fmla="*/ 18 h 287"/>
                <a:gd name="T36" fmla="*/ 72 w 365"/>
                <a:gd name="T37" fmla="*/ 12 h 287"/>
                <a:gd name="T38" fmla="*/ 66 w 365"/>
                <a:gd name="T39" fmla="*/ 12 h 287"/>
                <a:gd name="T40" fmla="*/ 54 w 365"/>
                <a:gd name="T41" fmla="*/ 6 h 287"/>
                <a:gd name="T42" fmla="*/ 42 w 365"/>
                <a:gd name="T43" fmla="*/ 0 h 287"/>
                <a:gd name="T44" fmla="*/ 30 w 365"/>
                <a:gd name="T45" fmla="*/ 0 h 287"/>
                <a:gd name="T46" fmla="*/ 24 w 365"/>
                <a:gd name="T47" fmla="*/ 24 h 287"/>
                <a:gd name="T48" fmla="*/ 24 w 365"/>
                <a:gd name="T49" fmla="*/ 24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0" name="Freeform 18"/>
            <p:cNvSpPr>
              <a:spLocks/>
            </p:cNvSpPr>
            <p:nvPr/>
          </p:nvSpPr>
          <p:spPr bwMode="auto">
            <a:xfrm>
              <a:off x="1943" y="3829"/>
              <a:ext cx="2033" cy="499"/>
            </a:xfrm>
            <a:custGeom>
              <a:avLst/>
              <a:gdLst>
                <a:gd name="T0" fmla="*/ 186 w 2033"/>
                <a:gd name="T1" fmla="*/ 18 h 499"/>
                <a:gd name="T2" fmla="*/ 138 w 2033"/>
                <a:gd name="T3" fmla="*/ 6 h 499"/>
                <a:gd name="T4" fmla="*/ 96 w 2033"/>
                <a:gd name="T5" fmla="*/ 0 h 499"/>
                <a:gd name="T6" fmla="*/ 36 w 2033"/>
                <a:gd name="T7" fmla="*/ 0 h 499"/>
                <a:gd name="T8" fmla="*/ 12 w 2033"/>
                <a:gd name="T9" fmla="*/ 25 h 499"/>
                <a:gd name="T10" fmla="*/ 0 w 2033"/>
                <a:gd name="T11" fmla="*/ 128 h 499"/>
                <a:gd name="T12" fmla="*/ 60 w 2033"/>
                <a:gd name="T13" fmla="*/ 104 h 499"/>
                <a:gd name="T14" fmla="*/ 90 w 2033"/>
                <a:gd name="T15" fmla="*/ 134 h 499"/>
                <a:gd name="T16" fmla="*/ 150 w 2033"/>
                <a:gd name="T17" fmla="*/ 153 h 499"/>
                <a:gd name="T18" fmla="*/ 209 w 2033"/>
                <a:gd name="T19" fmla="*/ 273 h 499"/>
                <a:gd name="T20" fmla="*/ 401 w 2033"/>
                <a:gd name="T21" fmla="*/ 359 h 499"/>
                <a:gd name="T22" fmla="*/ 777 w 2033"/>
                <a:gd name="T23" fmla="*/ 359 h 499"/>
                <a:gd name="T24" fmla="*/ 2033 w 2033"/>
                <a:gd name="T25" fmla="*/ 499 h 499"/>
                <a:gd name="T26" fmla="*/ 2033 w 2033"/>
                <a:gd name="T27" fmla="*/ 499 h 499"/>
                <a:gd name="T28" fmla="*/ 1991 w 2033"/>
                <a:gd name="T29" fmla="*/ 493 h 499"/>
                <a:gd name="T30" fmla="*/ 676 w 2033"/>
                <a:gd name="T31" fmla="*/ 243 h 499"/>
                <a:gd name="T32" fmla="*/ 514 w 2033"/>
                <a:gd name="T33" fmla="*/ 159 h 499"/>
                <a:gd name="T34" fmla="*/ 425 w 2033"/>
                <a:gd name="T35" fmla="*/ 110 h 499"/>
                <a:gd name="T36" fmla="*/ 365 w 2033"/>
                <a:gd name="T37" fmla="*/ 92 h 499"/>
                <a:gd name="T38" fmla="*/ 281 w 2033"/>
                <a:gd name="T39" fmla="*/ 61 h 499"/>
                <a:gd name="T40" fmla="*/ 186 w 2033"/>
                <a:gd name="T41" fmla="*/ 18 h 499"/>
                <a:gd name="T42" fmla="*/ 186 w 2033"/>
                <a:gd name="T43" fmla="*/ 18 h 4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1991" y="493"/>
                  </a:lnTo>
                  <a:lnTo>
                    <a:pt x="676" y="243"/>
                  </a:lnTo>
                  <a:lnTo>
                    <a:pt x="514" y="159"/>
                  </a:lnTo>
                  <a:lnTo>
                    <a:pt x="425" y="110"/>
                  </a:lnTo>
                  <a:lnTo>
                    <a:pt x="365" y="92"/>
                  </a:lnTo>
                  <a:lnTo>
                    <a:pt x="281" y="61"/>
                  </a:lnTo>
                  <a:lnTo>
                    <a:pt x="186"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1" name="Freeform 19"/>
            <p:cNvSpPr>
              <a:spLocks/>
            </p:cNvSpPr>
            <p:nvPr/>
          </p:nvSpPr>
          <p:spPr bwMode="auto">
            <a:xfrm>
              <a:off x="1830" y="3823"/>
              <a:ext cx="71" cy="61"/>
            </a:xfrm>
            <a:custGeom>
              <a:avLst/>
              <a:gdLst>
                <a:gd name="T0" fmla="*/ 0 w 71"/>
                <a:gd name="T1" fmla="*/ 18 h 60"/>
                <a:gd name="T2" fmla="*/ 6 w 71"/>
                <a:gd name="T3" fmla="*/ 18 h 60"/>
                <a:gd name="T4" fmla="*/ 12 w 71"/>
                <a:gd name="T5" fmla="*/ 12 h 60"/>
                <a:gd name="T6" fmla="*/ 6 w 71"/>
                <a:gd name="T7" fmla="*/ 6 h 60"/>
                <a:gd name="T8" fmla="*/ 0 w 71"/>
                <a:gd name="T9" fmla="*/ 0 h 60"/>
                <a:gd name="T10" fmla="*/ 29 w 71"/>
                <a:gd name="T11" fmla="*/ 18 h 60"/>
                <a:gd name="T12" fmla="*/ 53 w 71"/>
                <a:gd name="T13" fmla="*/ 18 h 60"/>
                <a:gd name="T14" fmla="*/ 59 w 71"/>
                <a:gd name="T15" fmla="*/ 30 h 60"/>
                <a:gd name="T16" fmla="*/ 65 w 71"/>
                <a:gd name="T17" fmla="*/ 42 h 60"/>
                <a:gd name="T18" fmla="*/ 71 w 71"/>
                <a:gd name="T19" fmla="*/ 54 h 60"/>
                <a:gd name="T20" fmla="*/ 71 w 71"/>
                <a:gd name="T21" fmla="*/ 60 h 60"/>
                <a:gd name="T22" fmla="*/ 59 w 71"/>
                <a:gd name="T23" fmla="*/ 54 h 60"/>
                <a:gd name="T24" fmla="*/ 47 w 71"/>
                <a:gd name="T25" fmla="*/ 42 h 60"/>
                <a:gd name="T26" fmla="*/ 23 w 71"/>
                <a:gd name="T27" fmla="*/ 30 h 60"/>
                <a:gd name="T28" fmla="*/ 23 w 71"/>
                <a:gd name="T29" fmla="*/ 36 h 60"/>
                <a:gd name="T30" fmla="*/ 18 w 71"/>
                <a:gd name="T31" fmla="*/ 42 h 60"/>
                <a:gd name="T32" fmla="*/ 12 w 71"/>
                <a:gd name="T33" fmla="*/ 48 h 60"/>
                <a:gd name="T34" fmla="*/ 6 w 71"/>
                <a:gd name="T35" fmla="*/ 48 h 60"/>
                <a:gd name="T36" fmla="*/ 6 w 71"/>
                <a:gd name="T37" fmla="*/ 48 h 60"/>
                <a:gd name="T38" fmla="*/ 6 w 71"/>
                <a:gd name="T39" fmla="*/ 36 h 60"/>
                <a:gd name="T40" fmla="*/ 0 w 71"/>
                <a:gd name="T41" fmla="*/ 18 h 60"/>
                <a:gd name="T42" fmla="*/ 0 w 71"/>
                <a:gd name="T43" fmla="*/ 18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36"/>
                  </a:lnTo>
                  <a:lnTo>
                    <a:pt x="0"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2" name="Freeform 20"/>
            <p:cNvSpPr>
              <a:spLocks/>
            </p:cNvSpPr>
            <p:nvPr/>
          </p:nvSpPr>
          <p:spPr bwMode="auto">
            <a:xfrm>
              <a:off x="855" y="3842"/>
              <a:ext cx="161" cy="164"/>
            </a:xfrm>
            <a:custGeom>
              <a:avLst/>
              <a:gdLst>
                <a:gd name="T0" fmla="*/ 30 w 161"/>
                <a:gd name="T1" fmla="*/ 0 h 162"/>
                <a:gd name="T2" fmla="*/ 48 w 161"/>
                <a:gd name="T3" fmla="*/ 6 h 162"/>
                <a:gd name="T4" fmla="*/ 72 w 161"/>
                <a:gd name="T5" fmla="*/ 6 h 162"/>
                <a:gd name="T6" fmla="*/ 114 w 161"/>
                <a:gd name="T7" fmla="*/ 12 h 162"/>
                <a:gd name="T8" fmla="*/ 96 w 161"/>
                <a:gd name="T9" fmla="*/ 54 h 162"/>
                <a:gd name="T10" fmla="*/ 96 w 161"/>
                <a:gd name="T11" fmla="*/ 60 h 162"/>
                <a:gd name="T12" fmla="*/ 102 w 161"/>
                <a:gd name="T13" fmla="*/ 72 h 162"/>
                <a:gd name="T14" fmla="*/ 108 w 161"/>
                <a:gd name="T15" fmla="*/ 84 h 162"/>
                <a:gd name="T16" fmla="*/ 120 w 161"/>
                <a:gd name="T17" fmla="*/ 96 h 162"/>
                <a:gd name="T18" fmla="*/ 143 w 161"/>
                <a:gd name="T19" fmla="*/ 114 h 162"/>
                <a:gd name="T20" fmla="*/ 155 w 161"/>
                <a:gd name="T21" fmla="*/ 138 h 162"/>
                <a:gd name="T22" fmla="*/ 161 w 161"/>
                <a:gd name="T23" fmla="*/ 156 h 162"/>
                <a:gd name="T24" fmla="*/ 161 w 161"/>
                <a:gd name="T25" fmla="*/ 162 h 162"/>
                <a:gd name="T26" fmla="*/ 96 w 161"/>
                <a:gd name="T27" fmla="*/ 102 h 162"/>
                <a:gd name="T28" fmla="*/ 30 w 161"/>
                <a:gd name="T29" fmla="*/ 54 h 162"/>
                <a:gd name="T30" fmla="*/ 0 w 161"/>
                <a:gd name="T31" fmla="*/ 0 h 162"/>
                <a:gd name="T32" fmla="*/ 30 w 161"/>
                <a:gd name="T33" fmla="*/ 0 h 162"/>
                <a:gd name="T34" fmla="*/ 30 w 161"/>
                <a:gd name="T35" fmla="*/ 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3" name="Freeform 21"/>
            <p:cNvSpPr>
              <a:spLocks/>
            </p:cNvSpPr>
            <p:nvPr/>
          </p:nvSpPr>
          <p:spPr bwMode="auto">
            <a:xfrm>
              <a:off x="706" y="3854"/>
              <a:ext cx="59" cy="61"/>
            </a:xfrm>
            <a:custGeom>
              <a:avLst/>
              <a:gdLst>
                <a:gd name="T0" fmla="*/ 59 w 59"/>
                <a:gd name="T1" fmla="*/ 6 h 60"/>
                <a:gd name="T2" fmla="*/ 41 w 59"/>
                <a:gd name="T3" fmla="*/ 30 h 60"/>
                <a:gd name="T4" fmla="*/ 41 w 59"/>
                <a:gd name="T5" fmla="*/ 36 h 60"/>
                <a:gd name="T6" fmla="*/ 47 w 59"/>
                <a:gd name="T7" fmla="*/ 42 h 60"/>
                <a:gd name="T8" fmla="*/ 53 w 59"/>
                <a:gd name="T9" fmla="*/ 54 h 60"/>
                <a:gd name="T10" fmla="*/ 53 w 59"/>
                <a:gd name="T11" fmla="*/ 60 h 60"/>
                <a:gd name="T12" fmla="*/ 47 w 59"/>
                <a:gd name="T13" fmla="*/ 54 h 60"/>
                <a:gd name="T14" fmla="*/ 35 w 59"/>
                <a:gd name="T15" fmla="*/ 48 h 60"/>
                <a:gd name="T16" fmla="*/ 23 w 59"/>
                <a:gd name="T17" fmla="*/ 36 h 60"/>
                <a:gd name="T18" fmla="*/ 17 w 59"/>
                <a:gd name="T19" fmla="*/ 30 h 60"/>
                <a:gd name="T20" fmla="*/ 0 w 59"/>
                <a:gd name="T21" fmla="*/ 0 h 60"/>
                <a:gd name="T22" fmla="*/ 59 w 59"/>
                <a:gd name="T23" fmla="*/ 6 h 60"/>
                <a:gd name="T24" fmla="*/ 59 w 59"/>
                <a:gd name="T25" fmla="*/ 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4" name="Freeform 22"/>
            <p:cNvSpPr>
              <a:spLocks/>
            </p:cNvSpPr>
            <p:nvPr/>
          </p:nvSpPr>
          <p:spPr bwMode="auto">
            <a:xfrm>
              <a:off x="395" y="3811"/>
              <a:ext cx="245" cy="207"/>
            </a:xfrm>
            <a:custGeom>
              <a:avLst/>
              <a:gdLst>
                <a:gd name="T0" fmla="*/ 233 w 245"/>
                <a:gd name="T1" fmla="*/ 36 h 204"/>
                <a:gd name="T2" fmla="*/ 245 w 245"/>
                <a:gd name="T3" fmla="*/ 42 h 204"/>
                <a:gd name="T4" fmla="*/ 209 w 245"/>
                <a:gd name="T5" fmla="*/ 84 h 204"/>
                <a:gd name="T6" fmla="*/ 143 w 245"/>
                <a:gd name="T7" fmla="*/ 132 h 204"/>
                <a:gd name="T8" fmla="*/ 167 w 245"/>
                <a:gd name="T9" fmla="*/ 156 h 204"/>
                <a:gd name="T10" fmla="*/ 179 w 245"/>
                <a:gd name="T11" fmla="*/ 204 h 204"/>
                <a:gd name="T12" fmla="*/ 77 w 245"/>
                <a:gd name="T13" fmla="*/ 132 h 204"/>
                <a:gd name="T14" fmla="*/ 47 w 245"/>
                <a:gd name="T15" fmla="*/ 84 h 204"/>
                <a:gd name="T16" fmla="*/ 89 w 245"/>
                <a:gd name="T17" fmla="*/ 66 h 204"/>
                <a:gd name="T18" fmla="*/ 59 w 245"/>
                <a:gd name="T19" fmla="*/ 36 h 204"/>
                <a:gd name="T20" fmla="*/ 0 w 245"/>
                <a:gd name="T21" fmla="*/ 12 h 204"/>
                <a:gd name="T22" fmla="*/ 0 w 245"/>
                <a:gd name="T23" fmla="*/ 0 h 204"/>
                <a:gd name="T24" fmla="*/ 6 w 245"/>
                <a:gd name="T25" fmla="*/ 0 h 204"/>
                <a:gd name="T26" fmla="*/ 12 w 245"/>
                <a:gd name="T27" fmla="*/ 0 h 204"/>
                <a:gd name="T28" fmla="*/ 47 w 245"/>
                <a:gd name="T29" fmla="*/ 6 h 204"/>
                <a:gd name="T30" fmla="*/ 77 w 245"/>
                <a:gd name="T31" fmla="*/ 6 h 204"/>
                <a:gd name="T32" fmla="*/ 83 w 245"/>
                <a:gd name="T33" fmla="*/ 6 h 204"/>
                <a:gd name="T34" fmla="*/ 89 w 245"/>
                <a:gd name="T35" fmla="*/ 6 h 204"/>
                <a:gd name="T36" fmla="*/ 101 w 245"/>
                <a:gd name="T37" fmla="*/ 12 h 204"/>
                <a:gd name="T38" fmla="*/ 125 w 245"/>
                <a:gd name="T39" fmla="*/ 12 h 204"/>
                <a:gd name="T40" fmla="*/ 143 w 245"/>
                <a:gd name="T41" fmla="*/ 18 h 204"/>
                <a:gd name="T42" fmla="*/ 149 w 245"/>
                <a:gd name="T43" fmla="*/ 18 h 204"/>
                <a:gd name="T44" fmla="*/ 149 w 245"/>
                <a:gd name="T45" fmla="*/ 18 h 204"/>
                <a:gd name="T46" fmla="*/ 203 w 245"/>
                <a:gd name="T47" fmla="*/ 24 h 204"/>
                <a:gd name="T48" fmla="*/ 233 w 245"/>
                <a:gd name="T49" fmla="*/ 36 h 204"/>
                <a:gd name="T50" fmla="*/ 233 w 245"/>
                <a:gd name="T51" fmla="*/ 36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203" y="24"/>
                  </a:lnTo>
                  <a:lnTo>
                    <a:pt x="233"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95" name="Rectangle 23"/>
          <p:cNvSpPr>
            <a:spLocks noGrp="1" noChangeArrowheads="1"/>
          </p:cNvSpPr>
          <p:nvPr>
            <p:ph type="title"/>
          </p:nvPr>
        </p:nvSpPr>
        <p:spPr bwMode="auto">
          <a:xfrm>
            <a:off x="457200" y="228600"/>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de-DE" altLang="de-DE" smtClean="0"/>
              <a:t>Titelmasterformat durch Klicken bearbeiten</a:t>
            </a:r>
          </a:p>
        </p:txBody>
      </p:sp>
      <p:sp>
        <p:nvSpPr>
          <p:cNvPr id="387096" name="Rectangle 24"/>
          <p:cNvSpPr>
            <a:spLocks noGrp="1" noChangeArrowheads="1"/>
          </p:cNvSpPr>
          <p:nvPr>
            <p:ph type="body" idx="1"/>
          </p:nvPr>
        </p:nvSpPr>
        <p:spPr bwMode="auto">
          <a:xfrm>
            <a:off x="457200" y="1600200"/>
            <a:ext cx="82296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ltLang="de-DE" smtClean="0"/>
              <a:t>Textmasterformate durch Klicken bearbeiten</a:t>
            </a:r>
          </a:p>
          <a:p>
            <a:pPr lvl="1"/>
            <a:r>
              <a:rPr lang="de-DE" altLang="de-DE" smtClean="0"/>
              <a:t>Zweite Ebene</a:t>
            </a:r>
          </a:p>
          <a:p>
            <a:pPr lvl="2"/>
            <a:r>
              <a:rPr lang="de-DE" altLang="de-DE" smtClean="0"/>
              <a:t>Dritte Ebene</a:t>
            </a:r>
          </a:p>
          <a:p>
            <a:pPr lvl="3"/>
            <a:r>
              <a:rPr lang="de-DE" altLang="de-DE" smtClean="0"/>
              <a:t>Vierte Ebene</a:t>
            </a:r>
          </a:p>
          <a:p>
            <a:pPr lvl="4"/>
            <a:r>
              <a:rPr lang="de-DE" altLang="de-DE" smtClean="0"/>
              <a:t>Fünfte Ebene</a:t>
            </a:r>
          </a:p>
        </p:txBody>
      </p:sp>
      <p:sp>
        <p:nvSpPr>
          <p:cNvPr id="387097" name="Rectangle 25"/>
          <p:cNvSpPr>
            <a:spLocks noGrp="1" noChangeArrowheads="1"/>
          </p:cNvSpPr>
          <p:nvPr>
            <p:ph type="dt" sz="half" idx="2"/>
          </p:nvPr>
        </p:nvSpPr>
        <p:spPr bwMode="auto">
          <a:xfrm>
            <a:off x="457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effectLst>
                  <a:outerShdw blurRad="38100" dist="38100" dir="2700000" algn="tl">
                    <a:srgbClr val="000000"/>
                  </a:outerShdw>
                </a:effectLst>
              </a:defRPr>
            </a:lvl1pPr>
          </a:lstStyle>
          <a:p>
            <a:endParaRPr lang="de-DE" altLang="de-DE"/>
          </a:p>
        </p:txBody>
      </p:sp>
      <p:sp>
        <p:nvSpPr>
          <p:cNvPr id="387098" name="Rectangle 26"/>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200">
                <a:effectLst>
                  <a:outerShdw blurRad="38100" dist="38100" dir="2700000" algn="tl">
                    <a:srgbClr val="000000"/>
                  </a:outerShdw>
                </a:effectLst>
              </a:defRPr>
            </a:lvl1pPr>
          </a:lstStyle>
          <a:p>
            <a:endParaRPr lang="de-DE" altLang="de-DE"/>
          </a:p>
        </p:txBody>
      </p:sp>
      <p:sp>
        <p:nvSpPr>
          <p:cNvPr id="387099" name="Rectangle 27"/>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effectLst>
                  <a:outerShdw blurRad="38100" dist="38100" dir="2700000" algn="tl">
                    <a:srgbClr val="000000"/>
                  </a:outerShdw>
                </a:effectLst>
              </a:defRPr>
            </a:lvl1pPr>
          </a:lstStyle>
          <a:p>
            <a:fld id="{DC9EB4DE-ACDA-47F1-AE60-8C37F0BAC671}" type="slidenum">
              <a:rPr lang="de-DE" altLang="de-DE"/>
              <a:pPr/>
              <a:t>‹Nr.›</a:t>
            </a:fld>
            <a:endParaRPr lang="de-DE" altLang="de-DE"/>
          </a:p>
        </p:txBody>
      </p:sp>
    </p:spTree>
  </p:cSld>
  <p:clrMap bg1="dk2" tx1="lt1" bg2="dk1" tx2="lt2" accent1="accent1" accent2="accent2" accent3="accent3" accent4="accent4" accent5="accent5" accent6="accent6" hlink="hlink" folHlink="folHlink"/>
  <p:sldLayoutIdLst>
    <p:sldLayoutId id="2147483704" r:id="rId1"/>
    <p:sldLayoutId id="2147483705" r:id="rId2"/>
    <p:sldLayoutId id="2147483706" r:id="rId3"/>
    <p:sldLayoutId id="2147483707" r:id="rId4"/>
    <p:sldLayoutId id="2147483708" r:id="rId5"/>
    <p:sldLayoutId id="2147483709" r:id="rId6"/>
    <p:sldLayoutId id="2147483710" r:id="rId7"/>
    <p:sldLayoutId id="2147483711" r:id="rId8"/>
    <p:sldLayoutId id="2147483712" r:id="rId9"/>
    <p:sldLayoutId id="2147483713" r:id="rId10"/>
    <p:sldLayoutId id="2147483714" r:id="rId11"/>
  </p:sldLayoutIdLst>
  <p:txStyles>
    <p:titleStyle>
      <a:lvl1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1" fontAlgn="base" hangingPunct="1">
        <a:spcBef>
          <a:spcPct val="20000"/>
        </a:spcBef>
        <a:spcAft>
          <a:spcPct val="0"/>
        </a:spcAft>
        <a:buClr>
          <a:schemeClr val="tx2"/>
        </a:buClr>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179512" y="532130"/>
            <a:ext cx="8777064" cy="2308324"/>
          </a:xfrm>
        </p:spPr>
        <p:txBody>
          <a:bodyPr wrap="square">
            <a:spAutoFit/>
          </a:bodyPr>
          <a:lstStyle/>
          <a:p>
            <a:pPr algn="l"/>
            <a:r>
              <a:rPr lang="de-DE" altLang="de-DE" sz="7200" dirty="0" smtClean="0">
                <a:solidFill>
                  <a:schemeClr val="tx1"/>
                </a:solidFill>
                <a:effectLst/>
                <a:latin typeface="Univers LT Std 47 Cn Lt" pitchFamily="34" charset="0"/>
              </a:rPr>
              <a:t>HERR, dir vertraue ich zu jeder Zeit!</a:t>
            </a:r>
            <a:endParaRPr lang="de-DE" altLang="de-DE" sz="7200" dirty="0">
              <a:solidFill>
                <a:schemeClr val="tx1"/>
              </a:solidFill>
              <a:effectLst/>
              <a:latin typeface="Univers LT Std 47 Cn Lt" pitchFamily="34" charset="0"/>
            </a:endParaRPr>
          </a:p>
        </p:txBody>
      </p:sp>
      <p:sp>
        <p:nvSpPr>
          <p:cNvPr id="409603" name="Rectangle 3"/>
          <p:cNvSpPr>
            <a:spLocks noGrp="1" noChangeArrowheads="1"/>
          </p:cNvSpPr>
          <p:nvPr>
            <p:ph type="subTitle" idx="1"/>
          </p:nvPr>
        </p:nvSpPr>
        <p:spPr>
          <a:xfrm>
            <a:off x="2555776" y="6093296"/>
            <a:ext cx="6400800" cy="369332"/>
          </a:xfrm>
        </p:spPr>
        <p:txBody>
          <a:bodyPr>
            <a:spAutoFit/>
          </a:bodyPr>
          <a:lstStyle/>
          <a:p>
            <a:pPr algn="r"/>
            <a:r>
              <a:rPr lang="de-DE" altLang="de-DE" sz="1800" dirty="0" smtClean="0">
                <a:effectLst/>
                <a:latin typeface="Univers LT Std 47 Cn Lt" pitchFamily="34" charset="0"/>
              </a:rPr>
              <a:t>Reihe: Psalmen – Gespräche mit Gott (4/5)</a:t>
            </a:r>
            <a:endParaRPr lang="de-DE" altLang="de-DE" sz="1800" dirty="0">
              <a:effectLst/>
              <a:latin typeface="Univers LT Std 47 Cn Lt" pitchFamily="34" charset="0"/>
            </a:endParaRPr>
          </a:p>
        </p:txBody>
      </p:sp>
      <p:sp>
        <p:nvSpPr>
          <p:cNvPr id="6" name="Rectangle 3"/>
          <p:cNvSpPr txBox="1">
            <a:spLocks noChangeArrowheads="1"/>
          </p:cNvSpPr>
          <p:nvPr/>
        </p:nvSpPr>
        <p:spPr bwMode="auto">
          <a:xfrm>
            <a:off x="2555776" y="5301208"/>
            <a:ext cx="6400800"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4800" kern="0" dirty="0" smtClean="0">
                <a:effectLst/>
                <a:latin typeface="Univers LT Std 47 Cn Lt" pitchFamily="34" charset="0"/>
              </a:rPr>
              <a:t>Psalm 62</a:t>
            </a:r>
            <a:endParaRPr lang="de-DE" altLang="de-DE" sz="4800" kern="0" dirty="0">
              <a:effectLst/>
              <a:latin typeface="Univers LT Std 47 Cn Lt" pitchFamily="34" charset="0"/>
            </a:endParaRPr>
          </a:p>
        </p:txBody>
      </p:sp>
    </p:spTree>
    <p:extLst>
      <p:ext uri="{BB962C8B-B14F-4D97-AF65-F5344CB8AC3E}">
        <p14:creationId xmlns:p14="http://schemas.microsoft.com/office/powerpoint/2010/main" val="18840419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339752" y="5805264"/>
            <a:ext cx="6400800" cy="707886"/>
          </a:xfrm>
        </p:spPr>
        <p:txBody>
          <a:bodyPr>
            <a:spAutoFit/>
          </a:bodyPr>
          <a:lstStyle/>
          <a:p>
            <a:pPr algn="r"/>
            <a:r>
              <a:rPr lang="de-DE" altLang="de-DE" sz="4000" dirty="0" smtClean="0">
                <a:effectLst/>
                <a:latin typeface="Univers LT Std 47 Cn Lt" pitchFamily="34" charset="0"/>
              </a:rPr>
              <a:t>2.Samuel 15,7</a:t>
            </a:r>
            <a:endParaRPr lang="de-DE" altLang="de-DE" sz="4000" dirty="0">
              <a:effectLst/>
              <a:latin typeface="Univers LT Std 47 Cn Lt" pitchFamily="34" charset="0"/>
            </a:endParaRPr>
          </a:p>
        </p:txBody>
      </p:sp>
      <p:sp>
        <p:nvSpPr>
          <p:cNvPr id="7" name="Rectangle 2"/>
          <p:cNvSpPr>
            <a:spLocks noGrp="1" noChangeArrowheads="1"/>
          </p:cNvSpPr>
          <p:nvPr>
            <p:ph type="ctrTitle"/>
          </p:nvPr>
        </p:nvSpPr>
        <p:spPr>
          <a:xfrm>
            <a:off x="179512" y="886068"/>
            <a:ext cx="8424936" cy="2308324"/>
          </a:xfrm>
        </p:spPr>
        <p:txBody>
          <a:bodyPr wrap="square">
            <a:spAutoFit/>
          </a:bodyPr>
          <a:lstStyle/>
          <a:p>
            <a:pPr algn="l"/>
            <a:r>
              <a:rPr lang="de-CH" altLang="de-DE" sz="4800" dirty="0">
                <a:solidFill>
                  <a:schemeClr val="tx1"/>
                </a:solidFill>
                <a:effectLst/>
                <a:latin typeface="Univers LT Std 47 Cn Lt" pitchFamily="34" charset="0"/>
              </a:rPr>
              <a:t>„Ich möchte nach Hebron gehen, um das Gelübde zu erfüllen, das ich </a:t>
            </a:r>
            <a:r>
              <a:rPr lang="de-CH" altLang="de-DE" sz="4800">
                <a:solidFill>
                  <a:schemeClr val="tx1"/>
                </a:solidFill>
                <a:effectLst/>
                <a:latin typeface="Univers LT Std 47 Cn Lt" pitchFamily="34" charset="0"/>
              </a:rPr>
              <a:t>dem </a:t>
            </a:r>
            <a:r>
              <a:rPr lang="de-CH" altLang="de-DE" sz="4800" smtClean="0">
                <a:solidFill>
                  <a:schemeClr val="tx1"/>
                </a:solidFill>
                <a:effectLst/>
                <a:latin typeface="Univers LT Std 47 Cn Lt" pitchFamily="34" charset="0"/>
              </a:rPr>
              <a:t>HERRN gegeben </a:t>
            </a:r>
            <a:r>
              <a:rPr lang="de-CH" altLang="de-DE" sz="4800" dirty="0">
                <a:solidFill>
                  <a:schemeClr val="tx1"/>
                </a:solidFill>
                <a:effectLst/>
                <a:latin typeface="Univers LT Std 47 Cn Lt" pitchFamily="34" charset="0"/>
              </a:rPr>
              <a:t>habe.“ </a:t>
            </a:r>
            <a:endParaRPr lang="de-DE" altLang="de-DE" sz="48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68703475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339752" y="5805264"/>
            <a:ext cx="6400800" cy="707886"/>
          </a:xfrm>
        </p:spPr>
        <p:txBody>
          <a:bodyPr>
            <a:spAutoFit/>
          </a:bodyPr>
          <a:lstStyle/>
          <a:p>
            <a:pPr algn="r"/>
            <a:r>
              <a:rPr lang="de-DE" altLang="de-DE" sz="4000" dirty="0" smtClean="0">
                <a:effectLst/>
                <a:latin typeface="Univers LT Std 47 Cn Lt" pitchFamily="34" charset="0"/>
              </a:rPr>
              <a:t>2.Samuel 15,14</a:t>
            </a:r>
            <a:endParaRPr lang="de-DE" altLang="de-DE" sz="4000" dirty="0">
              <a:effectLst/>
              <a:latin typeface="Univers LT Std 47 Cn Lt" pitchFamily="34" charset="0"/>
            </a:endParaRPr>
          </a:p>
        </p:txBody>
      </p:sp>
      <p:sp>
        <p:nvSpPr>
          <p:cNvPr id="7" name="Rectangle 2"/>
          <p:cNvSpPr>
            <a:spLocks noGrp="1" noChangeArrowheads="1"/>
          </p:cNvSpPr>
          <p:nvPr>
            <p:ph type="ctrTitle"/>
          </p:nvPr>
        </p:nvSpPr>
        <p:spPr>
          <a:xfrm>
            <a:off x="179512" y="147404"/>
            <a:ext cx="8136904" cy="3785652"/>
          </a:xfrm>
        </p:spPr>
        <p:txBody>
          <a:bodyPr wrap="square">
            <a:spAutoFit/>
          </a:bodyPr>
          <a:lstStyle/>
          <a:p>
            <a:pPr algn="l"/>
            <a:r>
              <a:rPr lang="de-CH" altLang="de-DE" sz="4000" dirty="0">
                <a:solidFill>
                  <a:schemeClr val="tx1"/>
                </a:solidFill>
                <a:effectLst/>
                <a:latin typeface="Univers LT Std 47 Cn Lt" pitchFamily="34" charset="0"/>
              </a:rPr>
              <a:t>David sagte zu seinen Gefolgsleuten, die bei ihm in Jerusalem waren: „Wir müssen fliehen! Es gibt keine andere Rettung vor </a:t>
            </a:r>
            <a:r>
              <a:rPr lang="de-CH" altLang="de-DE" sz="4000" dirty="0" err="1">
                <a:solidFill>
                  <a:schemeClr val="tx1"/>
                </a:solidFill>
                <a:effectLst/>
                <a:latin typeface="Univers LT Std 47 Cn Lt" pitchFamily="34" charset="0"/>
              </a:rPr>
              <a:t>Absalom</a:t>
            </a:r>
            <a:r>
              <a:rPr lang="de-CH" altLang="de-DE" sz="4000" dirty="0">
                <a:solidFill>
                  <a:schemeClr val="tx1"/>
                </a:solidFill>
                <a:effectLst/>
                <a:latin typeface="Univers LT Std 47 Cn Lt" pitchFamily="34" charset="0"/>
              </a:rPr>
              <a:t>. Schnell fort, bevor er hier ist, sonst fallen wir in seine Hand und er richtet in der Stadt ein Blutbad an.“</a:t>
            </a:r>
            <a:endParaRPr lang="de-DE" altLang="de-DE" sz="4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400499001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339752" y="5805264"/>
            <a:ext cx="6400800" cy="707886"/>
          </a:xfrm>
        </p:spPr>
        <p:txBody>
          <a:bodyPr>
            <a:spAutoFit/>
          </a:bodyPr>
          <a:lstStyle/>
          <a:p>
            <a:pPr algn="r"/>
            <a:r>
              <a:rPr lang="de-DE" altLang="de-DE" sz="4000" dirty="0" smtClean="0">
                <a:effectLst/>
                <a:latin typeface="Univers LT Std 47 Cn Lt" pitchFamily="34" charset="0"/>
              </a:rPr>
              <a:t>Psalm 62,1</a:t>
            </a:r>
            <a:endParaRPr lang="de-DE" altLang="de-DE" sz="4000" dirty="0">
              <a:effectLst/>
              <a:latin typeface="Univers LT Std 47 Cn Lt" pitchFamily="34" charset="0"/>
            </a:endParaRPr>
          </a:p>
        </p:txBody>
      </p:sp>
      <p:sp>
        <p:nvSpPr>
          <p:cNvPr id="7" name="Rectangle 2"/>
          <p:cNvSpPr>
            <a:spLocks noGrp="1" noChangeArrowheads="1"/>
          </p:cNvSpPr>
          <p:nvPr>
            <p:ph type="ctrTitle"/>
          </p:nvPr>
        </p:nvSpPr>
        <p:spPr>
          <a:xfrm>
            <a:off x="179512" y="698501"/>
            <a:ext cx="8280920" cy="1754326"/>
          </a:xfrm>
        </p:spPr>
        <p:txBody>
          <a:bodyPr wrap="square">
            <a:spAutoFit/>
          </a:bodyPr>
          <a:lstStyle/>
          <a:p>
            <a:pPr algn="l"/>
            <a:r>
              <a:rPr lang="de-CH" altLang="de-DE" dirty="0">
                <a:solidFill>
                  <a:schemeClr val="tx1"/>
                </a:solidFill>
                <a:effectLst/>
                <a:latin typeface="Univers LT Std 47 Cn Lt" pitchFamily="34" charset="0"/>
              </a:rPr>
              <a:t>Für den Dirigenten. Für </a:t>
            </a:r>
            <a:r>
              <a:rPr lang="de-CH" altLang="de-DE" dirty="0" err="1">
                <a:solidFill>
                  <a:schemeClr val="tx1"/>
                </a:solidFill>
                <a:effectLst/>
                <a:latin typeface="Univers LT Std 47 Cn Lt" pitchFamily="34" charset="0"/>
              </a:rPr>
              <a:t>Jedutun</a:t>
            </a:r>
            <a:r>
              <a:rPr lang="de-CH" altLang="de-DE" dirty="0">
                <a:solidFill>
                  <a:schemeClr val="tx1"/>
                </a:solidFill>
                <a:effectLst/>
                <a:latin typeface="Univers LT Std 47 Cn Lt" pitchFamily="34" charset="0"/>
              </a:rPr>
              <a:t>. Ein Psalm Davids.</a:t>
            </a:r>
            <a:endParaRPr lang="de-DE" altLang="de-DE" dirty="0">
              <a:solidFill>
                <a:schemeClr val="tx1"/>
              </a:solidFill>
              <a:effectLst/>
              <a:latin typeface="Univers LT Std 47 Cn Lt" pitchFamily="34" charset="0"/>
            </a:endParaRPr>
          </a:p>
        </p:txBody>
      </p:sp>
    </p:spTree>
    <p:extLst>
      <p:ext uri="{BB962C8B-B14F-4D97-AF65-F5344CB8AC3E}">
        <p14:creationId xmlns:p14="http://schemas.microsoft.com/office/powerpoint/2010/main" val="126414174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339752" y="5805264"/>
            <a:ext cx="6400800" cy="707886"/>
          </a:xfrm>
        </p:spPr>
        <p:txBody>
          <a:bodyPr>
            <a:spAutoFit/>
          </a:bodyPr>
          <a:lstStyle/>
          <a:p>
            <a:pPr algn="r"/>
            <a:r>
              <a:rPr lang="de-DE" altLang="de-DE" sz="4000" dirty="0" smtClean="0">
                <a:effectLst/>
                <a:latin typeface="Univers LT Std 47 Cn Lt" pitchFamily="34" charset="0"/>
              </a:rPr>
              <a:t>Psalm 62,2-3</a:t>
            </a:r>
            <a:endParaRPr lang="de-DE" altLang="de-DE" sz="4000" dirty="0">
              <a:effectLst/>
              <a:latin typeface="Univers LT Std 47 Cn Lt" pitchFamily="34" charset="0"/>
            </a:endParaRPr>
          </a:p>
        </p:txBody>
      </p:sp>
      <p:sp>
        <p:nvSpPr>
          <p:cNvPr id="7" name="Rectangle 2"/>
          <p:cNvSpPr>
            <a:spLocks noGrp="1" noChangeArrowheads="1"/>
          </p:cNvSpPr>
          <p:nvPr>
            <p:ph type="ctrTitle"/>
          </p:nvPr>
        </p:nvSpPr>
        <p:spPr>
          <a:xfrm>
            <a:off x="35496" y="1103253"/>
            <a:ext cx="8658125" cy="3477875"/>
          </a:xfrm>
        </p:spPr>
        <p:txBody>
          <a:bodyPr wrap="square">
            <a:spAutoFit/>
          </a:bodyPr>
          <a:lstStyle/>
          <a:p>
            <a:pPr algn="l"/>
            <a:r>
              <a:rPr lang="de-CH" altLang="de-DE" sz="4400" dirty="0">
                <a:solidFill>
                  <a:schemeClr val="tx1"/>
                </a:solidFill>
                <a:effectLst/>
                <a:latin typeface="Univers LT Std 47 Cn Lt" pitchFamily="34" charset="0"/>
              </a:rPr>
              <a:t>Bei Gott allein findet meine Seele Ruhe, von ihm kommt meine Hilfe. Er allein ist mein Fels und meine Rettung, ja, er ist meine sichere Festung. Dank seiner Hilfe werde ich nicht zu Fall kommen.</a:t>
            </a:r>
            <a:endParaRPr lang="de-DE" altLang="de-DE" sz="4400" dirty="0">
              <a:solidFill>
                <a:schemeClr val="tx1"/>
              </a:solidFill>
              <a:effectLst/>
              <a:latin typeface="Univers LT Std 47 Cn Lt" pitchFamily="34" charset="0"/>
            </a:endParaRPr>
          </a:p>
        </p:txBody>
      </p:sp>
      <p:sp>
        <p:nvSpPr>
          <p:cNvPr id="4" name="Rectangle 2"/>
          <p:cNvSpPr txBox="1">
            <a:spLocks noChangeArrowheads="1"/>
          </p:cNvSpPr>
          <p:nvPr/>
        </p:nvSpPr>
        <p:spPr bwMode="auto">
          <a:xfrm>
            <a:off x="-19347" y="117346"/>
            <a:ext cx="8856984"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algn="ctr" rtl="0" eaLnBrk="1" fontAlgn="base" hangingPunct="1">
              <a:spcBef>
                <a:spcPct val="0"/>
              </a:spcBef>
              <a:spcAft>
                <a:spcPct val="0"/>
              </a:spcAft>
              <a:defRPr sz="5400">
                <a:solidFill>
                  <a:schemeClr val="tx2"/>
                </a:solidFill>
                <a:effectLst>
                  <a:outerShdw blurRad="38100" dist="38100" dir="2700000" algn="tl">
                    <a:srgbClr val="000000"/>
                  </a:outerShdw>
                </a:effectLst>
                <a:latin typeface="+mj-lt"/>
                <a:ea typeface="+mj-ea"/>
                <a:cs typeface="+mj-cs"/>
              </a:defRPr>
            </a:lvl1pPr>
            <a:lvl2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9pPr>
          </a:lstStyle>
          <a:p>
            <a:pPr algn="r"/>
            <a:r>
              <a:rPr lang="de-CH" altLang="de-DE" sz="3600" kern="0" dirty="0" smtClean="0">
                <a:solidFill>
                  <a:schemeClr val="tx1"/>
                </a:solidFill>
                <a:effectLst/>
                <a:latin typeface="Univers LT Std 47 Cn Lt" pitchFamily="34" charset="0"/>
              </a:rPr>
              <a:t>Refrain 1</a:t>
            </a:r>
            <a:endParaRPr lang="de-DE" altLang="de-DE" sz="3600" kern="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80641272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339752" y="5805264"/>
            <a:ext cx="6400800" cy="707886"/>
          </a:xfrm>
        </p:spPr>
        <p:txBody>
          <a:bodyPr>
            <a:spAutoFit/>
          </a:bodyPr>
          <a:lstStyle/>
          <a:p>
            <a:pPr algn="r"/>
            <a:r>
              <a:rPr lang="de-DE" altLang="de-DE" sz="4000" dirty="0" smtClean="0">
                <a:effectLst/>
                <a:latin typeface="Univers LT Std 47 Cn Lt" pitchFamily="34" charset="0"/>
              </a:rPr>
              <a:t>Psalm 62,4</a:t>
            </a:r>
            <a:endParaRPr lang="de-DE" altLang="de-DE" sz="4000" dirty="0">
              <a:effectLst/>
              <a:latin typeface="Univers LT Std 47 Cn Lt" pitchFamily="34" charset="0"/>
            </a:endParaRPr>
          </a:p>
        </p:txBody>
      </p:sp>
      <p:sp>
        <p:nvSpPr>
          <p:cNvPr id="7" name="Rectangle 2"/>
          <p:cNvSpPr>
            <a:spLocks noGrp="1" noChangeArrowheads="1"/>
          </p:cNvSpPr>
          <p:nvPr>
            <p:ph type="ctrTitle"/>
          </p:nvPr>
        </p:nvSpPr>
        <p:spPr>
          <a:xfrm>
            <a:off x="179512" y="116632"/>
            <a:ext cx="8784976" cy="4154984"/>
          </a:xfrm>
        </p:spPr>
        <p:txBody>
          <a:bodyPr wrap="square">
            <a:spAutoFit/>
          </a:bodyPr>
          <a:lstStyle/>
          <a:p>
            <a:pPr algn="l"/>
            <a:r>
              <a:rPr lang="de-CH" altLang="de-DE" sz="4400" dirty="0">
                <a:solidFill>
                  <a:schemeClr val="tx1"/>
                </a:solidFill>
                <a:effectLst/>
                <a:latin typeface="Univers LT Std 47 Cn Lt" pitchFamily="34" charset="0"/>
              </a:rPr>
              <a:t>Wie lange wollt ihr noch anstürmen gegen einen einzigen Mann, wollt ihr allesamt ihn niederschlagen, so als wäre er eine Wand, die sich schon bedenklich neigt, eine Mauer, die kurz vor dem Einsturz steht?</a:t>
            </a:r>
            <a:endParaRPr lang="de-DE" altLang="de-DE" sz="44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43813347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339752" y="5805264"/>
            <a:ext cx="6400800" cy="707886"/>
          </a:xfrm>
        </p:spPr>
        <p:txBody>
          <a:bodyPr>
            <a:spAutoFit/>
          </a:bodyPr>
          <a:lstStyle/>
          <a:p>
            <a:pPr algn="r"/>
            <a:r>
              <a:rPr lang="de-DE" altLang="de-DE" sz="4000" dirty="0" smtClean="0">
                <a:effectLst/>
                <a:latin typeface="Univers LT Std 47 Cn Lt" pitchFamily="34" charset="0"/>
              </a:rPr>
              <a:t>Psalm 62,5</a:t>
            </a:r>
            <a:endParaRPr lang="de-DE" altLang="de-DE" sz="4000" dirty="0">
              <a:effectLst/>
              <a:latin typeface="Univers LT Std 47 Cn Lt" pitchFamily="34" charset="0"/>
            </a:endParaRPr>
          </a:p>
        </p:txBody>
      </p:sp>
      <p:sp>
        <p:nvSpPr>
          <p:cNvPr id="7" name="Rectangle 2"/>
          <p:cNvSpPr>
            <a:spLocks noGrp="1" noChangeArrowheads="1"/>
          </p:cNvSpPr>
          <p:nvPr>
            <p:ph type="ctrTitle"/>
          </p:nvPr>
        </p:nvSpPr>
        <p:spPr>
          <a:xfrm>
            <a:off x="179512" y="331248"/>
            <a:ext cx="8280920" cy="3170099"/>
          </a:xfrm>
        </p:spPr>
        <p:txBody>
          <a:bodyPr wrap="square">
            <a:spAutoFit/>
          </a:bodyPr>
          <a:lstStyle/>
          <a:p>
            <a:pPr algn="l"/>
            <a:r>
              <a:rPr lang="de-CH" altLang="de-DE" sz="4000" dirty="0">
                <a:solidFill>
                  <a:schemeClr val="tx1"/>
                </a:solidFill>
                <a:effectLst/>
                <a:latin typeface="Univers LT Std 47 Cn Lt" pitchFamily="34" charset="0"/>
              </a:rPr>
              <a:t>Sie planen, ihn aus seiner führenden Stellung zu stossen, und dabei ist ihnen jede Lüge recht. Über ihre Lippen kommen zwar Segenswünsche, im Herzen jedoch verfluchen sie einen.</a:t>
            </a:r>
            <a:endParaRPr lang="de-DE" altLang="de-DE" sz="4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35069415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339752" y="5805264"/>
            <a:ext cx="6400800" cy="707886"/>
          </a:xfrm>
        </p:spPr>
        <p:txBody>
          <a:bodyPr>
            <a:spAutoFit/>
          </a:bodyPr>
          <a:lstStyle/>
          <a:p>
            <a:pPr algn="r"/>
            <a:r>
              <a:rPr lang="de-DE" altLang="de-DE" sz="4000" dirty="0" smtClean="0">
                <a:effectLst/>
                <a:latin typeface="Univers LT Std 47 Cn Lt" pitchFamily="34" charset="0"/>
              </a:rPr>
              <a:t>Psalm 62,6-7</a:t>
            </a:r>
            <a:endParaRPr lang="de-DE" altLang="de-DE" sz="4000" dirty="0">
              <a:effectLst/>
              <a:latin typeface="Univers LT Std 47 Cn Lt" pitchFamily="34" charset="0"/>
            </a:endParaRPr>
          </a:p>
        </p:txBody>
      </p:sp>
      <p:sp>
        <p:nvSpPr>
          <p:cNvPr id="7" name="Rectangle 2"/>
          <p:cNvSpPr>
            <a:spLocks noGrp="1" noChangeArrowheads="1"/>
          </p:cNvSpPr>
          <p:nvPr>
            <p:ph type="ctrTitle"/>
          </p:nvPr>
        </p:nvSpPr>
        <p:spPr>
          <a:xfrm>
            <a:off x="179512" y="858192"/>
            <a:ext cx="8568952" cy="4154984"/>
          </a:xfrm>
        </p:spPr>
        <p:txBody>
          <a:bodyPr wrap="square">
            <a:spAutoFit/>
          </a:bodyPr>
          <a:lstStyle/>
          <a:p>
            <a:pPr algn="l"/>
            <a:r>
              <a:rPr lang="de-CH" altLang="de-DE" sz="4400" dirty="0">
                <a:solidFill>
                  <a:schemeClr val="tx1"/>
                </a:solidFill>
                <a:effectLst/>
                <a:latin typeface="Univers LT Std 47 Cn Lt" pitchFamily="34" charset="0"/>
              </a:rPr>
              <a:t>Bei Gott allein soll meine Seele Ruhe finden, von ihm kommt meine Hoffnung. Er allein ist mein Fels und meine Rettung, ja, er ist meine sichere Festung. Dank seiner Hilfe werde ich </a:t>
            </a:r>
            <a:r>
              <a:rPr lang="de-CH" altLang="de-DE" sz="4400" dirty="0" smtClean="0">
                <a:solidFill>
                  <a:schemeClr val="tx1"/>
                </a:solidFill>
                <a:effectLst/>
                <a:latin typeface="Univers LT Std 47 Cn Lt" pitchFamily="34" charset="0"/>
              </a:rPr>
              <a:t>nicht</a:t>
            </a:r>
            <a:br>
              <a:rPr lang="de-CH" altLang="de-DE" sz="4400" dirty="0" smtClean="0">
                <a:solidFill>
                  <a:schemeClr val="tx1"/>
                </a:solidFill>
                <a:effectLst/>
                <a:latin typeface="Univers LT Std 47 Cn Lt" pitchFamily="34" charset="0"/>
              </a:rPr>
            </a:br>
            <a:r>
              <a:rPr lang="de-CH" altLang="de-DE" sz="4400" dirty="0" smtClean="0">
                <a:solidFill>
                  <a:schemeClr val="tx1"/>
                </a:solidFill>
                <a:effectLst/>
                <a:latin typeface="Univers LT Std 47 Cn Lt" pitchFamily="34" charset="0"/>
              </a:rPr>
              <a:t>zu </a:t>
            </a:r>
            <a:r>
              <a:rPr lang="de-CH" altLang="de-DE" sz="4400" dirty="0">
                <a:solidFill>
                  <a:schemeClr val="tx1"/>
                </a:solidFill>
                <a:effectLst/>
                <a:latin typeface="Univers LT Std 47 Cn Lt" pitchFamily="34" charset="0"/>
              </a:rPr>
              <a:t>Fall kommen.</a:t>
            </a:r>
            <a:endParaRPr lang="de-DE" altLang="de-DE" sz="4400" dirty="0">
              <a:solidFill>
                <a:schemeClr val="tx1"/>
              </a:solidFill>
              <a:effectLst/>
              <a:latin typeface="Univers LT Std 47 Cn Lt" pitchFamily="34" charset="0"/>
            </a:endParaRPr>
          </a:p>
        </p:txBody>
      </p:sp>
      <p:sp>
        <p:nvSpPr>
          <p:cNvPr id="4" name="Rectangle 2"/>
          <p:cNvSpPr txBox="1">
            <a:spLocks noChangeArrowheads="1"/>
          </p:cNvSpPr>
          <p:nvPr/>
        </p:nvSpPr>
        <p:spPr bwMode="auto">
          <a:xfrm>
            <a:off x="0" y="135740"/>
            <a:ext cx="8856984"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algn="ctr" rtl="0" eaLnBrk="1" fontAlgn="base" hangingPunct="1">
              <a:spcBef>
                <a:spcPct val="0"/>
              </a:spcBef>
              <a:spcAft>
                <a:spcPct val="0"/>
              </a:spcAft>
              <a:defRPr sz="5400">
                <a:solidFill>
                  <a:schemeClr val="tx2"/>
                </a:solidFill>
                <a:effectLst>
                  <a:outerShdw blurRad="38100" dist="38100" dir="2700000" algn="tl">
                    <a:srgbClr val="000000"/>
                  </a:outerShdw>
                </a:effectLst>
                <a:latin typeface="+mj-lt"/>
                <a:ea typeface="+mj-ea"/>
                <a:cs typeface="+mj-cs"/>
              </a:defRPr>
            </a:lvl1pPr>
            <a:lvl2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9pPr>
          </a:lstStyle>
          <a:p>
            <a:pPr algn="r"/>
            <a:r>
              <a:rPr lang="de-CH" altLang="de-DE" sz="3600" kern="0" dirty="0" smtClean="0">
                <a:solidFill>
                  <a:schemeClr val="tx1"/>
                </a:solidFill>
                <a:effectLst/>
                <a:latin typeface="Univers LT Std 47 Cn Lt" pitchFamily="34" charset="0"/>
              </a:rPr>
              <a:t>Refrain 2</a:t>
            </a:r>
            <a:endParaRPr lang="de-DE" altLang="de-DE" sz="3600" kern="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19262526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339752" y="5805264"/>
            <a:ext cx="6400800" cy="707886"/>
          </a:xfrm>
        </p:spPr>
        <p:txBody>
          <a:bodyPr>
            <a:spAutoFit/>
          </a:bodyPr>
          <a:lstStyle/>
          <a:p>
            <a:pPr algn="r"/>
            <a:r>
              <a:rPr lang="de-DE" altLang="de-DE" sz="4000" dirty="0" smtClean="0">
                <a:effectLst/>
                <a:latin typeface="Univers LT Std 47 Cn Lt" pitchFamily="34" charset="0"/>
              </a:rPr>
              <a:t>Psalm 62,8</a:t>
            </a:r>
            <a:endParaRPr lang="de-DE" altLang="de-DE" sz="4000" dirty="0">
              <a:effectLst/>
              <a:latin typeface="Univers LT Std 47 Cn Lt" pitchFamily="34" charset="0"/>
            </a:endParaRPr>
          </a:p>
        </p:txBody>
      </p:sp>
      <p:sp>
        <p:nvSpPr>
          <p:cNvPr id="7" name="Rectangle 2"/>
          <p:cNvSpPr>
            <a:spLocks noGrp="1" noChangeArrowheads="1"/>
          </p:cNvSpPr>
          <p:nvPr>
            <p:ph type="ctrTitle"/>
          </p:nvPr>
        </p:nvSpPr>
        <p:spPr>
          <a:xfrm>
            <a:off x="179512" y="639025"/>
            <a:ext cx="8280920" cy="2554545"/>
          </a:xfrm>
        </p:spPr>
        <p:txBody>
          <a:bodyPr wrap="square">
            <a:spAutoFit/>
          </a:bodyPr>
          <a:lstStyle/>
          <a:p>
            <a:pPr algn="l"/>
            <a:r>
              <a:rPr lang="de-CH" altLang="de-DE" sz="4000" dirty="0">
                <a:solidFill>
                  <a:schemeClr val="tx1"/>
                </a:solidFill>
                <a:effectLst/>
                <a:latin typeface="Univers LT Std 47 Cn Lt" pitchFamily="34" charset="0"/>
              </a:rPr>
              <a:t>Meine Rettung gründet sich auf Gott allein, auch meine Ehre verdanke ich nur ihm. Er ist der Fels, der mir Halt gibt, meine Zuflucht finde ich bei Gott.</a:t>
            </a:r>
            <a:endParaRPr lang="de-DE" altLang="de-DE" sz="4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96385750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339752" y="5805264"/>
            <a:ext cx="6400800" cy="707886"/>
          </a:xfrm>
        </p:spPr>
        <p:txBody>
          <a:bodyPr>
            <a:spAutoFit/>
          </a:bodyPr>
          <a:lstStyle/>
          <a:p>
            <a:pPr algn="r"/>
            <a:r>
              <a:rPr lang="de-DE" altLang="de-DE" sz="4000" dirty="0" smtClean="0">
                <a:effectLst/>
                <a:latin typeface="Univers LT Std 47 Cn Lt" pitchFamily="34" charset="0"/>
              </a:rPr>
              <a:t>Psalm 62,9</a:t>
            </a:r>
            <a:endParaRPr lang="de-DE" altLang="de-DE" sz="4000" dirty="0">
              <a:effectLst/>
              <a:latin typeface="Univers LT Std 47 Cn Lt" pitchFamily="34" charset="0"/>
            </a:endParaRPr>
          </a:p>
        </p:txBody>
      </p:sp>
      <p:sp>
        <p:nvSpPr>
          <p:cNvPr id="7" name="Rectangle 2"/>
          <p:cNvSpPr>
            <a:spLocks noGrp="1" noChangeArrowheads="1"/>
          </p:cNvSpPr>
          <p:nvPr>
            <p:ph type="ctrTitle"/>
          </p:nvPr>
        </p:nvSpPr>
        <p:spPr>
          <a:xfrm>
            <a:off x="179512" y="946801"/>
            <a:ext cx="8280920" cy="1938992"/>
          </a:xfrm>
        </p:spPr>
        <p:txBody>
          <a:bodyPr wrap="square">
            <a:spAutoFit/>
          </a:bodyPr>
          <a:lstStyle/>
          <a:p>
            <a:pPr algn="l"/>
            <a:r>
              <a:rPr lang="de-CH" altLang="de-DE" sz="4000" dirty="0">
                <a:solidFill>
                  <a:schemeClr val="tx1"/>
                </a:solidFill>
                <a:effectLst/>
                <a:latin typeface="Univers LT Std 47 Cn Lt" pitchFamily="34" charset="0"/>
              </a:rPr>
              <a:t>Vertraut auf ihn zu jeder Zeit, ihr alle aus meinem Volk! Schüttet ihm euer Herz aus! Gott ist unsere Zuflucht.</a:t>
            </a:r>
            <a:endParaRPr lang="de-DE" altLang="de-DE" sz="4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24907281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339752" y="5805264"/>
            <a:ext cx="6400800" cy="707886"/>
          </a:xfrm>
        </p:spPr>
        <p:txBody>
          <a:bodyPr>
            <a:spAutoFit/>
          </a:bodyPr>
          <a:lstStyle/>
          <a:p>
            <a:pPr algn="r"/>
            <a:r>
              <a:rPr lang="de-DE" altLang="de-DE" sz="4000" dirty="0" smtClean="0">
                <a:effectLst/>
                <a:latin typeface="Univers LT Std 47 Cn Lt" pitchFamily="34" charset="0"/>
              </a:rPr>
              <a:t>Psalm 62,10</a:t>
            </a:r>
            <a:endParaRPr lang="de-DE" altLang="de-DE" sz="4000" dirty="0">
              <a:effectLst/>
              <a:latin typeface="Univers LT Std 47 Cn Lt" pitchFamily="34" charset="0"/>
            </a:endParaRPr>
          </a:p>
        </p:txBody>
      </p:sp>
      <p:sp>
        <p:nvSpPr>
          <p:cNvPr id="7" name="Rectangle 2"/>
          <p:cNvSpPr>
            <a:spLocks noGrp="1" noChangeArrowheads="1"/>
          </p:cNvSpPr>
          <p:nvPr>
            <p:ph type="ctrTitle"/>
          </p:nvPr>
        </p:nvSpPr>
        <p:spPr>
          <a:xfrm>
            <a:off x="179512" y="331247"/>
            <a:ext cx="8640960" cy="3170099"/>
          </a:xfrm>
        </p:spPr>
        <p:txBody>
          <a:bodyPr wrap="square">
            <a:spAutoFit/>
          </a:bodyPr>
          <a:lstStyle/>
          <a:p>
            <a:pPr algn="l"/>
            <a:r>
              <a:rPr lang="de-CH" altLang="de-DE" sz="4000" dirty="0">
                <a:solidFill>
                  <a:schemeClr val="tx1"/>
                </a:solidFill>
                <a:effectLst/>
                <a:latin typeface="Univers LT Std 47 Cn Lt" pitchFamily="34" charset="0"/>
              </a:rPr>
              <a:t>Nur ein Hauch dagegen sind die Menschen, die Einfachen und auch die </a:t>
            </a:r>
            <a:r>
              <a:rPr lang="de-CH" altLang="de-DE" sz="4000" dirty="0" smtClean="0">
                <a:solidFill>
                  <a:schemeClr val="tx1"/>
                </a:solidFill>
                <a:effectLst/>
                <a:latin typeface="Univers LT Std 47 Cn Lt" pitchFamily="34" charset="0"/>
              </a:rPr>
              <a:t>Vornehmen.</a:t>
            </a:r>
            <a:br>
              <a:rPr lang="de-CH" altLang="de-DE" sz="4000" dirty="0" smtClean="0">
                <a:solidFill>
                  <a:schemeClr val="tx1"/>
                </a:solidFill>
                <a:effectLst/>
                <a:latin typeface="Univers LT Std 47 Cn Lt" pitchFamily="34" charset="0"/>
              </a:rPr>
            </a:br>
            <a:r>
              <a:rPr lang="de-CH" altLang="de-DE" sz="4000" dirty="0" smtClean="0">
                <a:solidFill>
                  <a:schemeClr val="tx1"/>
                </a:solidFill>
                <a:effectLst/>
                <a:latin typeface="Univers LT Std 47 Cn Lt" pitchFamily="34" charset="0"/>
              </a:rPr>
              <a:t>Legte </a:t>
            </a:r>
            <a:r>
              <a:rPr lang="de-CH" altLang="de-DE" sz="4000" dirty="0">
                <a:solidFill>
                  <a:schemeClr val="tx1"/>
                </a:solidFill>
                <a:effectLst/>
                <a:latin typeface="Univers LT Std 47 Cn Lt" pitchFamily="34" charset="0"/>
              </a:rPr>
              <a:t>man sie auf eine Waage, so würde diese Seite immer in die Höhe schnellen, </a:t>
            </a:r>
            <a:r>
              <a:rPr lang="de-CH" altLang="de-DE" sz="4000" dirty="0" smtClean="0">
                <a:solidFill>
                  <a:schemeClr val="tx1"/>
                </a:solidFill>
                <a:effectLst/>
                <a:latin typeface="Univers LT Std 47 Cn Lt" pitchFamily="34" charset="0"/>
              </a:rPr>
              <a:t>denn sie </a:t>
            </a:r>
            <a:r>
              <a:rPr lang="de-CH" altLang="de-DE" sz="4000" dirty="0">
                <a:solidFill>
                  <a:schemeClr val="tx1"/>
                </a:solidFill>
                <a:effectLst/>
                <a:latin typeface="Univers LT Std 47 Cn Lt" pitchFamily="34" charset="0"/>
              </a:rPr>
              <a:t>sind allesamt leichter als ein Hauch.</a:t>
            </a:r>
            <a:endParaRPr lang="de-DE" altLang="de-DE" sz="4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01423955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339752" y="5805264"/>
            <a:ext cx="6400800" cy="707886"/>
          </a:xfrm>
        </p:spPr>
        <p:txBody>
          <a:bodyPr>
            <a:spAutoFit/>
          </a:bodyPr>
          <a:lstStyle/>
          <a:p>
            <a:pPr algn="r"/>
            <a:r>
              <a:rPr lang="de-DE" altLang="de-DE" sz="4000" dirty="0" smtClean="0">
                <a:effectLst/>
                <a:latin typeface="Univers LT Std 47 Cn Lt" pitchFamily="34" charset="0"/>
              </a:rPr>
              <a:t>2.Samuel 13,8</a:t>
            </a:r>
            <a:endParaRPr lang="de-DE" altLang="de-DE" sz="4000" dirty="0">
              <a:effectLst/>
              <a:latin typeface="Univers LT Std 47 Cn Lt" pitchFamily="34" charset="0"/>
            </a:endParaRPr>
          </a:p>
        </p:txBody>
      </p:sp>
      <p:sp>
        <p:nvSpPr>
          <p:cNvPr id="7" name="Rectangle 2"/>
          <p:cNvSpPr>
            <a:spLocks noGrp="1" noChangeArrowheads="1"/>
          </p:cNvSpPr>
          <p:nvPr>
            <p:ph type="ctrTitle"/>
          </p:nvPr>
        </p:nvSpPr>
        <p:spPr>
          <a:xfrm>
            <a:off x="179512" y="116632"/>
            <a:ext cx="8784976" cy="3477875"/>
          </a:xfrm>
        </p:spPr>
        <p:txBody>
          <a:bodyPr wrap="square">
            <a:spAutoFit/>
          </a:bodyPr>
          <a:lstStyle/>
          <a:p>
            <a:pPr algn="l"/>
            <a:r>
              <a:rPr lang="de-CH" altLang="de-DE" sz="4400" dirty="0">
                <a:solidFill>
                  <a:schemeClr val="tx1"/>
                </a:solidFill>
                <a:effectLst/>
                <a:latin typeface="Univers LT Std 47 Cn Lt" pitchFamily="34" charset="0"/>
              </a:rPr>
              <a:t>„Tamar ging ins Haus ihres Bruders Amnon; er lag im Bett. Sie nahm Teig, knetete ihn, formte Küchlein daraus und backte sie in der Pfanne. Amnon konnte ihr dabei vom Nebenraum aus zusehen.“</a:t>
            </a:r>
            <a:endParaRPr lang="de-DE" altLang="de-DE" sz="44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46863900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339752" y="5805264"/>
            <a:ext cx="6400800" cy="707886"/>
          </a:xfrm>
        </p:spPr>
        <p:txBody>
          <a:bodyPr>
            <a:spAutoFit/>
          </a:bodyPr>
          <a:lstStyle/>
          <a:p>
            <a:pPr algn="r"/>
            <a:r>
              <a:rPr lang="de-DE" altLang="de-DE" sz="4000" dirty="0" smtClean="0">
                <a:effectLst/>
                <a:latin typeface="Univers LT Std 47 Cn Lt" pitchFamily="34" charset="0"/>
              </a:rPr>
              <a:t>Psalm 62,11</a:t>
            </a:r>
            <a:endParaRPr lang="de-DE" altLang="de-DE" sz="4000" dirty="0">
              <a:effectLst/>
              <a:latin typeface="Univers LT Std 47 Cn Lt" pitchFamily="34" charset="0"/>
            </a:endParaRPr>
          </a:p>
        </p:txBody>
      </p:sp>
      <p:sp>
        <p:nvSpPr>
          <p:cNvPr id="7" name="Rectangle 2"/>
          <p:cNvSpPr>
            <a:spLocks noGrp="1" noChangeArrowheads="1"/>
          </p:cNvSpPr>
          <p:nvPr>
            <p:ph type="ctrTitle"/>
          </p:nvPr>
        </p:nvSpPr>
        <p:spPr>
          <a:xfrm>
            <a:off x="179512" y="331247"/>
            <a:ext cx="8064896" cy="3170099"/>
          </a:xfrm>
        </p:spPr>
        <p:txBody>
          <a:bodyPr wrap="square">
            <a:spAutoFit/>
          </a:bodyPr>
          <a:lstStyle/>
          <a:p>
            <a:pPr algn="l"/>
            <a:r>
              <a:rPr lang="de-CH" altLang="de-DE" sz="4000" dirty="0">
                <a:solidFill>
                  <a:schemeClr val="tx1"/>
                </a:solidFill>
                <a:effectLst/>
                <a:latin typeface="Univers LT Std 47 Cn Lt" pitchFamily="34" charset="0"/>
              </a:rPr>
              <a:t>Verlasst euch nicht auf Besitz, den ihr von anderen erpresst habt! Setzt nicht eure Hoffnung auf geraubtes Gut. Wenn euer Reichtum wächst, dann hängt euer Herz nicht daran!</a:t>
            </a:r>
            <a:endParaRPr lang="de-DE" altLang="de-DE" sz="4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19792714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339752" y="5805264"/>
            <a:ext cx="6400800" cy="707886"/>
          </a:xfrm>
        </p:spPr>
        <p:txBody>
          <a:bodyPr>
            <a:spAutoFit/>
          </a:bodyPr>
          <a:lstStyle/>
          <a:p>
            <a:pPr algn="r"/>
            <a:r>
              <a:rPr lang="de-DE" altLang="de-DE" sz="4000" dirty="0" smtClean="0">
                <a:effectLst/>
                <a:latin typeface="Univers LT Std 47 Cn Lt" pitchFamily="34" charset="0"/>
              </a:rPr>
              <a:t>Psalm 62,12-13</a:t>
            </a:r>
            <a:endParaRPr lang="de-DE" altLang="de-DE" sz="4000" dirty="0">
              <a:effectLst/>
              <a:latin typeface="Univers LT Std 47 Cn Lt" pitchFamily="34" charset="0"/>
            </a:endParaRPr>
          </a:p>
        </p:txBody>
      </p:sp>
      <p:sp>
        <p:nvSpPr>
          <p:cNvPr id="7" name="Rectangle 2"/>
          <p:cNvSpPr>
            <a:spLocks noGrp="1" noChangeArrowheads="1"/>
          </p:cNvSpPr>
          <p:nvPr>
            <p:ph type="ctrTitle"/>
          </p:nvPr>
        </p:nvSpPr>
        <p:spPr>
          <a:xfrm>
            <a:off x="179512" y="331247"/>
            <a:ext cx="8064896" cy="3170099"/>
          </a:xfrm>
        </p:spPr>
        <p:txBody>
          <a:bodyPr wrap="square">
            <a:spAutoFit/>
          </a:bodyPr>
          <a:lstStyle/>
          <a:p>
            <a:pPr algn="l"/>
            <a:r>
              <a:rPr lang="de-CH" altLang="de-DE" sz="4000" dirty="0">
                <a:solidFill>
                  <a:schemeClr val="tx1"/>
                </a:solidFill>
                <a:effectLst/>
                <a:latin typeface="Univers LT Std 47 Cn Lt" pitchFamily="34" charset="0"/>
              </a:rPr>
              <a:t>Eines hat Gott betont, und mehrmals habe ich es vernommen: Alle Macht liegt allein in Gottes Händen – ja, Herr, und auch die Gnade kommt von dir! Du gibst jedem das, was er für sein Tun verdient.</a:t>
            </a:r>
            <a:endParaRPr lang="de-DE" altLang="de-DE" sz="4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78702118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107504" y="1082060"/>
            <a:ext cx="8928992" cy="923330"/>
          </a:xfrm>
        </p:spPr>
        <p:txBody>
          <a:bodyPr wrap="square">
            <a:spAutoFit/>
          </a:bodyPr>
          <a:lstStyle/>
          <a:p>
            <a:pPr algn="l"/>
            <a:r>
              <a:rPr lang="de-DE" altLang="de-DE" dirty="0" smtClean="0">
                <a:solidFill>
                  <a:schemeClr val="tx1"/>
                </a:solidFill>
                <a:effectLst/>
                <a:latin typeface="Univers LT Std 47 Cn Lt" pitchFamily="34" charset="0"/>
              </a:rPr>
              <a:t>I. Bei DIR finde ich innerliche Ruhe</a:t>
            </a:r>
            <a:endParaRPr lang="de-DE" altLang="de-DE" dirty="0">
              <a:solidFill>
                <a:schemeClr val="tx1"/>
              </a:solidFill>
              <a:effectLst/>
              <a:latin typeface="Univers LT Std 47 Cn Lt" pitchFamily="34" charset="0"/>
            </a:endParaRPr>
          </a:p>
        </p:txBody>
      </p:sp>
    </p:spTree>
    <p:extLst>
      <p:ext uri="{BB962C8B-B14F-4D97-AF65-F5344CB8AC3E}">
        <p14:creationId xmlns:p14="http://schemas.microsoft.com/office/powerpoint/2010/main" val="201478213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339752" y="5805264"/>
            <a:ext cx="6400800" cy="707886"/>
          </a:xfrm>
        </p:spPr>
        <p:txBody>
          <a:bodyPr>
            <a:spAutoFit/>
          </a:bodyPr>
          <a:lstStyle/>
          <a:p>
            <a:pPr algn="r"/>
            <a:r>
              <a:rPr lang="de-DE" altLang="de-DE" sz="4000" dirty="0" smtClean="0">
                <a:effectLst/>
                <a:latin typeface="Univers LT Std 47 Cn Lt" pitchFamily="34" charset="0"/>
              </a:rPr>
              <a:t>Psalm 62,2-3</a:t>
            </a:r>
            <a:endParaRPr lang="de-DE" altLang="de-DE" sz="4000" dirty="0">
              <a:effectLst/>
              <a:latin typeface="Univers LT Std 47 Cn Lt" pitchFamily="34" charset="0"/>
            </a:endParaRPr>
          </a:p>
        </p:txBody>
      </p:sp>
      <p:sp>
        <p:nvSpPr>
          <p:cNvPr id="7" name="Rectangle 2"/>
          <p:cNvSpPr>
            <a:spLocks noGrp="1" noChangeArrowheads="1"/>
          </p:cNvSpPr>
          <p:nvPr>
            <p:ph type="ctrTitle"/>
          </p:nvPr>
        </p:nvSpPr>
        <p:spPr>
          <a:xfrm>
            <a:off x="179512" y="331247"/>
            <a:ext cx="7776864" cy="3170099"/>
          </a:xfrm>
        </p:spPr>
        <p:txBody>
          <a:bodyPr wrap="square">
            <a:spAutoFit/>
          </a:bodyPr>
          <a:lstStyle/>
          <a:p>
            <a:pPr algn="l"/>
            <a:r>
              <a:rPr lang="de-CH" altLang="de-DE" sz="4000" dirty="0">
                <a:solidFill>
                  <a:schemeClr val="tx1"/>
                </a:solidFill>
                <a:effectLst/>
                <a:latin typeface="Univers LT Std 47 Cn Lt" pitchFamily="34" charset="0"/>
              </a:rPr>
              <a:t>„Bei Gott allein findet meine Seele Ruhe, von ihm kommt meine Hilfe. Er allein ist mein Fels und meine Rettung, ja, er ist meine sichere Festung. Dank seiner Hilfe werde ich nicht zu Fall kommen.“</a:t>
            </a:r>
            <a:endParaRPr lang="de-DE" altLang="de-DE" sz="4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51708575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339752" y="5805264"/>
            <a:ext cx="6400800" cy="707886"/>
          </a:xfrm>
        </p:spPr>
        <p:txBody>
          <a:bodyPr>
            <a:spAutoFit/>
          </a:bodyPr>
          <a:lstStyle/>
          <a:p>
            <a:pPr algn="r"/>
            <a:r>
              <a:rPr lang="de-DE" altLang="de-DE" sz="4000" dirty="0" smtClean="0">
                <a:effectLst/>
                <a:latin typeface="Univers LT Std 47 Cn Lt" pitchFamily="34" charset="0"/>
              </a:rPr>
              <a:t>Psalm 62,4</a:t>
            </a:r>
            <a:endParaRPr lang="de-DE" altLang="de-DE" sz="4000" dirty="0">
              <a:effectLst/>
              <a:latin typeface="Univers LT Std 47 Cn Lt" pitchFamily="34" charset="0"/>
            </a:endParaRPr>
          </a:p>
        </p:txBody>
      </p:sp>
      <p:sp>
        <p:nvSpPr>
          <p:cNvPr id="7" name="Rectangle 2"/>
          <p:cNvSpPr>
            <a:spLocks noGrp="1" noChangeArrowheads="1"/>
          </p:cNvSpPr>
          <p:nvPr>
            <p:ph type="ctrTitle"/>
          </p:nvPr>
        </p:nvSpPr>
        <p:spPr>
          <a:xfrm>
            <a:off x="179512" y="331247"/>
            <a:ext cx="8640960" cy="3170099"/>
          </a:xfrm>
        </p:spPr>
        <p:txBody>
          <a:bodyPr wrap="square">
            <a:spAutoFit/>
          </a:bodyPr>
          <a:lstStyle/>
          <a:p>
            <a:pPr algn="l"/>
            <a:r>
              <a:rPr lang="de-CH" altLang="de-DE" sz="4000" dirty="0">
                <a:solidFill>
                  <a:schemeClr val="tx1"/>
                </a:solidFill>
                <a:effectLst/>
                <a:latin typeface="Univers LT Std 47 Cn Lt" pitchFamily="34" charset="0"/>
              </a:rPr>
              <a:t>„Wie lange wollt ihr noch anstürmen gegen einen einzigen Mann, wollt ihr allesamt ihn niederschlagen, so als wäre er eine Wand, die sich schon bedenklich neigt, eine Mauer, die kurz vor dem Einsturz steht?“</a:t>
            </a:r>
            <a:endParaRPr lang="de-DE" altLang="de-DE" sz="4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32464449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339752" y="5805264"/>
            <a:ext cx="6400800" cy="707886"/>
          </a:xfrm>
        </p:spPr>
        <p:txBody>
          <a:bodyPr>
            <a:spAutoFit/>
          </a:bodyPr>
          <a:lstStyle/>
          <a:p>
            <a:pPr algn="r"/>
            <a:r>
              <a:rPr lang="de-DE" altLang="de-DE" sz="4000" dirty="0" smtClean="0">
                <a:effectLst/>
                <a:latin typeface="Univers LT Std 47 Cn Lt" pitchFamily="34" charset="0"/>
              </a:rPr>
              <a:t>Psalm 62,5</a:t>
            </a:r>
            <a:endParaRPr lang="de-DE" altLang="de-DE" sz="4000" dirty="0">
              <a:effectLst/>
              <a:latin typeface="Univers LT Std 47 Cn Lt" pitchFamily="34" charset="0"/>
            </a:endParaRPr>
          </a:p>
        </p:txBody>
      </p:sp>
      <p:sp>
        <p:nvSpPr>
          <p:cNvPr id="7" name="Rectangle 2"/>
          <p:cNvSpPr>
            <a:spLocks noGrp="1" noChangeArrowheads="1"/>
          </p:cNvSpPr>
          <p:nvPr>
            <p:ph type="ctrTitle"/>
          </p:nvPr>
        </p:nvSpPr>
        <p:spPr>
          <a:xfrm>
            <a:off x="179512" y="331247"/>
            <a:ext cx="7848872" cy="3170099"/>
          </a:xfrm>
        </p:spPr>
        <p:txBody>
          <a:bodyPr wrap="square">
            <a:spAutoFit/>
          </a:bodyPr>
          <a:lstStyle/>
          <a:p>
            <a:pPr algn="l"/>
            <a:r>
              <a:rPr lang="de-CH" altLang="de-DE" sz="4000" dirty="0">
                <a:solidFill>
                  <a:schemeClr val="tx1"/>
                </a:solidFill>
                <a:effectLst/>
                <a:latin typeface="Univers LT Std 47 Cn Lt" pitchFamily="34" charset="0"/>
              </a:rPr>
              <a:t>„Sie planen, ihn aus seiner führenden Stellung zu stossen, und dabei ist ihnen jede Lüge recht. Über ihre Lippen kommen zwar Segenswünsche, im Herzen jedoch verfluchen sie einen.“</a:t>
            </a:r>
            <a:endParaRPr lang="de-DE" altLang="de-DE" sz="4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425248316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339752" y="5805264"/>
            <a:ext cx="6400800" cy="707886"/>
          </a:xfrm>
        </p:spPr>
        <p:txBody>
          <a:bodyPr>
            <a:spAutoFit/>
          </a:bodyPr>
          <a:lstStyle/>
          <a:p>
            <a:pPr algn="r"/>
            <a:r>
              <a:rPr lang="de-DE" altLang="de-DE" sz="4000" dirty="0" smtClean="0">
                <a:effectLst/>
                <a:latin typeface="Univers LT Std 47 Cn Lt" pitchFamily="34" charset="0"/>
              </a:rPr>
              <a:t>2.Samuel 15,8</a:t>
            </a:r>
            <a:endParaRPr lang="de-DE" altLang="de-DE" sz="4000" dirty="0">
              <a:effectLst/>
              <a:latin typeface="Univers LT Std 47 Cn Lt" pitchFamily="34" charset="0"/>
            </a:endParaRPr>
          </a:p>
        </p:txBody>
      </p:sp>
      <p:sp>
        <p:nvSpPr>
          <p:cNvPr id="7" name="Rectangle 2"/>
          <p:cNvSpPr>
            <a:spLocks noGrp="1" noChangeArrowheads="1"/>
          </p:cNvSpPr>
          <p:nvPr>
            <p:ph type="ctrTitle"/>
          </p:nvPr>
        </p:nvSpPr>
        <p:spPr>
          <a:xfrm>
            <a:off x="179512" y="331247"/>
            <a:ext cx="8280920" cy="3170099"/>
          </a:xfrm>
        </p:spPr>
        <p:txBody>
          <a:bodyPr wrap="square">
            <a:spAutoFit/>
          </a:bodyPr>
          <a:lstStyle/>
          <a:p>
            <a:pPr algn="l"/>
            <a:r>
              <a:rPr lang="de-CH" altLang="de-DE" sz="4000" dirty="0">
                <a:solidFill>
                  <a:schemeClr val="tx1"/>
                </a:solidFill>
                <a:effectLst/>
                <a:latin typeface="Univers LT Std 47 Cn Lt" pitchFamily="34" charset="0"/>
              </a:rPr>
              <a:t>„Als ich noch in </a:t>
            </a:r>
            <a:r>
              <a:rPr lang="de-CH" altLang="de-DE" sz="4000" dirty="0" err="1">
                <a:solidFill>
                  <a:schemeClr val="tx1"/>
                </a:solidFill>
                <a:effectLst/>
                <a:latin typeface="Univers LT Std 47 Cn Lt" pitchFamily="34" charset="0"/>
              </a:rPr>
              <a:t>Geschur</a:t>
            </a:r>
            <a:r>
              <a:rPr lang="de-CH" altLang="de-DE" sz="4000" dirty="0">
                <a:solidFill>
                  <a:schemeClr val="tx1"/>
                </a:solidFill>
                <a:effectLst/>
                <a:latin typeface="Univers LT Std 47 Cn Lt" pitchFamily="34" charset="0"/>
              </a:rPr>
              <a:t> in Syrien war, habe ich, dein ergebener Diener, dem HERRN versprochen: ‘Wenn du </a:t>
            </a:r>
            <a:r>
              <a:rPr lang="de-CH" altLang="de-DE" sz="4000" dirty="0" smtClean="0">
                <a:solidFill>
                  <a:schemeClr val="tx1"/>
                </a:solidFill>
                <a:effectLst/>
                <a:latin typeface="Univers LT Std 47 Cn Lt" pitchFamily="34" charset="0"/>
              </a:rPr>
              <a:t>mich</a:t>
            </a:r>
            <a:br>
              <a:rPr lang="de-CH" altLang="de-DE" sz="4000" dirty="0" smtClean="0">
                <a:solidFill>
                  <a:schemeClr val="tx1"/>
                </a:solidFill>
                <a:effectLst/>
                <a:latin typeface="Univers LT Std 47 Cn Lt" pitchFamily="34" charset="0"/>
              </a:rPr>
            </a:br>
            <a:r>
              <a:rPr lang="de-CH" altLang="de-DE" sz="4000" dirty="0" smtClean="0">
                <a:solidFill>
                  <a:schemeClr val="tx1"/>
                </a:solidFill>
                <a:effectLst/>
                <a:latin typeface="Univers LT Std 47 Cn Lt" pitchFamily="34" charset="0"/>
              </a:rPr>
              <a:t>nach </a:t>
            </a:r>
            <a:r>
              <a:rPr lang="de-CH" altLang="de-DE" sz="4000" dirty="0">
                <a:solidFill>
                  <a:schemeClr val="tx1"/>
                </a:solidFill>
                <a:effectLst/>
                <a:latin typeface="Univers LT Std 47 Cn Lt" pitchFamily="34" charset="0"/>
              </a:rPr>
              <a:t>Jerusalem zurückbringst, </a:t>
            </a:r>
            <a:r>
              <a:rPr lang="de-CH" altLang="de-DE" sz="4000" dirty="0" smtClean="0">
                <a:solidFill>
                  <a:schemeClr val="tx1"/>
                </a:solidFill>
                <a:effectLst/>
                <a:latin typeface="Univers LT Std 47 Cn Lt" pitchFamily="34" charset="0"/>
              </a:rPr>
              <a:t>will</a:t>
            </a:r>
            <a:br>
              <a:rPr lang="de-CH" altLang="de-DE" sz="4000" dirty="0" smtClean="0">
                <a:solidFill>
                  <a:schemeClr val="tx1"/>
                </a:solidFill>
                <a:effectLst/>
                <a:latin typeface="Univers LT Std 47 Cn Lt" pitchFamily="34" charset="0"/>
              </a:rPr>
            </a:br>
            <a:r>
              <a:rPr lang="de-CH" altLang="de-DE" sz="4000" dirty="0" smtClean="0">
                <a:solidFill>
                  <a:schemeClr val="tx1"/>
                </a:solidFill>
                <a:effectLst/>
                <a:latin typeface="Univers LT Std 47 Cn Lt" pitchFamily="34" charset="0"/>
              </a:rPr>
              <a:t>ich </a:t>
            </a:r>
            <a:r>
              <a:rPr lang="de-CH" altLang="de-DE" sz="4000" dirty="0">
                <a:solidFill>
                  <a:schemeClr val="tx1"/>
                </a:solidFill>
                <a:effectLst/>
                <a:latin typeface="Univers LT Std 47 Cn Lt" pitchFamily="34" charset="0"/>
              </a:rPr>
              <a:t>dir ein Dankopfer darbringen.’“</a:t>
            </a:r>
            <a:endParaRPr lang="de-DE" altLang="de-DE" sz="4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38228592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339752" y="5805264"/>
            <a:ext cx="6400800" cy="707886"/>
          </a:xfrm>
        </p:spPr>
        <p:txBody>
          <a:bodyPr>
            <a:spAutoFit/>
          </a:bodyPr>
          <a:lstStyle/>
          <a:p>
            <a:pPr algn="r"/>
            <a:r>
              <a:rPr lang="de-DE" altLang="de-DE" sz="4000" dirty="0" smtClean="0">
                <a:effectLst/>
                <a:latin typeface="Univers LT Std 47 Cn Lt" pitchFamily="34" charset="0"/>
              </a:rPr>
              <a:t>Psalm 55,22</a:t>
            </a:r>
            <a:endParaRPr lang="de-DE" altLang="de-DE" sz="4000" dirty="0">
              <a:effectLst/>
              <a:latin typeface="Univers LT Std 47 Cn Lt" pitchFamily="34" charset="0"/>
            </a:endParaRPr>
          </a:p>
        </p:txBody>
      </p:sp>
      <p:sp>
        <p:nvSpPr>
          <p:cNvPr id="7" name="Rectangle 2"/>
          <p:cNvSpPr>
            <a:spLocks noGrp="1" noChangeArrowheads="1"/>
          </p:cNvSpPr>
          <p:nvPr>
            <p:ph type="ctrTitle"/>
          </p:nvPr>
        </p:nvSpPr>
        <p:spPr>
          <a:xfrm>
            <a:off x="179512" y="639024"/>
            <a:ext cx="8280920" cy="2554545"/>
          </a:xfrm>
        </p:spPr>
        <p:txBody>
          <a:bodyPr wrap="square">
            <a:spAutoFit/>
          </a:bodyPr>
          <a:lstStyle/>
          <a:p>
            <a:pPr algn="l"/>
            <a:r>
              <a:rPr lang="de-CH" altLang="de-DE" sz="4000" dirty="0">
                <a:solidFill>
                  <a:schemeClr val="tx1"/>
                </a:solidFill>
                <a:effectLst/>
                <a:latin typeface="Univers LT Std 47 Cn Lt" pitchFamily="34" charset="0"/>
              </a:rPr>
              <a:t>„Seine Worte sind butterweich, sein Herz jedoch sinnt auf Krieg! Seine Reden sind glatter als Öl, doch sie verwunden wie gezückte Schwerter!“</a:t>
            </a:r>
            <a:endParaRPr lang="de-DE" altLang="de-DE" sz="4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8824514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339752" y="5805264"/>
            <a:ext cx="6400800" cy="707886"/>
          </a:xfrm>
        </p:spPr>
        <p:txBody>
          <a:bodyPr>
            <a:spAutoFit/>
          </a:bodyPr>
          <a:lstStyle/>
          <a:p>
            <a:pPr algn="r"/>
            <a:r>
              <a:rPr lang="de-DE" altLang="de-DE" sz="4000" dirty="0" smtClean="0">
                <a:effectLst/>
                <a:latin typeface="Univers LT Std 47 Cn Lt" pitchFamily="34" charset="0"/>
              </a:rPr>
              <a:t>2.Samuel 16,7</a:t>
            </a:r>
            <a:endParaRPr lang="de-DE" altLang="de-DE" sz="4000" dirty="0">
              <a:effectLst/>
              <a:latin typeface="Univers LT Std 47 Cn Lt" pitchFamily="34" charset="0"/>
            </a:endParaRPr>
          </a:p>
        </p:txBody>
      </p:sp>
      <p:sp>
        <p:nvSpPr>
          <p:cNvPr id="7" name="Rectangle 2"/>
          <p:cNvSpPr>
            <a:spLocks noGrp="1" noChangeArrowheads="1"/>
          </p:cNvSpPr>
          <p:nvPr>
            <p:ph type="ctrTitle"/>
          </p:nvPr>
        </p:nvSpPr>
        <p:spPr>
          <a:xfrm>
            <a:off x="179512" y="762135"/>
            <a:ext cx="8280920" cy="2308324"/>
          </a:xfrm>
        </p:spPr>
        <p:txBody>
          <a:bodyPr wrap="square">
            <a:spAutoFit/>
          </a:bodyPr>
          <a:lstStyle/>
          <a:p>
            <a:pPr algn="l"/>
            <a:r>
              <a:rPr lang="de-CH" altLang="de-DE" sz="7200" dirty="0">
                <a:solidFill>
                  <a:schemeClr val="tx1"/>
                </a:solidFill>
                <a:effectLst/>
                <a:latin typeface="Univers LT Std 47 Cn Lt" pitchFamily="34" charset="0"/>
              </a:rPr>
              <a:t>„Zum Teufel mit dir, du Mörder, du Unmensch!“</a:t>
            </a:r>
            <a:endParaRPr lang="de-DE" altLang="de-DE" sz="7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50170040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339752" y="5805264"/>
            <a:ext cx="6400800" cy="707886"/>
          </a:xfrm>
        </p:spPr>
        <p:txBody>
          <a:bodyPr>
            <a:spAutoFit/>
          </a:bodyPr>
          <a:lstStyle/>
          <a:p>
            <a:pPr algn="r"/>
            <a:r>
              <a:rPr lang="de-DE" altLang="de-DE" sz="4000" dirty="0" smtClean="0">
                <a:effectLst/>
                <a:latin typeface="Univers LT Std 47 Cn Lt" pitchFamily="34" charset="0"/>
              </a:rPr>
              <a:t>1.Johannes-Brief 4,4</a:t>
            </a:r>
            <a:endParaRPr lang="de-DE" altLang="de-DE" sz="4000" dirty="0">
              <a:effectLst/>
              <a:latin typeface="Univers LT Std 47 Cn Lt" pitchFamily="34" charset="0"/>
            </a:endParaRPr>
          </a:p>
        </p:txBody>
      </p:sp>
      <p:sp>
        <p:nvSpPr>
          <p:cNvPr id="7" name="Rectangle 2"/>
          <p:cNvSpPr>
            <a:spLocks noGrp="1" noChangeArrowheads="1"/>
          </p:cNvSpPr>
          <p:nvPr>
            <p:ph type="ctrTitle"/>
          </p:nvPr>
        </p:nvSpPr>
        <p:spPr>
          <a:xfrm>
            <a:off x="72008" y="331247"/>
            <a:ext cx="9036496" cy="3170099"/>
          </a:xfrm>
        </p:spPr>
        <p:txBody>
          <a:bodyPr wrap="square">
            <a:spAutoFit/>
          </a:bodyPr>
          <a:lstStyle/>
          <a:p>
            <a:pPr algn="l"/>
            <a:r>
              <a:rPr lang="de-CH" altLang="de-DE" sz="4000" dirty="0">
                <a:solidFill>
                  <a:schemeClr val="tx1"/>
                </a:solidFill>
                <a:effectLst/>
                <a:latin typeface="Univers LT Std 47 Cn Lt" pitchFamily="34" charset="0"/>
              </a:rPr>
              <a:t>„Ihr stammt von Gott, liebe Kinder, und habt den falschen Propheten siegreich widerstanden; denn der, der in euch lebt, ist grösser und stärker als der, von dem die </a:t>
            </a:r>
            <a:r>
              <a:rPr lang="de-CH" altLang="de-DE" sz="4000" dirty="0" smtClean="0">
                <a:solidFill>
                  <a:schemeClr val="tx1"/>
                </a:solidFill>
                <a:effectLst/>
                <a:latin typeface="Univers LT Std 47 Cn Lt" pitchFamily="34" charset="0"/>
              </a:rPr>
              <a:t>Welt</a:t>
            </a:r>
            <a:br>
              <a:rPr lang="de-CH" altLang="de-DE" sz="4000" dirty="0" smtClean="0">
                <a:solidFill>
                  <a:schemeClr val="tx1"/>
                </a:solidFill>
                <a:effectLst/>
                <a:latin typeface="Univers LT Std 47 Cn Lt" pitchFamily="34" charset="0"/>
              </a:rPr>
            </a:br>
            <a:r>
              <a:rPr lang="de-CH" altLang="de-DE" sz="4000" dirty="0" smtClean="0">
                <a:solidFill>
                  <a:schemeClr val="tx1"/>
                </a:solidFill>
                <a:effectLst/>
                <a:latin typeface="Univers LT Std 47 Cn Lt" pitchFamily="34" charset="0"/>
              </a:rPr>
              <a:t>beherrscht </a:t>
            </a:r>
            <a:r>
              <a:rPr lang="de-CH" altLang="de-DE" sz="4000" dirty="0">
                <a:solidFill>
                  <a:schemeClr val="tx1"/>
                </a:solidFill>
                <a:effectLst/>
                <a:latin typeface="Univers LT Std 47 Cn Lt" pitchFamily="34" charset="0"/>
              </a:rPr>
              <a:t>wird.“</a:t>
            </a:r>
            <a:endParaRPr lang="de-DE" altLang="de-DE" sz="4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64669718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339752" y="5805264"/>
            <a:ext cx="6400800" cy="707886"/>
          </a:xfrm>
        </p:spPr>
        <p:txBody>
          <a:bodyPr>
            <a:spAutoFit/>
          </a:bodyPr>
          <a:lstStyle/>
          <a:p>
            <a:pPr algn="r"/>
            <a:r>
              <a:rPr lang="de-DE" altLang="de-DE" sz="4000" dirty="0" smtClean="0">
                <a:effectLst/>
                <a:latin typeface="Univers LT Std 47 Cn Lt" pitchFamily="34" charset="0"/>
              </a:rPr>
              <a:t>2.Samuel 13,11</a:t>
            </a:r>
            <a:endParaRPr lang="de-DE" altLang="de-DE" sz="4000" dirty="0">
              <a:effectLst/>
              <a:latin typeface="Univers LT Std 47 Cn Lt" pitchFamily="34" charset="0"/>
            </a:endParaRPr>
          </a:p>
        </p:txBody>
      </p:sp>
      <p:sp>
        <p:nvSpPr>
          <p:cNvPr id="7" name="Rectangle 2"/>
          <p:cNvSpPr>
            <a:spLocks noGrp="1" noChangeArrowheads="1"/>
          </p:cNvSpPr>
          <p:nvPr>
            <p:ph type="ctrTitle"/>
          </p:nvPr>
        </p:nvSpPr>
        <p:spPr>
          <a:xfrm>
            <a:off x="179512" y="578297"/>
            <a:ext cx="8784976" cy="2554545"/>
          </a:xfrm>
        </p:spPr>
        <p:txBody>
          <a:bodyPr wrap="square">
            <a:spAutoFit/>
          </a:bodyPr>
          <a:lstStyle/>
          <a:p>
            <a:pPr algn="l"/>
            <a:r>
              <a:rPr lang="de-CH" altLang="de-DE" sz="8000" dirty="0">
                <a:solidFill>
                  <a:schemeClr val="tx1"/>
                </a:solidFill>
                <a:effectLst/>
                <a:latin typeface="Univers LT Std 47 Cn Lt" pitchFamily="34" charset="0"/>
              </a:rPr>
              <a:t>„Komm, Schwester, leg dich zu mir!“</a:t>
            </a:r>
            <a:endParaRPr lang="de-DE" altLang="de-DE" sz="8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40501036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179512" y="932527"/>
            <a:ext cx="8964488" cy="830997"/>
          </a:xfrm>
        </p:spPr>
        <p:txBody>
          <a:bodyPr wrap="square">
            <a:spAutoFit/>
          </a:bodyPr>
          <a:lstStyle/>
          <a:p>
            <a:pPr algn="l"/>
            <a:r>
              <a:rPr lang="de-DE" altLang="de-DE" sz="4800" dirty="0" smtClean="0">
                <a:solidFill>
                  <a:schemeClr val="tx1"/>
                </a:solidFill>
                <a:effectLst/>
                <a:latin typeface="Univers LT Std 47 Cn Lt" pitchFamily="34" charset="0"/>
              </a:rPr>
              <a:t>II. Zu DIR komme ich mit meiner Not</a:t>
            </a:r>
            <a:endParaRPr lang="de-DE" altLang="de-DE" sz="48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80680571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339752" y="5805264"/>
            <a:ext cx="6400800" cy="707886"/>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p>
            <a:pPr algn="r"/>
            <a:r>
              <a:rPr lang="de-DE" altLang="de-DE" sz="4000" dirty="0">
                <a:effectLst/>
                <a:latin typeface="Univers LT Std 47 Cn Lt" pitchFamily="34" charset="0"/>
              </a:rPr>
              <a:t>Psalm </a:t>
            </a:r>
            <a:r>
              <a:rPr lang="de-DE" altLang="de-DE" sz="4000" dirty="0" smtClean="0">
                <a:effectLst/>
                <a:latin typeface="Univers LT Std 47 Cn Lt" pitchFamily="34" charset="0"/>
              </a:rPr>
              <a:t>62,8</a:t>
            </a:r>
            <a:endParaRPr lang="de-DE" altLang="de-DE" sz="4000" dirty="0">
              <a:effectLst/>
              <a:latin typeface="Univers LT Std 47 Cn Lt" pitchFamily="34" charset="0"/>
            </a:endParaRPr>
          </a:p>
        </p:txBody>
      </p:sp>
      <p:sp>
        <p:nvSpPr>
          <p:cNvPr id="7" name="Rectangle 2"/>
          <p:cNvSpPr>
            <a:spLocks noGrp="1" noChangeArrowheads="1"/>
          </p:cNvSpPr>
          <p:nvPr>
            <p:ph type="ctrTitle"/>
          </p:nvPr>
        </p:nvSpPr>
        <p:spPr>
          <a:xfrm>
            <a:off x="179512" y="505703"/>
            <a:ext cx="8208912" cy="2800767"/>
          </a:xfrm>
        </p:spPr>
        <p:txBody>
          <a:bodyPr wrap="square">
            <a:spAutoFit/>
          </a:bodyPr>
          <a:lstStyle/>
          <a:p>
            <a:pPr algn="l"/>
            <a:r>
              <a:rPr lang="de-CH" altLang="de-DE" sz="4400" dirty="0">
                <a:solidFill>
                  <a:schemeClr val="tx1"/>
                </a:solidFill>
                <a:effectLst/>
                <a:latin typeface="Univers LT Std 47 Cn Lt" pitchFamily="34" charset="0"/>
              </a:rPr>
              <a:t>„Meine Rettung gründet sich auf Gott allein, auch meine Ehre verdanke ich nur ihm. Er ist der Fels, der mir Halt gibt, meine Zuflucht finde ich bei Gott.“</a:t>
            </a:r>
            <a:endParaRPr lang="de-DE" altLang="de-DE" sz="44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19096684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339752" y="5805264"/>
            <a:ext cx="6400800" cy="707886"/>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p>
            <a:pPr algn="r"/>
            <a:r>
              <a:rPr lang="de-DE" altLang="de-DE" sz="4000" dirty="0" smtClean="0">
                <a:effectLst/>
                <a:latin typeface="Univers LT Std 47 Cn Lt" pitchFamily="34" charset="0"/>
              </a:rPr>
              <a:t>2.Samuel 15,30</a:t>
            </a:r>
            <a:endParaRPr lang="de-DE" altLang="de-DE" sz="4000" dirty="0">
              <a:effectLst/>
              <a:latin typeface="Univers LT Std 47 Cn Lt" pitchFamily="34" charset="0"/>
            </a:endParaRPr>
          </a:p>
        </p:txBody>
      </p:sp>
      <p:sp>
        <p:nvSpPr>
          <p:cNvPr id="7" name="Rectangle 2"/>
          <p:cNvSpPr>
            <a:spLocks noGrp="1" noChangeArrowheads="1"/>
          </p:cNvSpPr>
          <p:nvPr>
            <p:ph type="ctrTitle"/>
          </p:nvPr>
        </p:nvSpPr>
        <p:spPr>
          <a:xfrm>
            <a:off x="179512" y="505703"/>
            <a:ext cx="8208912" cy="2800767"/>
          </a:xfrm>
        </p:spPr>
        <p:txBody>
          <a:bodyPr wrap="square">
            <a:spAutoFit/>
          </a:bodyPr>
          <a:lstStyle/>
          <a:p>
            <a:pPr algn="l"/>
            <a:r>
              <a:rPr lang="de-CH" altLang="de-DE" sz="4400" dirty="0">
                <a:solidFill>
                  <a:schemeClr val="tx1"/>
                </a:solidFill>
                <a:effectLst/>
                <a:latin typeface="Univers LT Std 47 Cn Lt" pitchFamily="34" charset="0"/>
              </a:rPr>
              <a:t>„David stieg den Ölberg hinauf. Er ging barfuss, hatte sein Gesicht verhüllt und weinte. Auch alle, die ihn begleiteten, verhüllten ihr Gesicht und weinten.“</a:t>
            </a:r>
            <a:endParaRPr lang="de-DE" altLang="de-DE" sz="44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21024641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339752" y="5805264"/>
            <a:ext cx="6400800" cy="707886"/>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p>
            <a:pPr algn="r"/>
            <a:r>
              <a:rPr lang="de-DE" altLang="de-DE" sz="4000" dirty="0">
                <a:effectLst/>
                <a:latin typeface="Univers LT Std 47 Cn Lt" pitchFamily="34" charset="0"/>
              </a:rPr>
              <a:t>Psalm </a:t>
            </a:r>
            <a:r>
              <a:rPr lang="de-DE" altLang="de-DE" sz="4000" dirty="0" smtClean="0">
                <a:effectLst/>
                <a:latin typeface="Univers LT Std 47 Cn Lt" pitchFamily="34" charset="0"/>
              </a:rPr>
              <a:t>62,9</a:t>
            </a:r>
            <a:endParaRPr lang="de-DE" altLang="de-DE" sz="4000" dirty="0">
              <a:effectLst/>
              <a:latin typeface="Univers LT Std 47 Cn Lt" pitchFamily="34" charset="0"/>
            </a:endParaRPr>
          </a:p>
        </p:txBody>
      </p:sp>
      <p:sp>
        <p:nvSpPr>
          <p:cNvPr id="7" name="Rectangle 2"/>
          <p:cNvSpPr>
            <a:spLocks noGrp="1" noChangeArrowheads="1"/>
          </p:cNvSpPr>
          <p:nvPr>
            <p:ph type="ctrTitle"/>
          </p:nvPr>
        </p:nvSpPr>
        <p:spPr>
          <a:xfrm>
            <a:off x="179512" y="844257"/>
            <a:ext cx="8208912" cy="2123658"/>
          </a:xfrm>
        </p:spPr>
        <p:txBody>
          <a:bodyPr wrap="square">
            <a:spAutoFit/>
          </a:bodyPr>
          <a:lstStyle/>
          <a:p>
            <a:pPr algn="l"/>
            <a:r>
              <a:rPr lang="de-CH" altLang="de-DE" sz="4400" dirty="0">
                <a:solidFill>
                  <a:schemeClr val="tx1"/>
                </a:solidFill>
                <a:effectLst/>
                <a:latin typeface="Univers LT Std 47 Cn Lt" pitchFamily="34" charset="0"/>
              </a:rPr>
              <a:t>„Vertraut auf ihn zu jeder Zeit, ihr alle aus meinem Volk! Schüttet ihm euer Herz aus! Gott ist unsere Zuflucht.“</a:t>
            </a:r>
            <a:endParaRPr lang="de-DE" altLang="de-DE" sz="44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83603451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339752" y="5805264"/>
            <a:ext cx="6400800" cy="707886"/>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p>
            <a:pPr algn="r"/>
            <a:r>
              <a:rPr lang="de-DE" altLang="de-DE" sz="4000" dirty="0" smtClean="0">
                <a:effectLst/>
                <a:latin typeface="Univers LT Std 47 Cn Lt" pitchFamily="34" charset="0"/>
              </a:rPr>
              <a:t>1.Petrus-Brief 5,7</a:t>
            </a:r>
            <a:endParaRPr lang="de-DE" altLang="de-DE" sz="4000" dirty="0">
              <a:effectLst/>
              <a:latin typeface="Univers LT Std 47 Cn Lt" pitchFamily="34" charset="0"/>
            </a:endParaRPr>
          </a:p>
        </p:txBody>
      </p:sp>
      <p:sp>
        <p:nvSpPr>
          <p:cNvPr id="7" name="Rectangle 2"/>
          <p:cNvSpPr>
            <a:spLocks noGrp="1" noChangeArrowheads="1"/>
          </p:cNvSpPr>
          <p:nvPr>
            <p:ph type="ctrTitle"/>
          </p:nvPr>
        </p:nvSpPr>
        <p:spPr>
          <a:xfrm>
            <a:off x="179512" y="1028923"/>
            <a:ext cx="8208912" cy="1754326"/>
          </a:xfrm>
        </p:spPr>
        <p:txBody>
          <a:bodyPr wrap="square">
            <a:spAutoFit/>
          </a:bodyPr>
          <a:lstStyle/>
          <a:p>
            <a:pPr algn="l"/>
            <a:r>
              <a:rPr lang="de-CH" altLang="de-DE" dirty="0">
                <a:solidFill>
                  <a:schemeClr val="tx1"/>
                </a:solidFill>
                <a:effectLst/>
                <a:latin typeface="Univers LT Std 47 Cn Lt" pitchFamily="34" charset="0"/>
              </a:rPr>
              <a:t>„Alle eure Sorge werft auf Jesus; denn er sorgt für euch.“</a:t>
            </a:r>
            <a:endParaRPr lang="de-DE" altLang="de-DE" dirty="0">
              <a:solidFill>
                <a:schemeClr val="tx1"/>
              </a:solidFill>
              <a:effectLst/>
              <a:latin typeface="Univers LT Std 47 Cn Lt" pitchFamily="34" charset="0"/>
            </a:endParaRPr>
          </a:p>
        </p:txBody>
      </p:sp>
    </p:spTree>
    <p:extLst>
      <p:ext uri="{BB962C8B-B14F-4D97-AF65-F5344CB8AC3E}">
        <p14:creationId xmlns:p14="http://schemas.microsoft.com/office/powerpoint/2010/main" val="327801846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339752" y="5805264"/>
            <a:ext cx="6400800" cy="707886"/>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p>
            <a:pPr algn="r"/>
            <a:r>
              <a:rPr lang="de-DE" altLang="de-DE" sz="4000" dirty="0" smtClean="0">
                <a:effectLst/>
                <a:latin typeface="Univers LT Std 47 Cn Lt" pitchFamily="34" charset="0"/>
              </a:rPr>
              <a:t>Hebräer 4,16</a:t>
            </a:r>
            <a:endParaRPr lang="de-DE" altLang="de-DE" sz="4000" dirty="0">
              <a:effectLst/>
              <a:latin typeface="Univers LT Std 47 Cn Lt" pitchFamily="34" charset="0"/>
            </a:endParaRPr>
          </a:p>
        </p:txBody>
      </p:sp>
      <p:sp>
        <p:nvSpPr>
          <p:cNvPr id="7" name="Rectangle 2"/>
          <p:cNvSpPr>
            <a:spLocks noGrp="1" noChangeArrowheads="1"/>
          </p:cNvSpPr>
          <p:nvPr>
            <p:ph type="ctrTitle"/>
          </p:nvPr>
        </p:nvSpPr>
        <p:spPr>
          <a:xfrm>
            <a:off x="179512" y="66104"/>
            <a:ext cx="8856984" cy="4154984"/>
          </a:xfrm>
        </p:spPr>
        <p:txBody>
          <a:bodyPr wrap="square">
            <a:spAutoFit/>
          </a:bodyPr>
          <a:lstStyle/>
          <a:p>
            <a:pPr algn="l"/>
            <a:r>
              <a:rPr lang="de-CH" altLang="de-DE" sz="4400" dirty="0">
                <a:solidFill>
                  <a:schemeClr val="tx1"/>
                </a:solidFill>
                <a:effectLst/>
                <a:latin typeface="Univers LT Std 47 Cn Lt" pitchFamily="34" charset="0"/>
              </a:rPr>
              <a:t>„Lasst uns voll Zuversicht vor den Thron unseres gnädigen Gottes treten, damit er uns sein Erbarmen schenkt und uns seine Gnade erfahren lässt und wir zur rechten Zeit die Hilfe </a:t>
            </a:r>
            <a:r>
              <a:rPr lang="de-CH" altLang="de-DE" sz="4400" dirty="0" smtClean="0">
                <a:solidFill>
                  <a:schemeClr val="tx1"/>
                </a:solidFill>
                <a:effectLst/>
                <a:latin typeface="Univers LT Std 47 Cn Lt" pitchFamily="34" charset="0"/>
              </a:rPr>
              <a:t>bekommen,</a:t>
            </a:r>
            <a:br>
              <a:rPr lang="de-CH" altLang="de-DE" sz="4400" dirty="0" smtClean="0">
                <a:solidFill>
                  <a:schemeClr val="tx1"/>
                </a:solidFill>
                <a:effectLst/>
                <a:latin typeface="Univers LT Std 47 Cn Lt" pitchFamily="34" charset="0"/>
              </a:rPr>
            </a:br>
            <a:r>
              <a:rPr lang="de-CH" altLang="de-DE" sz="4400" dirty="0" smtClean="0">
                <a:solidFill>
                  <a:schemeClr val="tx1"/>
                </a:solidFill>
                <a:effectLst/>
                <a:latin typeface="Univers LT Std 47 Cn Lt" pitchFamily="34" charset="0"/>
              </a:rPr>
              <a:t>die </a:t>
            </a:r>
            <a:r>
              <a:rPr lang="de-CH" altLang="de-DE" sz="4400" dirty="0">
                <a:solidFill>
                  <a:schemeClr val="tx1"/>
                </a:solidFill>
                <a:effectLst/>
                <a:latin typeface="Univers LT Std 47 Cn Lt" pitchFamily="34" charset="0"/>
              </a:rPr>
              <a:t>wir brauchen.“</a:t>
            </a:r>
            <a:endParaRPr lang="de-DE" altLang="de-DE" sz="44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86253495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179512" y="620688"/>
            <a:ext cx="8964488" cy="830997"/>
          </a:xfrm>
        </p:spPr>
        <p:txBody>
          <a:bodyPr wrap="square">
            <a:spAutoFit/>
          </a:bodyPr>
          <a:lstStyle/>
          <a:p>
            <a:pPr algn="l"/>
            <a:r>
              <a:rPr lang="de-DE" altLang="de-DE" sz="4800" dirty="0" smtClean="0">
                <a:solidFill>
                  <a:schemeClr val="tx1"/>
                </a:solidFill>
                <a:effectLst/>
                <a:latin typeface="Univers LT Std 47 Cn Lt" pitchFamily="34" charset="0"/>
              </a:rPr>
              <a:t>III. Alle Macht liegt in DEINEN Händen</a:t>
            </a:r>
            <a:endParaRPr lang="de-DE" altLang="de-DE" sz="48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51723433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339752" y="5805264"/>
            <a:ext cx="6400800" cy="707886"/>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p>
            <a:pPr algn="r"/>
            <a:r>
              <a:rPr lang="de-DE" altLang="de-DE" sz="4000" dirty="0">
                <a:effectLst/>
                <a:latin typeface="Univers LT Std 47 Cn Lt" pitchFamily="34" charset="0"/>
              </a:rPr>
              <a:t>Psalm </a:t>
            </a:r>
            <a:r>
              <a:rPr lang="de-DE" altLang="de-DE" sz="4000" dirty="0" smtClean="0">
                <a:effectLst/>
                <a:latin typeface="Univers LT Std 47 Cn Lt" pitchFamily="34" charset="0"/>
              </a:rPr>
              <a:t>62,10</a:t>
            </a:r>
            <a:endParaRPr lang="de-DE" altLang="de-DE" sz="4000" dirty="0">
              <a:effectLst/>
              <a:latin typeface="Univers LT Std 47 Cn Lt" pitchFamily="34" charset="0"/>
            </a:endParaRPr>
          </a:p>
        </p:txBody>
      </p:sp>
      <p:sp>
        <p:nvSpPr>
          <p:cNvPr id="7" name="Rectangle 2"/>
          <p:cNvSpPr>
            <a:spLocks noGrp="1" noChangeArrowheads="1"/>
          </p:cNvSpPr>
          <p:nvPr>
            <p:ph type="ctrTitle"/>
          </p:nvPr>
        </p:nvSpPr>
        <p:spPr>
          <a:xfrm>
            <a:off x="179512" y="168895"/>
            <a:ext cx="8568952" cy="3170099"/>
          </a:xfrm>
        </p:spPr>
        <p:txBody>
          <a:bodyPr wrap="square">
            <a:spAutoFit/>
          </a:bodyPr>
          <a:lstStyle/>
          <a:p>
            <a:pPr algn="l"/>
            <a:r>
              <a:rPr lang="de-CH" altLang="de-DE" sz="4000" dirty="0">
                <a:solidFill>
                  <a:schemeClr val="tx1"/>
                </a:solidFill>
                <a:effectLst/>
                <a:latin typeface="Univers LT Std 47 Cn Lt" pitchFamily="34" charset="0"/>
              </a:rPr>
              <a:t>„Nur ein Hauch sind die Menschen, die Einfachen und auch die Vornehmen. Legte man sie auf eine Waage, so würde diese Seite immer in die Höhe schnellen, </a:t>
            </a:r>
            <a:r>
              <a:rPr lang="de-CH" altLang="de-DE" sz="4000" dirty="0" smtClean="0">
                <a:solidFill>
                  <a:schemeClr val="tx1"/>
                </a:solidFill>
                <a:effectLst/>
                <a:latin typeface="Univers LT Std 47 Cn Lt" pitchFamily="34" charset="0"/>
              </a:rPr>
              <a:t>denn</a:t>
            </a:r>
            <a:br>
              <a:rPr lang="de-CH" altLang="de-DE" sz="4000" dirty="0" smtClean="0">
                <a:solidFill>
                  <a:schemeClr val="tx1"/>
                </a:solidFill>
                <a:effectLst/>
                <a:latin typeface="Univers LT Std 47 Cn Lt" pitchFamily="34" charset="0"/>
              </a:rPr>
            </a:br>
            <a:r>
              <a:rPr lang="de-CH" altLang="de-DE" sz="4000" dirty="0" smtClean="0">
                <a:solidFill>
                  <a:schemeClr val="tx1"/>
                </a:solidFill>
                <a:effectLst/>
                <a:latin typeface="Univers LT Std 47 Cn Lt" pitchFamily="34" charset="0"/>
              </a:rPr>
              <a:t>sie </a:t>
            </a:r>
            <a:r>
              <a:rPr lang="de-CH" altLang="de-DE" sz="4000" dirty="0">
                <a:solidFill>
                  <a:schemeClr val="tx1"/>
                </a:solidFill>
                <a:effectLst/>
                <a:latin typeface="Univers LT Std 47 Cn Lt" pitchFamily="34" charset="0"/>
              </a:rPr>
              <a:t>sind allesamt leichter als ein Hauch.“</a:t>
            </a:r>
            <a:endParaRPr lang="de-DE" altLang="de-DE" sz="4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47690929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339752" y="5805264"/>
            <a:ext cx="6400800" cy="707886"/>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p>
            <a:pPr algn="r"/>
            <a:r>
              <a:rPr lang="de-DE" altLang="de-DE" sz="4000" dirty="0">
                <a:effectLst/>
                <a:latin typeface="Univers LT Std 47 Cn Lt" pitchFamily="34" charset="0"/>
              </a:rPr>
              <a:t>Psalm </a:t>
            </a:r>
            <a:r>
              <a:rPr lang="de-DE" altLang="de-DE" sz="4000" dirty="0" smtClean="0">
                <a:effectLst/>
                <a:latin typeface="Univers LT Std 47 Cn Lt" pitchFamily="34" charset="0"/>
              </a:rPr>
              <a:t>62,11</a:t>
            </a:r>
            <a:endParaRPr lang="de-DE" altLang="de-DE" sz="4000" dirty="0">
              <a:effectLst/>
              <a:latin typeface="Univers LT Std 47 Cn Lt" pitchFamily="34" charset="0"/>
            </a:endParaRPr>
          </a:p>
        </p:txBody>
      </p:sp>
      <p:sp>
        <p:nvSpPr>
          <p:cNvPr id="7" name="Rectangle 2"/>
          <p:cNvSpPr>
            <a:spLocks noGrp="1" noChangeArrowheads="1"/>
          </p:cNvSpPr>
          <p:nvPr>
            <p:ph type="ctrTitle"/>
          </p:nvPr>
        </p:nvSpPr>
        <p:spPr>
          <a:xfrm>
            <a:off x="179512" y="168895"/>
            <a:ext cx="8568952" cy="3170099"/>
          </a:xfrm>
        </p:spPr>
        <p:txBody>
          <a:bodyPr wrap="square">
            <a:spAutoFit/>
          </a:bodyPr>
          <a:lstStyle/>
          <a:p>
            <a:pPr algn="l"/>
            <a:r>
              <a:rPr lang="de-CH" altLang="de-DE" sz="4000" dirty="0">
                <a:solidFill>
                  <a:schemeClr val="tx1"/>
                </a:solidFill>
                <a:effectLst/>
                <a:latin typeface="Univers LT Std 47 Cn Lt" pitchFamily="34" charset="0"/>
              </a:rPr>
              <a:t>„Verlasst euch nicht auf Besitz, den </a:t>
            </a:r>
            <a:r>
              <a:rPr lang="de-CH" altLang="de-DE" sz="4000" dirty="0" smtClean="0">
                <a:solidFill>
                  <a:schemeClr val="tx1"/>
                </a:solidFill>
                <a:effectLst/>
                <a:latin typeface="Univers LT Std 47 Cn Lt" pitchFamily="34" charset="0"/>
              </a:rPr>
              <a:t>ihr</a:t>
            </a:r>
            <a:br>
              <a:rPr lang="de-CH" altLang="de-DE" sz="4000" dirty="0" smtClean="0">
                <a:solidFill>
                  <a:schemeClr val="tx1"/>
                </a:solidFill>
                <a:effectLst/>
                <a:latin typeface="Univers LT Std 47 Cn Lt" pitchFamily="34" charset="0"/>
              </a:rPr>
            </a:br>
            <a:r>
              <a:rPr lang="de-CH" altLang="de-DE" sz="4000" dirty="0" smtClean="0">
                <a:solidFill>
                  <a:schemeClr val="tx1"/>
                </a:solidFill>
                <a:effectLst/>
                <a:latin typeface="Univers LT Std 47 Cn Lt" pitchFamily="34" charset="0"/>
              </a:rPr>
              <a:t>von </a:t>
            </a:r>
            <a:r>
              <a:rPr lang="de-CH" altLang="de-DE" sz="4000" dirty="0">
                <a:solidFill>
                  <a:schemeClr val="tx1"/>
                </a:solidFill>
                <a:effectLst/>
                <a:latin typeface="Univers LT Std 47 Cn Lt" pitchFamily="34" charset="0"/>
              </a:rPr>
              <a:t>anderen erpresst habt! Setzt </a:t>
            </a:r>
            <a:r>
              <a:rPr lang="de-CH" altLang="de-DE" sz="4000" dirty="0" smtClean="0">
                <a:solidFill>
                  <a:schemeClr val="tx1"/>
                </a:solidFill>
                <a:effectLst/>
                <a:latin typeface="Univers LT Std 47 Cn Lt" pitchFamily="34" charset="0"/>
              </a:rPr>
              <a:t>nicht</a:t>
            </a:r>
            <a:br>
              <a:rPr lang="de-CH" altLang="de-DE" sz="4000" dirty="0" smtClean="0">
                <a:solidFill>
                  <a:schemeClr val="tx1"/>
                </a:solidFill>
                <a:effectLst/>
                <a:latin typeface="Univers LT Std 47 Cn Lt" pitchFamily="34" charset="0"/>
              </a:rPr>
            </a:br>
            <a:r>
              <a:rPr lang="de-CH" altLang="de-DE" sz="4000" dirty="0" smtClean="0">
                <a:solidFill>
                  <a:schemeClr val="tx1"/>
                </a:solidFill>
                <a:effectLst/>
                <a:latin typeface="Univers LT Std 47 Cn Lt" pitchFamily="34" charset="0"/>
              </a:rPr>
              <a:t>eure </a:t>
            </a:r>
            <a:r>
              <a:rPr lang="de-CH" altLang="de-DE" sz="4000" dirty="0">
                <a:solidFill>
                  <a:schemeClr val="tx1"/>
                </a:solidFill>
                <a:effectLst/>
                <a:latin typeface="Univers LT Std 47 Cn Lt" pitchFamily="34" charset="0"/>
              </a:rPr>
              <a:t>Hoffnung auf geraubtes </a:t>
            </a:r>
            <a:r>
              <a:rPr lang="de-CH" altLang="de-DE" sz="4000" dirty="0" smtClean="0">
                <a:solidFill>
                  <a:schemeClr val="tx1"/>
                </a:solidFill>
                <a:effectLst/>
                <a:latin typeface="Univers LT Std 47 Cn Lt" pitchFamily="34" charset="0"/>
              </a:rPr>
              <a:t>Gut.</a:t>
            </a:r>
            <a:br>
              <a:rPr lang="de-CH" altLang="de-DE" sz="4000" dirty="0" smtClean="0">
                <a:solidFill>
                  <a:schemeClr val="tx1"/>
                </a:solidFill>
                <a:effectLst/>
                <a:latin typeface="Univers LT Std 47 Cn Lt" pitchFamily="34" charset="0"/>
              </a:rPr>
            </a:br>
            <a:r>
              <a:rPr lang="de-CH" altLang="de-DE" sz="4000" dirty="0" smtClean="0">
                <a:solidFill>
                  <a:schemeClr val="tx1"/>
                </a:solidFill>
                <a:effectLst/>
                <a:latin typeface="Univers LT Std 47 Cn Lt" pitchFamily="34" charset="0"/>
              </a:rPr>
              <a:t>Wenn </a:t>
            </a:r>
            <a:r>
              <a:rPr lang="de-CH" altLang="de-DE" sz="4000" dirty="0">
                <a:solidFill>
                  <a:schemeClr val="tx1"/>
                </a:solidFill>
                <a:effectLst/>
                <a:latin typeface="Univers LT Std 47 Cn Lt" pitchFamily="34" charset="0"/>
              </a:rPr>
              <a:t>euer Reichtum </a:t>
            </a:r>
            <a:r>
              <a:rPr lang="de-CH" altLang="de-DE" sz="4000" dirty="0" smtClean="0">
                <a:solidFill>
                  <a:schemeClr val="tx1"/>
                </a:solidFill>
                <a:effectLst/>
                <a:latin typeface="Univers LT Std 47 Cn Lt" pitchFamily="34" charset="0"/>
              </a:rPr>
              <a:t>wächst,</a:t>
            </a:r>
            <a:br>
              <a:rPr lang="de-CH" altLang="de-DE" sz="4000" dirty="0" smtClean="0">
                <a:solidFill>
                  <a:schemeClr val="tx1"/>
                </a:solidFill>
                <a:effectLst/>
                <a:latin typeface="Univers LT Std 47 Cn Lt" pitchFamily="34" charset="0"/>
              </a:rPr>
            </a:br>
            <a:r>
              <a:rPr lang="de-CH" altLang="de-DE" sz="4000" dirty="0" smtClean="0">
                <a:solidFill>
                  <a:schemeClr val="tx1"/>
                </a:solidFill>
                <a:effectLst/>
                <a:latin typeface="Univers LT Std 47 Cn Lt" pitchFamily="34" charset="0"/>
              </a:rPr>
              <a:t>dann </a:t>
            </a:r>
            <a:r>
              <a:rPr lang="de-CH" altLang="de-DE" sz="4000" dirty="0">
                <a:solidFill>
                  <a:schemeClr val="tx1"/>
                </a:solidFill>
                <a:effectLst/>
                <a:latin typeface="Univers LT Std 47 Cn Lt" pitchFamily="34" charset="0"/>
              </a:rPr>
              <a:t>hängt euer Herz nicht daran!“</a:t>
            </a:r>
            <a:endParaRPr lang="de-DE" altLang="de-DE" sz="4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871034834"/>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339752" y="5805264"/>
            <a:ext cx="6400800" cy="707886"/>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p>
            <a:pPr algn="r"/>
            <a:r>
              <a:rPr lang="de-DE" altLang="de-DE" sz="4000" dirty="0">
                <a:effectLst/>
                <a:latin typeface="Univers LT Std 47 Cn Lt" pitchFamily="34" charset="0"/>
              </a:rPr>
              <a:t>Psalm </a:t>
            </a:r>
            <a:r>
              <a:rPr lang="de-DE" altLang="de-DE" sz="4000" dirty="0" smtClean="0">
                <a:effectLst/>
                <a:latin typeface="Univers LT Std 47 Cn Lt" pitchFamily="34" charset="0"/>
              </a:rPr>
              <a:t>62,8</a:t>
            </a:r>
            <a:endParaRPr lang="de-DE" altLang="de-DE" sz="4000" dirty="0">
              <a:effectLst/>
              <a:latin typeface="Univers LT Std 47 Cn Lt" pitchFamily="34" charset="0"/>
            </a:endParaRPr>
          </a:p>
        </p:txBody>
      </p:sp>
      <p:sp>
        <p:nvSpPr>
          <p:cNvPr id="7" name="Rectangle 2"/>
          <p:cNvSpPr>
            <a:spLocks noGrp="1" noChangeArrowheads="1"/>
          </p:cNvSpPr>
          <p:nvPr>
            <p:ph type="ctrTitle"/>
          </p:nvPr>
        </p:nvSpPr>
        <p:spPr>
          <a:xfrm>
            <a:off x="179512" y="476672"/>
            <a:ext cx="8568952" cy="2554545"/>
          </a:xfrm>
        </p:spPr>
        <p:txBody>
          <a:bodyPr wrap="square">
            <a:spAutoFit/>
          </a:bodyPr>
          <a:lstStyle/>
          <a:p>
            <a:pPr algn="l"/>
            <a:r>
              <a:rPr lang="de-CH" altLang="de-DE" sz="4000" dirty="0">
                <a:solidFill>
                  <a:schemeClr val="tx1"/>
                </a:solidFill>
                <a:effectLst/>
                <a:latin typeface="Univers LT Std 47 Cn Lt" pitchFamily="34" charset="0"/>
              </a:rPr>
              <a:t>„Meine Rettung gründet sich auf Gott allein, auch meine Ehre verdanke ich nur ihm. Er ist der Fels, der mir Halt gibt, meine Zuflucht finde ich bei Gott.“</a:t>
            </a:r>
            <a:endParaRPr lang="de-DE" altLang="de-DE" sz="4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59054315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339752" y="5805264"/>
            <a:ext cx="6400800" cy="707886"/>
          </a:xfrm>
        </p:spPr>
        <p:txBody>
          <a:bodyPr>
            <a:spAutoFit/>
          </a:bodyPr>
          <a:lstStyle/>
          <a:p>
            <a:pPr algn="r"/>
            <a:r>
              <a:rPr lang="de-DE" altLang="de-DE" sz="4000" dirty="0" smtClean="0">
                <a:effectLst/>
                <a:latin typeface="Univers LT Std 47 Cn Lt" pitchFamily="34" charset="0"/>
              </a:rPr>
              <a:t>2.Samuel 13,15</a:t>
            </a:r>
            <a:endParaRPr lang="de-DE" altLang="de-DE" sz="4000" dirty="0">
              <a:effectLst/>
              <a:latin typeface="Univers LT Std 47 Cn Lt" pitchFamily="34" charset="0"/>
            </a:endParaRPr>
          </a:p>
        </p:txBody>
      </p:sp>
      <p:sp>
        <p:nvSpPr>
          <p:cNvPr id="7" name="Rectangle 2"/>
          <p:cNvSpPr>
            <a:spLocks noGrp="1" noChangeArrowheads="1"/>
          </p:cNvSpPr>
          <p:nvPr>
            <p:ph type="ctrTitle"/>
          </p:nvPr>
        </p:nvSpPr>
        <p:spPr>
          <a:xfrm>
            <a:off x="179512" y="147404"/>
            <a:ext cx="8784976" cy="3785652"/>
          </a:xfrm>
        </p:spPr>
        <p:txBody>
          <a:bodyPr wrap="square">
            <a:spAutoFit/>
          </a:bodyPr>
          <a:lstStyle/>
          <a:p>
            <a:pPr algn="l"/>
            <a:r>
              <a:rPr lang="de-CH" altLang="de-DE" sz="4000" dirty="0">
                <a:solidFill>
                  <a:schemeClr val="tx1"/>
                </a:solidFill>
                <a:effectLst/>
                <a:latin typeface="Univers LT Std 47 Cn Lt" pitchFamily="34" charset="0"/>
              </a:rPr>
              <a:t>Amnon empfand nachher eine solche Abneigung gegen Tamar, dass er sie nicht mehr ausstehen konnte. </a:t>
            </a:r>
            <a:r>
              <a:rPr lang="de-CH" altLang="de-DE" sz="4000" dirty="0" smtClean="0">
                <a:solidFill>
                  <a:schemeClr val="tx1"/>
                </a:solidFill>
                <a:effectLst/>
                <a:latin typeface="Univers LT Std 47 Cn Lt" pitchFamily="34" charset="0"/>
              </a:rPr>
              <a:t>Seine </a:t>
            </a:r>
            <a:r>
              <a:rPr lang="de-CH" altLang="de-DE" sz="4000" dirty="0">
                <a:solidFill>
                  <a:schemeClr val="tx1"/>
                </a:solidFill>
                <a:effectLst/>
                <a:latin typeface="Univers LT Std 47 Cn Lt" pitchFamily="34" charset="0"/>
              </a:rPr>
              <a:t>Abscheu war grösser, als vorher seine Liebe gewesen war. „Steh auf! Mach, dass du fortkommst</a:t>
            </a:r>
            <a:r>
              <a:rPr lang="de-CH" altLang="de-DE" sz="4000" dirty="0" smtClean="0">
                <a:solidFill>
                  <a:schemeClr val="tx1"/>
                </a:solidFill>
                <a:effectLst/>
                <a:latin typeface="Univers LT Std 47 Cn Lt" pitchFamily="34" charset="0"/>
              </a:rPr>
              <a:t>!“,</a:t>
            </a:r>
            <a:br>
              <a:rPr lang="de-CH" altLang="de-DE" sz="4000" dirty="0" smtClean="0">
                <a:solidFill>
                  <a:schemeClr val="tx1"/>
                </a:solidFill>
                <a:effectLst/>
                <a:latin typeface="Univers LT Std 47 Cn Lt" pitchFamily="34" charset="0"/>
              </a:rPr>
            </a:br>
            <a:r>
              <a:rPr lang="de-CH" altLang="de-DE" sz="4000" dirty="0" smtClean="0">
                <a:solidFill>
                  <a:schemeClr val="tx1"/>
                </a:solidFill>
                <a:effectLst/>
                <a:latin typeface="Univers LT Std 47 Cn Lt" pitchFamily="34" charset="0"/>
              </a:rPr>
              <a:t>schrie </a:t>
            </a:r>
            <a:r>
              <a:rPr lang="de-CH" altLang="de-DE" sz="4000" dirty="0">
                <a:solidFill>
                  <a:schemeClr val="tx1"/>
                </a:solidFill>
                <a:effectLst/>
                <a:latin typeface="Univers LT Std 47 Cn Lt" pitchFamily="34" charset="0"/>
              </a:rPr>
              <a:t>er sie an.</a:t>
            </a:r>
            <a:endParaRPr lang="de-DE" altLang="de-DE" sz="4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98029446"/>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251520" y="549261"/>
            <a:ext cx="8568952" cy="1446550"/>
          </a:xfrm>
        </p:spPr>
        <p:txBody>
          <a:bodyPr wrap="square">
            <a:spAutoFit/>
          </a:bodyPr>
          <a:lstStyle/>
          <a:p>
            <a:pPr algn="l"/>
            <a:r>
              <a:rPr lang="de-DE" altLang="de-DE" sz="8800" dirty="0" smtClean="0">
                <a:solidFill>
                  <a:schemeClr val="tx1"/>
                </a:solidFill>
                <a:effectLst/>
                <a:latin typeface="Univers LT Std 47 Cn Lt" pitchFamily="34" charset="0"/>
              </a:rPr>
              <a:t>Schlussgedanke</a:t>
            </a:r>
            <a:endParaRPr lang="de-DE" altLang="de-DE" sz="88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59937444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339752" y="5805264"/>
            <a:ext cx="6400800" cy="707886"/>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p>
            <a:pPr algn="r"/>
            <a:r>
              <a:rPr lang="de-DE" altLang="de-DE" sz="4000" dirty="0" smtClean="0">
                <a:effectLst/>
                <a:latin typeface="Univers LT Std 47 Cn Lt" pitchFamily="34" charset="0"/>
              </a:rPr>
              <a:t>Psalm 62,6-7</a:t>
            </a:r>
            <a:endParaRPr lang="de-DE" altLang="de-DE" sz="4000" dirty="0">
              <a:effectLst/>
              <a:latin typeface="Univers LT Std 47 Cn Lt" pitchFamily="34" charset="0"/>
            </a:endParaRPr>
          </a:p>
        </p:txBody>
      </p:sp>
      <p:sp>
        <p:nvSpPr>
          <p:cNvPr id="7" name="Rectangle 2"/>
          <p:cNvSpPr>
            <a:spLocks noGrp="1" noChangeArrowheads="1"/>
          </p:cNvSpPr>
          <p:nvPr>
            <p:ph type="ctrTitle"/>
          </p:nvPr>
        </p:nvSpPr>
        <p:spPr>
          <a:xfrm>
            <a:off x="107504" y="270520"/>
            <a:ext cx="8856984" cy="3170099"/>
          </a:xfrm>
        </p:spPr>
        <p:txBody>
          <a:bodyPr wrap="square">
            <a:spAutoFit/>
          </a:bodyPr>
          <a:lstStyle/>
          <a:p>
            <a:pPr algn="l"/>
            <a:r>
              <a:rPr lang="de-CH" altLang="de-DE" sz="4000" dirty="0">
                <a:solidFill>
                  <a:schemeClr val="tx1"/>
                </a:solidFill>
                <a:effectLst/>
                <a:latin typeface="Univers LT Std 47 Cn Lt" pitchFamily="34" charset="0"/>
              </a:rPr>
              <a:t>„Bei Gott allein soll meine Seele Ruhe finden, von ihm kommt meine Hoffnung. Er allein ist mein Fels und meine Rettung, ja, er ist meine sichere Festung. Dank seiner Hilfe werde ich nicht zu Fall kommen.“</a:t>
            </a:r>
            <a:endParaRPr lang="de-DE" altLang="de-DE" sz="4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044019381"/>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339752" y="5805264"/>
            <a:ext cx="6400800" cy="707886"/>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p>
            <a:pPr algn="r"/>
            <a:r>
              <a:rPr lang="de-DE" altLang="de-DE" sz="4000" dirty="0" smtClean="0">
                <a:effectLst/>
                <a:latin typeface="Univers LT Std 47 Cn Lt" pitchFamily="34" charset="0"/>
              </a:rPr>
              <a:t>Daniel 3,17-18</a:t>
            </a:r>
            <a:endParaRPr lang="de-DE" altLang="de-DE" sz="4000" dirty="0">
              <a:effectLst/>
              <a:latin typeface="Univers LT Std 47 Cn Lt" pitchFamily="34" charset="0"/>
            </a:endParaRPr>
          </a:p>
        </p:txBody>
      </p:sp>
      <p:sp>
        <p:nvSpPr>
          <p:cNvPr id="7" name="Rectangle 2"/>
          <p:cNvSpPr>
            <a:spLocks noGrp="1" noChangeArrowheads="1"/>
          </p:cNvSpPr>
          <p:nvPr>
            <p:ph type="ctrTitle"/>
          </p:nvPr>
        </p:nvSpPr>
        <p:spPr>
          <a:xfrm>
            <a:off x="107504" y="147404"/>
            <a:ext cx="8856984" cy="3785652"/>
          </a:xfrm>
        </p:spPr>
        <p:txBody>
          <a:bodyPr wrap="square">
            <a:spAutoFit/>
          </a:bodyPr>
          <a:lstStyle/>
          <a:p>
            <a:pPr algn="l"/>
            <a:r>
              <a:rPr lang="de-CH" altLang="de-DE" sz="4000" dirty="0">
                <a:solidFill>
                  <a:schemeClr val="tx1"/>
                </a:solidFill>
                <a:effectLst/>
                <a:latin typeface="Univers LT Std 47 Cn Lt" pitchFamily="34" charset="0"/>
              </a:rPr>
              <a:t>„Unser Gott, dem wir gehorchen, kann uns zwar aus dem glühenden Ofen und aus deiner Gewalt retten; aber auch wenn er das nicht tut: Deinen Gott werden wir niemals verehren und das goldene Standbild, das du errichtet hast, werden wir nicht anbeten.“</a:t>
            </a:r>
            <a:endParaRPr lang="de-DE" altLang="de-DE" sz="4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375985333"/>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339752" y="5805264"/>
            <a:ext cx="6400800" cy="707886"/>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p>
            <a:pPr algn="r"/>
            <a:r>
              <a:rPr lang="de-DE" altLang="de-DE" sz="4000" dirty="0" smtClean="0">
                <a:effectLst/>
                <a:latin typeface="Univers LT Std 47 Cn Lt" pitchFamily="34" charset="0"/>
              </a:rPr>
              <a:t>Psalm 62,12-13</a:t>
            </a:r>
            <a:endParaRPr lang="de-DE" altLang="de-DE" sz="4000" dirty="0">
              <a:effectLst/>
              <a:latin typeface="Univers LT Std 47 Cn Lt" pitchFamily="34" charset="0"/>
            </a:endParaRPr>
          </a:p>
        </p:txBody>
      </p:sp>
      <p:sp>
        <p:nvSpPr>
          <p:cNvPr id="7" name="Rectangle 2"/>
          <p:cNvSpPr>
            <a:spLocks noGrp="1" noChangeArrowheads="1"/>
          </p:cNvSpPr>
          <p:nvPr>
            <p:ph type="ctrTitle"/>
          </p:nvPr>
        </p:nvSpPr>
        <p:spPr>
          <a:xfrm>
            <a:off x="107504" y="188640"/>
            <a:ext cx="8064896" cy="3170099"/>
          </a:xfrm>
        </p:spPr>
        <p:txBody>
          <a:bodyPr wrap="square">
            <a:spAutoFit/>
          </a:bodyPr>
          <a:lstStyle/>
          <a:p>
            <a:pPr algn="l"/>
            <a:r>
              <a:rPr lang="de-CH" altLang="de-DE" sz="4000" dirty="0">
                <a:solidFill>
                  <a:schemeClr val="tx1"/>
                </a:solidFill>
                <a:effectLst/>
                <a:latin typeface="Univers LT Std 47 Cn Lt" pitchFamily="34" charset="0"/>
              </a:rPr>
              <a:t>„Eines hat Gott betont, und mehrmals habe ich es vernommen: Alle Macht liegt allein in Gottes Händen – ja, Herr, und auch die Gnade kommt von dir! Du gibst jedem das, was er für sein Tun verdient.“</a:t>
            </a:r>
            <a:endParaRPr lang="de-DE" altLang="de-DE" sz="4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316744712"/>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339752" y="5805264"/>
            <a:ext cx="6400800" cy="707886"/>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p>
            <a:pPr algn="r"/>
            <a:r>
              <a:rPr lang="de-DE" altLang="de-DE" sz="4000" dirty="0" smtClean="0">
                <a:effectLst/>
                <a:latin typeface="Univers LT Std 47 Cn Lt" pitchFamily="34" charset="0"/>
              </a:rPr>
              <a:t>1.Korinther-Brief 10,13</a:t>
            </a:r>
            <a:endParaRPr lang="de-DE" altLang="de-DE" sz="4000" dirty="0">
              <a:effectLst/>
              <a:latin typeface="Univers LT Std 47 Cn Lt" pitchFamily="34" charset="0"/>
            </a:endParaRPr>
          </a:p>
        </p:txBody>
      </p:sp>
      <p:sp>
        <p:nvSpPr>
          <p:cNvPr id="7" name="Rectangle 2"/>
          <p:cNvSpPr>
            <a:spLocks noGrp="1" noChangeArrowheads="1"/>
          </p:cNvSpPr>
          <p:nvPr>
            <p:ph type="ctrTitle"/>
          </p:nvPr>
        </p:nvSpPr>
        <p:spPr>
          <a:xfrm>
            <a:off x="107504" y="56813"/>
            <a:ext cx="8928992" cy="4524315"/>
          </a:xfrm>
        </p:spPr>
        <p:txBody>
          <a:bodyPr wrap="square">
            <a:spAutoFit/>
          </a:bodyPr>
          <a:lstStyle/>
          <a:p>
            <a:pPr algn="l"/>
            <a:r>
              <a:rPr lang="de-CH" altLang="de-DE" sz="3600" dirty="0">
                <a:solidFill>
                  <a:schemeClr val="tx1"/>
                </a:solidFill>
                <a:effectLst/>
                <a:latin typeface="Univers LT Std 47 Cn Lt" pitchFamily="34" charset="0"/>
              </a:rPr>
              <a:t>„Die Prüfungen, denen ihr bisher ausgesetzt wart, sind nicht über ein für uns Menschen erträgliches Mass hinausgegangen. Und Gott ist treu; er wird euch auch in Zukunft in keine Prüfung geraten lassen, die eure Kraft übersteigt. Wenn er euren Glauben auf die Probe stellt, wird er euch auch einen Weg zeigen, auf dem </a:t>
            </a:r>
            <a:r>
              <a:rPr lang="de-CH" altLang="de-DE" sz="3600" dirty="0" smtClean="0">
                <a:solidFill>
                  <a:schemeClr val="tx1"/>
                </a:solidFill>
                <a:effectLst/>
                <a:latin typeface="Univers LT Std 47 Cn Lt" pitchFamily="34" charset="0"/>
              </a:rPr>
              <a:t>ihr</a:t>
            </a:r>
            <a:br>
              <a:rPr lang="de-CH" altLang="de-DE" sz="3600" dirty="0" smtClean="0">
                <a:solidFill>
                  <a:schemeClr val="tx1"/>
                </a:solidFill>
                <a:effectLst/>
                <a:latin typeface="Univers LT Std 47 Cn Lt" pitchFamily="34" charset="0"/>
              </a:rPr>
            </a:br>
            <a:r>
              <a:rPr lang="de-CH" altLang="de-DE" sz="3600" dirty="0" smtClean="0">
                <a:solidFill>
                  <a:schemeClr val="tx1"/>
                </a:solidFill>
                <a:effectLst/>
                <a:latin typeface="Univers LT Std 47 Cn Lt" pitchFamily="34" charset="0"/>
              </a:rPr>
              <a:t>die </a:t>
            </a:r>
            <a:r>
              <a:rPr lang="de-CH" altLang="de-DE" sz="3600" dirty="0">
                <a:solidFill>
                  <a:schemeClr val="tx1"/>
                </a:solidFill>
                <a:effectLst/>
                <a:latin typeface="Univers LT Std 47 Cn Lt" pitchFamily="34" charset="0"/>
              </a:rPr>
              <a:t>Probe bestehen könnt.“</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22381084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339752" y="5805264"/>
            <a:ext cx="6400800" cy="707886"/>
          </a:xfrm>
        </p:spPr>
        <p:txBody>
          <a:bodyPr>
            <a:spAutoFit/>
          </a:bodyPr>
          <a:lstStyle/>
          <a:p>
            <a:pPr algn="r"/>
            <a:r>
              <a:rPr lang="de-DE" altLang="de-DE" sz="4000" dirty="0" smtClean="0">
                <a:effectLst/>
                <a:latin typeface="Univers LT Std 47 Cn Lt" pitchFamily="34" charset="0"/>
              </a:rPr>
              <a:t>2.Samuel 13,21</a:t>
            </a:r>
            <a:endParaRPr lang="de-DE" altLang="de-DE" sz="4000" dirty="0">
              <a:effectLst/>
              <a:latin typeface="Univers LT Std 47 Cn Lt" pitchFamily="34" charset="0"/>
            </a:endParaRPr>
          </a:p>
        </p:txBody>
      </p:sp>
      <p:sp>
        <p:nvSpPr>
          <p:cNvPr id="7" name="Rectangle 2"/>
          <p:cNvSpPr>
            <a:spLocks noGrp="1" noChangeArrowheads="1"/>
          </p:cNvSpPr>
          <p:nvPr>
            <p:ph type="ctrTitle"/>
          </p:nvPr>
        </p:nvSpPr>
        <p:spPr>
          <a:xfrm>
            <a:off x="179512" y="747568"/>
            <a:ext cx="8784976" cy="2585323"/>
          </a:xfrm>
        </p:spPr>
        <p:txBody>
          <a:bodyPr wrap="square">
            <a:spAutoFit/>
          </a:bodyPr>
          <a:lstStyle/>
          <a:p>
            <a:pPr algn="l"/>
            <a:r>
              <a:rPr lang="de-CH" altLang="de-DE" dirty="0">
                <a:solidFill>
                  <a:schemeClr val="tx1"/>
                </a:solidFill>
                <a:effectLst/>
                <a:latin typeface="Univers LT Std 47 Cn Lt" pitchFamily="34" charset="0"/>
              </a:rPr>
              <a:t>„David bestrafte Amnon nicht, denn er liebte ihn, weil er sein erstgeborener Sohn war.“</a:t>
            </a:r>
            <a:endParaRPr lang="de-DE" altLang="de-DE" dirty="0">
              <a:solidFill>
                <a:schemeClr val="tx1"/>
              </a:solidFill>
              <a:effectLst/>
              <a:latin typeface="Univers LT Std 47 Cn Lt" pitchFamily="34" charset="0"/>
            </a:endParaRPr>
          </a:p>
        </p:txBody>
      </p:sp>
    </p:spTree>
    <p:extLst>
      <p:ext uri="{BB962C8B-B14F-4D97-AF65-F5344CB8AC3E}">
        <p14:creationId xmlns:p14="http://schemas.microsoft.com/office/powerpoint/2010/main" val="91738559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339752" y="5805264"/>
            <a:ext cx="6400800" cy="707886"/>
          </a:xfrm>
        </p:spPr>
        <p:txBody>
          <a:bodyPr>
            <a:spAutoFit/>
          </a:bodyPr>
          <a:lstStyle/>
          <a:p>
            <a:pPr algn="r"/>
            <a:r>
              <a:rPr lang="de-DE" altLang="de-DE" sz="4000" dirty="0" smtClean="0">
                <a:effectLst/>
                <a:latin typeface="Univers LT Std 47 Cn Lt" pitchFamily="34" charset="0"/>
              </a:rPr>
              <a:t>2.Samuel 13,28</a:t>
            </a:r>
            <a:endParaRPr lang="de-DE" altLang="de-DE" sz="4000" dirty="0">
              <a:effectLst/>
              <a:latin typeface="Univers LT Std 47 Cn Lt" pitchFamily="34" charset="0"/>
            </a:endParaRPr>
          </a:p>
        </p:txBody>
      </p:sp>
      <p:sp>
        <p:nvSpPr>
          <p:cNvPr id="7" name="Rectangle 2"/>
          <p:cNvSpPr>
            <a:spLocks noGrp="1" noChangeArrowheads="1"/>
          </p:cNvSpPr>
          <p:nvPr>
            <p:ph type="ctrTitle"/>
          </p:nvPr>
        </p:nvSpPr>
        <p:spPr>
          <a:xfrm>
            <a:off x="179512" y="747568"/>
            <a:ext cx="8784976" cy="2585323"/>
          </a:xfrm>
        </p:spPr>
        <p:txBody>
          <a:bodyPr wrap="square">
            <a:spAutoFit/>
          </a:bodyPr>
          <a:lstStyle/>
          <a:p>
            <a:pPr algn="l"/>
            <a:r>
              <a:rPr lang="de-CH" altLang="de-DE" dirty="0">
                <a:solidFill>
                  <a:schemeClr val="tx1"/>
                </a:solidFill>
                <a:effectLst/>
                <a:latin typeface="Univers LT Std 47 Cn Lt" pitchFamily="34" charset="0"/>
              </a:rPr>
              <a:t>„</a:t>
            </a:r>
            <a:r>
              <a:rPr lang="de-CH" altLang="de-DE" dirty="0" err="1">
                <a:solidFill>
                  <a:schemeClr val="tx1"/>
                </a:solidFill>
                <a:effectLst/>
                <a:latin typeface="Univers LT Std 47 Cn Lt" pitchFamily="34" charset="0"/>
              </a:rPr>
              <a:t>Absalom</a:t>
            </a:r>
            <a:r>
              <a:rPr lang="de-CH" altLang="de-DE" dirty="0">
                <a:solidFill>
                  <a:schemeClr val="tx1"/>
                </a:solidFill>
                <a:effectLst/>
                <a:latin typeface="Univers LT Std 47 Cn Lt" pitchFamily="34" charset="0"/>
              </a:rPr>
              <a:t> lebte </a:t>
            </a:r>
            <a:r>
              <a:rPr lang="de-CH" altLang="de-DE" dirty="0" smtClean="0">
                <a:solidFill>
                  <a:schemeClr val="tx1"/>
                </a:solidFill>
                <a:effectLst/>
                <a:latin typeface="Univers LT Std 47 Cn Lt" pitchFamily="34" charset="0"/>
              </a:rPr>
              <a:t>zwei </a:t>
            </a:r>
            <a:r>
              <a:rPr lang="de-CH" altLang="de-DE" dirty="0">
                <a:solidFill>
                  <a:schemeClr val="tx1"/>
                </a:solidFill>
                <a:effectLst/>
                <a:latin typeface="Univers LT Std 47 Cn Lt" pitchFamily="34" charset="0"/>
              </a:rPr>
              <a:t>Jahre in Jerusalem, ohne seinen Vater gesehen zu haben.“</a:t>
            </a:r>
            <a:endParaRPr lang="de-DE" altLang="de-DE" dirty="0">
              <a:solidFill>
                <a:schemeClr val="tx1"/>
              </a:solidFill>
              <a:effectLst/>
              <a:latin typeface="Univers LT Std 47 Cn Lt" pitchFamily="34" charset="0"/>
            </a:endParaRPr>
          </a:p>
        </p:txBody>
      </p:sp>
    </p:spTree>
    <p:extLst>
      <p:ext uri="{BB962C8B-B14F-4D97-AF65-F5344CB8AC3E}">
        <p14:creationId xmlns:p14="http://schemas.microsoft.com/office/powerpoint/2010/main" val="305844567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339752" y="5805264"/>
            <a:ext cx="6400800" cy="707886"/>
          </a:xfrm>
        </p:spPr>
        <p:txBody>
          <a:bodyPr>
            <a:spAutoFit/>
          </a:bodyPr>
          <a:lstStyle/>
          <a:p>
            <a:pPr algn="r"/>
            <a:r>
              <a:rPr lang="de-DE" altLang="de-DE" sz="4000" dirty="0" smtClean="0">
                <a:effectLst/>
                <a:latin typeface="Univers LT Std 47 Cn Lt" pitchFamily="34" charset="0"/>
              </a:rPr>
              <a:t>2.Samuel 14,32</a:t>
            </a:r>
            <a:endParaRPr lang="de-DE" altLang="de-DE" sz="4000" dirty="0">
              <a:effectLst/>
              <a:latin typeface="Univers LT Std 47 Cn Lt" pitchFamily="34" charset="0"/>
            </a:endParaRPr>
          </a:p>
        </p:txBody>
      </p:sp>
      <p:sp>
        <p:nvSpPr>
          <p:cNvPr id="7" name="Rectangle 2"/>
          <p:cNvSpPr>
            <a:spLocks noGrp="1" noChangeArrowheads="1"/>
          </p:cNvSpPr>
          <p:nvPr>
            <p:ph type="ctrTitle"/>
          </p:nvPr>
        </p:nvSpPr>
        <p:spPr>
          <a:xfrm>
            <a:off x="179512" y="55071"/>
            <a:ext cx="8568952" cy="3970318"/>
          </a:xfrm>
        </p:spPr>
        <p:txBody>
          <a:bodyPr wrap="square">
            <a:spAutoFit/>
          </a:bodyPr>
          <a:lstStyle/>
          <a:p>
            <a:pPr algn="l"/>
            <a:r>
              <a:rPr lang="de-CH" altLang="de-DE" sz="3600" dirty="0">
                <a:solidFill>
                  <a:schemeClr val="tx1"/>
                </a:solidFill>
                <a:effectLst/>
                <a:latin typeface="Univers LT Std 47 Cn Lt" pitchFamily="34" charset="0"/>
              </a:rPr>
              <a:t>„Ich wollte dich bitten, zum König zu gehen und ein Wort für mich einzulegen. Du sollst ihn in meinem Namen fragen: ‘Wozu bin ich eigentlich von </a:t>
            </a:r>
            <a:r>
              <a:rPr lang="de-CH" altLang="de-DE" sz="3600" dirty="0" err="1">
                <a:solidFill>
                  <a:schemeClr val="tx1"/>
                </a:solidFill>
                <a:effectLst/>
                <a:latin typeface="Univers LT Std 47 Cn Lt" pitchFamily="34" charset="0"/>
              </a:rPr>
              <a:t>Geschur</a:t>
            </a:r>
            <a:r>
              <a:rPr lang="de-CH" altLang="de-DE" sz="3600" dirty="0">
                <a:solidFill>
                  <a:schemeClr val="tx1"/>
                </a:solidFill>
                <a:effectLst/>
                <a:latin typeface="Univers LT Std 47 Cn Lt" pitchFamily="34" charset="0"/>
              </a:rPr>
              <a:t> zurückgekommen! Ich wäre besser dort geblieben.’ Sag dem König, dass ich ihn nun endlich sehen möchte. Wenn er mich für schuldig hält, soll er mich töten.“</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85619895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339752" y="5805264"/>
            <a:ext cx="6400800" cy="707886"/>
          </a:xfrm>
        </p:spPr>
        <p:txBody>
          <a:bodyPr>
            <a:spAutoFit/>
          </a:bodyPr>
          <a:lstStyle/>
          <a:p>
            <a:pPr algn="r"/>
            <a:r>
              <a:rPr lang="de-DE" altLang="de-DE" sz="4000" dirty="0" smtClean="0">
                <a:effectLst/>
                <a:latin typeface="Univers LT Std 47 Cn Lt" pitchFamily="34" charset="0"/>
              </a:rPr>
              <a:t>2.Samuel 14,33</a:t>
            </a:r>
            <a:endParaRPr lang="de-DE" altLang="de-DE" sz="4000" dirty="0">
              <a:effectLst/>
              <a:latin typeface="Univers LT Std 47 Cn Lt" pitchFamily="34" charset="0"/>
            </a:endParaRPr>
          </a:p>
        </p:txBody>
      </p:sp>
      <p:sp>
        <p:nvSpPr>
          <p:cNvPr id="7" name="Rectangle 2"/>
          <p:cNvSpPr>
            <a:spLocks noGrp="1" noChangeArrowheads="1"/>
          </p:cNvSpPr>
          <p:nvPr>
            <p:ph type="ctrTitle"/>
          </p:nvPr>
        </p:nvSpPr>
        <p:spPr>
          <a:xfrm>
            <a:off x="179512" y="886068"/>
            <a:ext cx="8424936" cy="2308324"/>
          </a:xfrm>
        </p:spPr>
        <p:txBody>
          <a:bodyPr wrap="square">
            <a:spAutoFit/>
          </a:bodyPr>
          <a:lstStyle/>
          <a:p>
            <a:pPr algn="l"/>
            <a:r>
              <a:rPr lang="de-CH" altLang="de-DE" sz="4800" dirty="0">
                <a:solidFill>
                  <a:schemeClr val="tx1"/>
                </a:solidFill>
                <a:effectLst/>
                <a:latin typeface="Univers LT Std 47 Cn Lt" pitchFamily="34" charset="0"/>
              </a:rPr>
              <a:t>„</a:t>
            </a:r>
            <a:r>
              <a:rPr lang="de-CH" altLang="de-DE" sz="4800" dirty="0" err="1">
                <a:solidFill>
                  <a:schemeClr val="tx1"/>
                </a:solidFill>
                <a:effectLst/>
                <a:latin typeface="Univers LT Std 47 Cn Lt" pitchFamily="34" charset="0"/>
              </a:rPr>
              <a:t>Absalom</a:t>
            </a:r>
            <a:r>
              <a:rPr lang="de-CH" altLang="de-DE" sz="4800" dirty="0">
                <a:solidFill>
                  <a:schemeClr val="tx1"/>
                </a:solidFill>
                <a:effectLst/>
                <a:latin typeface="Univers LT Std 47 Cn Lt" pitchFamily="34" charset="0"/>
              </a:rPr>
              <a:t> kam zum König und warf sich vor ihm zu Boden, das Gesicht zur Erde, und der König küsste ihn.“</a:t>
            </a:r>
            <a:endParaRPr lang="de-DE" altLang="de-DE" sz="48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09032456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339752" y="5805264"/>
            <a:ext cx="6400800" cy="707886"/>
          </a:xfrm>
        </p:spPr>
        <p:txBody>
          <a:bodyPr>
            <a:spAutoFit/>
          </a:bodyPr>
          <a:lstStyle/>
          <a:p>
            <a:pPr algn="r"/>
            <a:r>
              <a:rPr lang="de-DE" altLang="de-DE" sz="4000" dirty="0" smtClean="0">
                <a:effectLst/>
                <a:latin typeface="Univers LT Std 47 Cn Lt" pitchFamily="34" charset="0"/>
              </a:rPr>
              <a:t>2.Samuel 15,6</a:t>
            </a:r>
            <a:endParaRPr lang="de-DE" altLang="de-DE" sz="4000" dirty="0">
              <a:effectLst/>
              <a:latin typeface="Univers LT Std 47 Cn Lt" pitchFamily="34" charset="0"/>
            </a:endParaRPr>
          </a:p>
        </p:txBody>
      </p:sp>
      <p:sp>
        <p:nvSpPr>
          <p:cNvPr id="7" name="Rectangle 2"/>
          <p:cNvSpPr>
            <a:spLocks noGrp="1" noChangeArrowheads="1"/>
          </p:cNvSpPr>
          <p:nvPr>
            <p:ph type="ctrTitle"/>
          </p:nvPr>
        </p:nvSpPr>
        <p:spPr>
          <a:xfrm>
            <a:off x="179512" y="516736"/>
            <a:ext cx="8424936" cy="3046988"/>
          </a:xfrm>
        </p:spPr>
        <p:txBody>
          <a:bodyPr wrap="square">
            <a:spAutoFit/>
          </a:bodyPr>
          <a:lstStyle/>
          <a:p>
            <a:pPr algn="l"/>
            <a:r>
              <a:rPr lang="de-CH" altLang="de-DE" sz="4800" dirty="0">
                <a:solidFill>
                  <a:schemeClr val="tx1"/>
                </a:solidFill>
                <a:effectLst/>
                <a:latin typeface="Univers LT Std 47 Cn Lt" pitchFamily="34" charset="0"/>
              </a:rPr>
              <a:t>„So machte es </a:t>
            </a:r>
            <a:r>
              <a:rPr lang="de-CH" altLang="de-DE" sz="4800" dirty="0" err="1">
                <a:solidFill>
                  <a:schemeClr val="tx1"/>
                </a:solidFill>
                <a:effectLst/>
                <a:latin typeface="Univers LT Std 47 Cn Lt" pitchFamily="34" charset="0"/>
              </a:rPr>
              <a:t>Absalom</a:t>
            </a:r>
            <a:r>
              <a:rPr lang="de-CH" altLang="de-DE" sz="4800" dirty="0">
                <a:solidFill>
                  <a:schemeClr val="tx1"/>
                </a:solidFill>
                <a:effectLst/>
                <a:latin typeface="Univers LT Std 47 Cn Lt" pitchFamily="34" charset="0"/>
              </a:rPr>
              <a:t> mit jedem, der beim König Recht suchte. Auf diese Weise stahl er dem König die Herzen der Männer Israels.“</a:t>
            </a:r>
            <a:endParaRPr lang="de-DE" altLang="de-DE" sz="48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790190905"/>
      </p:ext>
    </p:extLst>
  </p:cSld>
  <p:clrMapOvr>
    <a:masterClrMapping/>
  </p:clrMapOvr>
  <p:timing>
    <p:tnLst>
      <p:par>
        <p:cTn id="1" dur="indefinite" restart="never" nodeType="tmRoot"/>
      </p:par>
    </p:tnLst>
  </p:timing>
</p:sld>
</file>

<file path=ppt/theme/theme1.xml><?xml version="1.0" encoding="utf-8"?>
<a:theme xmlns:a="http://schemas.openxmlformats.org/drawingml/2006/main" name="Designvorlage 'Berggipfel'">
  <a:themeElements>
    <a:clrScheme name="Default Design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fontScheme name="Default Design">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4C3A1C"/>
        </a:dk1>
        <a:lt1>
          <a:srgbClr val="FFFFFF"/>
        </a:lt1>
        <a:dk2>
          <a:srgbClr val="993300"/>
        </a:dk2>
        <a:lt2>
          <a:srgbClr val="CCAA00"/>
        </a:lt2>
        <a:accent1>
          <a:srgbClr val="FF3300"/>
        </a:accent1>
        <a:accent2>
          <a:srgbClr val="9E6600"/>
        </a:accent2>
        <a:accent3>
          <a:srgbClr val="CAADAA"/>
        </a:accent3>
        <a:accent4>
          <a:srgbClr val="DADADA"/>
        </a:accent4>
        <a:accent5>
          <a:srgbClr val="FFADAA"/>
        </a:accent5>
        <a:accent6>
          <a:srgbClr val="8F5C00"/>
        </a:accent6>
        <a:hlink>
          <a:srgbClr val="FFCC00"/>
        </a:hlink>
        <a:folHlink>
          <a:srgbClr val="F7DC97"/>
        </a:folHlink>
      </a:clrScheme>
      <a:clrMap bg1="dk2" tx1="lt1" bg2="dk1" tx2="lt2" accent1="accent1" accent2="accent2" accent3="accent3" accent4="accent4" accent5="accent5" accent6="accent6" hlink="hlink" folHlink="folHlink"/>
    </a:extraClrScheme>
    <a:extraClrScheme>
      <a:clrScheme name="Default Design 2">
        <a:dk1>
          <a:srgbClr val="3D0058"/>
        </a:dk1>
        <a:lt1>
          <a:srgbClr val="FFFFFF"/>
        </a:lt1>
        <a:dk2>
          <a:srgbClr val="9188B0"/>
        </a:dk2>
        <a:lt2>
          <a:srgbClr val="DDE0DC"/>
        </a:lt2>
        <a:accent1>
          <a:srgbClr val="FFCC00"/>
        </a:accent1>
        <a:accent2>
          <a:srgbClr val="4C3D78"/>
        </a:accent2>
        <a:accent3>
          <a:srgbClr val="C7C3D4"/>
        </a:accent3>
        <a:accent4>
          <a:srgbClr val="DADADA"/>
        </a:accent4>
        <a:accent5>
          <a:srgbClr val="FFE2AA"/>
        </a:accent5>
        <a:accent6>
          <a:srgbClr val="44366C"/>
        </a:accent6>
        <a:hlink>
          <a:srgbClr val="743D78"/>
        </a:hlink>
        <a:folHlink>
          <a:srgbClr val="CC9900"/>
        </a:folHlink>
      </a:clrScheme>
      <a:clrMap bg1="dk2" tx1="lt1" bg2="dk1" tx2="lt2" accent1="accent1" accent2="accent2" accent3="accent3" accent4="accent4" accent5="accent5" accent6="accent6" hlink="hlink" folHlink="folHlink"/>
    </a:extraClrScheme>
    <a:extraClrScheme>
      <a:clrScheme name="Default Design 3">
        <a:dk1>
          <a:srgbClr val="10104C"/>
        </a:dk1>
        <a:lt1>
          <a:srgbClr val="FFFFFF"/>
        </a:lt1>
        <a:dk2>
          <a:srgbClr val="003366"/>
        </a:dk2>
        <a:lt2>
          <a:srgbClr val="C6CCD4"/>
        </a:lt2>
        <a:accent1>
          <a:srgbClr val="33CCFF"/>
        </a:accent1>
        <a:accent2>
          <a:srgbClr val="5B5B8D"/>
        </a:accent2>
        <a:accent3>
          <a:srgbClr val="AAADB8"/>
        </a:accent3>
        <a:accent4>
          <a:srgbClr val="DADADA"/>
        </a:accent4>
        <a:accent5>
          <a:srgbClr val="ADE2FF"/>
        </a:accent5>
        <a:accent6>
          <a:srgbClr val="52527F"/>
        </a:accent6>
        <a:hlink>
          <a:srgbClr val="4529AB"/>
        </a:hlink>
        <a:folHlink>
          <a:srgbClr val="00CC99"/>
        </a:folHlink>
      </a:clrScheme>
      <a:clrMap bg1="dk2" tx1="lt1" bg2="dk1" tx2="lt2" accent1="accent1" accent2="accent2" accent3="accent3" accent4="accent4" accent5="accent5" accent6="accent6" hlink="hlink" folHlink="folHlink"/>
    </a:extraClrScheme>
    <a:extraClrScheme>
      <a:clrScheme name="Default Design 4">
        <a:dk1>
          <a:srgbClr val="B0C8CA"/>
        </a:dk1>
        <a:lt1>
          <a:srgbClr val="FFFFFF"/>
        </a:lt1>
        <a:dk2>
          <a:srgbClr val="000099"/>
        </a:dk2>
        <a:lt2>
          <a:srgbClr val="FFFFFF"/>
        </a:lt2>
        <a:accent1>
          <a:srgbClr val="89C4FF"/>
        </a:accent1>
        <a:accent2>
          <a:srgbClr val="00008C"/>
        </a:accent2>
        <a:accent3>
          <a:srgbClr val="AAAACA"/>
        </a:accent3>
        <a:accent4>
          <a:srgbClr val="DADADA"/>
        </a:accent4>
        <a:accent5>
          <a:srgbClr val="C4DEFF"/>
        </a:accent5>
        <a:accent6>
          <a:srgbClr val="00007E"/>
        </a:accent6>
        <a:hlink>
          <a:srgbClr val="6666FF"/>
        </a:hlink>
        <a:folHlink>
          <a:srgbClr val="C0C0C0"/>
        </a:folHlink>
      </a:clrScheme>
      <a:clrMap bg1="dk2" tx1="lt1" bg2="dk1" tx2="lt2" accent1="accent1" accent2="accent2" accent3="accent3" accent4="accent4" accent5="accent5" accent6="accent6" hlink="hlink" folHlink="folHlink"/>
    </a:extraClrScheme>
    <a:extraClrScheme>
      <a:clrScheme name="Default Design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clrMap bg1="dk2" tx1="lt1" bg2="dk1" tx2="lt2" accent1="accent1" accent2="accent2" accent3="accent3" accent4="accent4" accent5="accent5" accent6="accent6" hlink="hlink" folHlink="folHlink"/>
    </a:extraClrScheme>
    <a:extraClrScheme>
      <a:clrScheme name="Default Design 6">
        <a:dk1>
          <a:srgbClr val="809296"/>
        </a:dk1>
        <a:lt1>
          <a:srgbClr val="FFFFFF"/>
        </a:lt1>
        <a:dk2>
          <a:srgbClr val="6699FF"/>
        </a:dk2>
        <a:lt2>
          <a:srgbClr val="B3EDFF"/>
        </a:lt2>
        <a:accent1>
          <a:srgbClr val="FF9933"/>
        </a:accent1>
        <a:accent2>
          <a:srgbClr val="FFAA99"/>
        </a:accent2>
        <a:accent3>
          <a:srgbClr val="B8CAFF"/>
        </a:accent3>
        <a:accent4>
          <a:srgbClr val="DADADA"/>
        </a:accent4>
        <a:accent5>
          <a:srgbClr val="FFCAAD"/>
        </a:accent5>
        <a:accent6>
          <a:srgbClr val="E79A8A"/>
        </a:accent6>
        <a:hlink>
          <a:srgbClr val="FFCFAB"/>
        </a:hlink>
        <a:folHlink>
          <a:srgbClr val="CC9900"/>
        </a:folHlink>
      </a:clrScheme>
      <a:clrMap bg1="dk2" tx1="lt1" bg2="dk1" tx2="lt2" accent1="accent1" accent2="accent2" accent3="accent3" accent4="accent4" accent5="accent5" accent6="accent6" hlink="hlink" folHlink="folHlink"/>
    </a:extraClrScheme>
    <a:extraClrScheme>
      <a:clrScheme name="Default Design 7">
        <a:dk1>
          <a:srgbClr val="006666"/>
        </a:dk1>
        <a:lt1>
          <a:srgbClr val="FFFFFF"/>
        </a:lt1>
        <a:dk2>
          <a:srgbClr val="85D1E3"/>
        </a:dk2>
        <a:lt2>
          <a:srgbClr val="CCFFFF"/>
        </a:lt2>
        <a:accent1>
          <a:srgbClr val="FFCC00"/>
        </a:accent1>
        <a:accent2>
          <a:srgbClr val="00CC99"/>
        </a:accent2>
        <a:accent3>
          <a:srgbClr val="C2E5EF"/>
        </a:accent3>
        <a:accent4>
          <a:srgbClr val="DADADA"/>
        </a:accent4>
        <a:accent5>
          <a:srgbClr val="FFE2AA"/>
        </a:accent5>
        <a:accent6>
          <a:srgbClr val="00B98A"/>
        </a:accent6>
        <a:hlink>
          <a:srgbClr val="0099FF"/>
        </a:hlink>
        <a:folHlink>
          <a:srgbClr val="6600CC"/>
        </a:folHlink>
      </a:clrScheme>
      <a:clrMap bg1="dk2" tx1="lt1" bg2="dk1" tx2="lt2" accent1="accent1" accent2="accent2" accent3="accent3" accent4="accent4" accent5="accent5" accent6="accent6" hlink="hlink" folHlink="folHlink"/>
    </a:extraClrScheme>
    <a:extraClrScheme>
      <a:clrScheme name="Default Design 8">
        <a:dk1>
          <a:srgbClr val="404B3D"/>
        </a:dk1>
        <a:lt1>
          <a:srgbClr val="FFFFFF"/>
        </a:lt1>
        <a:dk2>
          <a:srgbClr val="A7A491"/>
        </a:dk2>
        <a:lt2>
          <a:srgbClr val="CCD0CA"/>
        </a:lt2>
        <a:accent1>
          <a:srgbClr val="33CCCC"/>
        </a:accent1>
        <a:accent2>
          <a:srgbClr val="004E4C"/>
        </a:accent2>
        <a:accent3>
          <a:srgbClr val="D0CFC7"/>
        </a:accent3>
        <a:accent4>
          <a:srgbClr val="DADADA"/>
        </a:accent4>
        <a:accent5>
          <a:srgbClr val="ADE2E2"/>
        </a:accent5>
        <a:accent6>
          <a:srgbClr val="004644"/>
        </a:accent6>
        <a:hlink>
          <a:srgbClr val="477781"/>
        </a:hlink>
        <a:folHlink>
          <a:srgbClr val="85CC74"/>
        </a:folHlink>
      </a:clrScheme>
      <a:clrMap bg1="dk2" tx1="lt1" bg2="dk1" tx2="lt2" accent1="accent1" accent2="accent2" accent3="accent3" accent4="accent4" accent5="accent5" accent6="accent6" hlink="hlink" folHlink="folHlink"/>
    </a:extraClrScheme>
    <a:extraClrScheme>
      <a:clrScheme name="Default Design 9">
        <a:dk1>
          <a:srgbClr val="000000"/>
        </a:dk1>
        <a:lt1>
          <a:srgbClr val="FFFFFF"/>
        </a:lt1>
        <a:dk2>
          <a:srgbClr val="FFFFAF"/>
        </a:dk2>
        <a:lt2>
          <a:srgbClr val="676597"/>
        </a:lt2>
        <a:accent1>
          <a:srgbClr val="66CCFF"/>
        </a:accent1>
        <a:accent2>
          <a:srgbClr val="CCECFF"/>
        </a:accent2>
        <a:accent3>
          <a:srgbClr val="FFFFFF"/>
        </a:accent3>
        <a:accent4>
          <a:srgbClr val="000000"/>
        </a:accent4>
        <a:accent5>
          <a:srgbClr val="B8E2FF"/>
        </a:accent5>
        <a:accent6>
          <a:srgbClr val="B9D6E7"/>
        </a:accent6>
        <a:hlink>
          <a:srgbClr val="6600CC"/>
        </a:hlink>
        <a:folHlink>
          <a:srgbClr val="008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Designvorlage 'Berggipfel'</Template>
  <TotalTime>0</TotalTime>
  <Words>1424</Words>
  <Application>Microsoft Office PowerPoint</Application>
  <PresentationFormat>Bildschirmpräsentation (4:3)</PresentationFormat>
  <Paragraphs>131</Paragraphs>
  <Slides>44</Slides>
  <Notes>44</Notes>
  <HiddenSlides>0</HiddenSlides>
  <MMClips>0</MMClips>
  <ScaleCrop>false</ScaleCrop>
  <HeadingPairs>
    <vt:vector size="4" baseType="variant">
      <vt:variant>
        <vt:lpstr>Design</vt:lpstr>
      </vt:variant>
      <vt:variant>
        <vt:i4>1</vt:i4>
      </vt:variant>
      <vt:variant>
        <vt:lpstr>Folientitel</vt:lpstr>
      </vt:variant>
      <vt:variant>
        <vt:i4>44</vt:i4>
      </vt:variant>
    </vt:vector>
  </HeadingPairs>
  <TitlesOfParts>
    <vt:vector size="45" baseType="lpstr">
      <vt:lpstr>Designvorlage 'Berggipfel'</vt:lpstr>
      <vt:lpstr>HERR, dir vertraue ich zu jeder Zeit!</vt:lpstr>
      <vt:lpstr>„Tamar ging ins Haus ihres Bruders Amnon; er lag im Bett. Sie nahm Teig, knetete ihn, formte Küchlein daraus und backte sie in der Pfanne. Amnon konnte ihr dabei vom Nebenraum aus zusehen.“</vt:lpstr>
      <vt:lpstr>„Komm, Schwester, leg dich zu mir!“</vt:lpstr>
      <vt:lpstr>Amnon empfand nachher eine solche Abneigung gegen Tamar, dass er sie nicht mehr ausstehen konnte. Seine Abscheu war grösser, als vorher seine Liebe gewesen war. „Steh auf! Mach, dass du fortkommst!“, schrie er sie an.</vt:lpstr>
      <vt:lpstr>„David bestrafte Amnon nicht, denn er liebte ihn, weil er sein erstgeborener Sohn war.“</vt:lpstr>
      <vt:lpstr>„Absalom lebte zwei Jahre in Jerusalem, ohne seinen Vater gesehen zu haben.“</vt:lpstr>
      <vt:lpstr>„Ich wollte dich bitten, zum König zu gehen und ein Wort für mich einzulegen. Du sollst ihn in meinem Namen fragen: ‘Wozu bin ich eigentlich von Geschur zurückgekommen! Ich wäre besser dort geblieben.’ Sag dem König, dass ich ihn nun endlich sehen möchte. Wenn er mich für schuldig hält, soll er mich töten.“</vt:lpstr>
      <vt:lpstr>„Absalom kam zum König und warf sich vor ihm zu Boden, das Gesicht zur Erde, und der König küsste ihn.“</vt:lpstr>
      <vt:lpstr>„So machte es Absalom mit jedem, der beim König Recht suchte. Auf diese Weise stahl er dem König die Herzen der Männer Israels.“</vt:lpstr>
      <vt:lpstr>„Ich möchte nach Hebron gehen, um das Gelübde zu erfüllen, das ich dem HERRN gegeben habe.“ </vt:lpstr>
      <vt:lpstr>David sagte zu seinen Gefolgsleuten, die bei ihm in Jerusalem waren: „Wir müssen fliehen! Es gibt keine andere Rettung vor Absalom. Schnell fort, bevor er hier ist, sonst fallen wir in seine Hand und er richtet in der Stadt ein Blutbad an.“</vt:lpstr>
      <vt:lpstr>Für den Dirigenten. Für Jedutun. Ein Psalm Davids.</vt:lpstr>
      <vt:lpstr>Bei Gott allein findet meine Seele Ruhe, von ihm kommt meine Hilfe. Er allein ist mein Fels und meine Rettung, ja, er ist meine sichere Festung. Dank seiner Hilfe werde ich nicht zu Fall kommen.</vt:lpstr>
      <vt:lpstr>Wie lange wollt ihr noch anstürmen gegen einen einzigen Mann, wollt ihr allesamt ihn niederschlagen, so als wäre er eine Wand, die sich schon bedenklich neigt, eine Mauer, die kurz vor dem Einsturz steht?</vt:lpstr>
      <vt:lpstr>Sie planen, ihn aus seiner führenden Stellung zu stossen, und dabei ist ihnen jede Lüge recht. Über ihre Lippen kommen zwar Segenswünsche, im Herzen jedoch verfluchen sie einen.</vt:lpstr>
      <vt:lpstr>Bei Gott allein soll meine Seele Ruhe finden, von ihm kommt meine Hoffnung. Er allein ist mein Fels und meine Rettung, ja, er ist meine sichere Festung. Dank seiner Hilfe werde ich nicht zu Fall kommen.</vt:lpstr>
      <vt:lpstr>Meine Rettung gründet sich auf Gott allein, auch meine Ehre verdanke ich nur ihm. Er ist der Fels, der mir Halt gibt, meine Zuflucht finde ich bei Gott.</vt:lpstr>
      <vt:lpstr>Vertraut auf ihn zu jeder Zeit, ihr alle aus meinem Volk! Schüttet ihm euer Herz aus! Gott ist unsere Zuflucht.</vt:lpstr>
      <vt:lpstr>Nur ein Hauch dagegen sind die Menschen, die Einfachen und auch die Vornehmen. Legte man sie auf eine Waage, so würde diese Seite immer in die Höhe schnellen, denn sie sind allesamt leichter als ein Hauch.</vt:lpstr>
      <vt:lpstr>Verlasst euch nicht auf Besitz, den ihr von anderen erpresst habt! Setzt nicht eure Hoffnung auf geraubtes Gut. Wenn euer Reichtum wächst, dann hängt euer Herz nicht daran!</vt:lpstr>
      <vt:lpstr>Eines hat Gott betont, und mehrmals habe ich es vernommen: Alle Macht liegt allein in Gottes Händen – ja, Herr, und auch die Gnade kommt von dir! Du gibst jedem das, was er für sein Tun verdient.</vt:lpstr>
      <vt:lpstr>I. Bei DIR finde ich innerliche Ruhe</vt:lpstr>
      <vt:lpstr>„Bei Gott allein findet meine Seele Ruhe, von ihm kommt meine Hilfe. Er allein ist mein Fels und meine Rettung, ja, er ist meine sichere Festung. Dank seiner Hilfe werde ich nicht zu Fall kommen.“</vt:lpstr>
      <vt:lpstr>„Wie lange wollt ihr noch anstürmen gegen einen einzigen Mann, wollt ihr allesamt ihn niederschlagen, so als wäre er eine Wand, die sich schon bedenklich neigt, eine Mauer, die kurz vor dem Einsturz steht?“</vt:lpstr>
      <vt:lpstr>„Sie planen, ihn aus seiner führenden Stellung zu stossen, und dabei ist ihnen jede Lüge recht. Über ihre Lippen kommen zwar Segenswünsche, im Herzen jedoch verfluchen sie einen.“</vt:lpstr>
      <vt:lpstr>„Als ich noch in Geschur in Syrien war, habe ich, dein ergebener Diener, dem HERRN versprochen: ‘Wenn du mich nach Jerusalem zurückbringst, will ich dir ein Dankopfer darbringen.’“</vt:lpstr>
      <vt:lpstr>„Seine Worte sind butterweich, sein Herz jedoch sinnt auf Krieg! Seine Reden sind glatter als Öl, doch sie verwunden wie gezückte Schwerter!“</vt:lpstr>
      <vt:lpstr>„Zum Teufel mit dir, du Mörder, du Unmensch!“</vt:lpstr>
      <vt:lpstr>„Ihr stammt von Gott, liebe Kinder, und habt den falschen Propheten siegreich widerstanden; denn der, der in euch lebt, ist grösser und stärker als der, von dem die Welt beherrscht wird.“</vt:lpstr>
      <vt:lpstr>II. Zu DIR komme ich mit meiner Not</vt:lpstr>
      <vt:lpstr>„Meine Rettung gründet sich auf Gott allein, auch meine Ehre verdanke ich nur ihm. Er ist der Fels, der mir Halt gibt, meine Zuflucht finde ich bei Gott.“</vt:lpstr>
      <vt:lpstr>„David stieg den Ölberg hinauf. Er ging barfuss, hatte sein Gesicht verhüllt und weinte. Auch alle, die ihn begleiteten, verhüllten ihr Gesicht und weinten.“</vt:lpstr>
      <vt:lpstr>„Vertraut auf ihn zu jeder Zeit, ihr alle aus meinem Volk! Schüttet ihm euer Herz aus! Gott ist unsere Zuflucht.“</vt:lpstr>
      <vt:lpstr>„Alle eure Sorge werft auf Jesus; denn er sorgt für euch.“</vt:lpstr>
      <vt:lpstr>„Lasst uns voll Zuversicht vor den Thron unseres gnädigen Gottes treten, damit er uns sein Erbarmen schenkt und uns seine Gnade erfahren lässt und wir zur rechten Zeit die Hilfe bekommen, die wir brauchen.“</vt:lpstr>
      <vt:lpstr>III. Alle Macht liegt in DEINEN Händen</vt:lpstr>
      <vt:lpstr>„Nur ein Hauch sind die Menschen, die Einfachen und auch die Vornehmen. Legte man sie auf eine Waage, so würde diese Seite immer in die Höhe schnellen, denn sie sind allesamt leichter als ein Hauch.“</vt:lpstr>
      <vt:lpstr>„Verlasst euch nicht auf Besitz, den ihr von anderen erpresst habt! Setzt nicht eure Hoffnung auf geraubtes Gut. Wenn euer Reichtum wächst, dann hängt euer Herz nicht daran!“</vt:lpstr>
      <vt:lpstr>„Meine Rettung gründet sich auf Gott allein, auch meine Ehre verdanke ich nur ihm. Er ist der Fels, der mir Halt gibt, meine Zuflucht finde ich bei Gott.“</vt:lpstr>
      <vt:lpstr>Schlussgedanke</vt:lpstr>
      <vt:lpstr>„Bei Gott allein soll meine Seele Ruhe finden, von ihm kommt meine Hoffnung. Er allein ist mein Fels und meine Rettung, ja, er ist meine sichere Festung. Dank seiner Hilfe werde ich nicht zu Fall kommen.“</vt:lpstr>
      <vt:lpstr>„Unser Gott, dem wir gehorchen, kann uns zwar aus dem glühenden Ofen und aus deiner Gewalt retten; aber auch wenn er das nicht tut: Deinen Gott werden wir niemals verehren und das goldene Standbild, das du errichtet hast, werden wir nicht anbeten.“</vt:lpstr>
      <vt:lpstr>„Eines hat Gott betont, und mehrmals habe ich es vernommen: Alle Macht liegt allein in Gottes Händen – ja, Herr, und auch die Gnade kommt von dir! Du gibst jedem das, was er für sein Tun verdient.“</vt:lpstr>
      <vt:lpstr>„Die Prüfungen, denen ihr bisher ausgesetzt wart, sind nicht über ein für uns Menschen erträgliches Mass hinausgegangen. Und Gott ist treu; er wird euch auch in Zukunft in keine Prüfung geraten lassen, die eure Kraft übersteigt. Wenn er euren Glauben auf die Probe stellt, wird er euch auch einen Weg zeigen, auf dem ihr die Probe bestehen könnt.“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Psalmen - Gespräche mit Gott - Teil 4/5 - Herr, dir vertraue ich zu jeder Zeit! - Folien</dc:title>
  <dc:creator>Jürg Birnstiel</dc:creator>
  <cp:lastModifiedBy>Me</cp:lastModifiedBy>
  <cp:revision>269</cp:revision>
  <dcterms:created xsi:type="dcterms:W3CDTF">2013-11-12T15:20:47Z</dcterms:created>
  <dcterms:modified xsi:type="dcterms:W3CDTF">2014-09-10T20:33:28Z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TC102037911031</vt:lpwstr>
  </property>
</Properties>
</file>