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3" r:id="rId1"/>
    <p:sldMasterId id="2147483715" r:id="rId2"/>
  </p:sldMasterIdLst>
  <p:notesMasterIdLst>
    <p:notesMasterId r:id="rId34"/>
  </p:notesMasterIdLst>
  <p:handoutMasterIdLst>
    <p:handoutMasterId r:id="rId35"/>
  </p:handoutMasterIdLst>
  <p:sldIdLst>
    <p:sldId id="735" r:id="rId3"/>
    <p:sldId id="1031" r:id="rId4"/>
    <p:sldId id="1078" r:id="rId5"/>
    <p:sldId id="1089" r:id="rId6"/>
    <p:sldId id="1090" r:id="rId7"/>
    <p:sldId id="1091" r:id="rId8"/>
    <p:sldId id="1092" r:id="rId9"/>
    <p:sldId id="1077" r:id="rId10"/>
    <p:sldId id="1037" r:id="rId11"/>
    <p:sldId id="1094" r:id="rId12"/>
    <p:sldId id="1036" r:id="rId13"/>
    <p:sldId id="1088" r:id="rId14"/>
    <p:sldId id="1095" r:id="rId15"/>
    <p:sldId id="1096" r:id="rId16"/>
    <p:sldId id="1097" r:id="rId17"/>
    <p:sldId id="1098" r:id="rId18"/>
    <p:sldId id="1099" r:id="rId19"/>
    <p:sldId id="1100" r:id="rId20"/>
    <p:sldId id="962" r:id="rId21"/>
    <p:sldId id="1101" r:id="rId22"/>
    <p:sldId id="1102" r:id="rId23"/>
    <p:sldId id="1103" r:id="rId24"/>
    <p:sldId id="1104" r:id="rId25"/>
    <p:sldId id="1105" r:id="rId26"/>
    <p:sldId id="1087" r:id="rId27"/>
    <p:sldId id="1106" r:id="rId28"/>
    <p:sldId id="1107" r:id="rId29"/>
    <p:sldId id="1108" r:id="rId30"/>
    <p:sldId id="1109" r:id="rId31"/>
    <p:sldId id="259" r:id="rId32"/>
    <p:sldId id="1110" r:id="rId33"/>
  </p:sldIdLst>
  <p:sldSz cx="12192000" cy="6858000"/>
  <p:notesSz cx="6858000" cy="9144000"/>
  <p:defaultTex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FF00"/>
    <a:srgbClr val="4B6473"/>
    <a:srgbClr val="4B96AA"/>
    <a:srgbClr val="B5880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12" autoAdjust="0"/>
    <p:restoredTop sz="94698" autoAdjust="0"/>
  </p:normalViewPr>
  <p:slideViewPr>
    <p:cSldViewPr>
      <p:cViewPr varScale="1">
        <p:scale>
          <a:sx n="158" d="100"/>
          <a:sy n="158" d="100"/>
        </p:scale>
        <p:origin x="-3066" y="-8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08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handoutMaster" Target="handoutMasters/handoutMaster1.xml"/><Relationship Id="rId8" Type="http://schemas.openxmlformats.org/officeDocument/2006/relationships/slide" Target="slides/slide6.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62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de-DE" altLang="de-DE"/>
          </a:p>
        </p:txBody>
      </p:sp>
      <p:sp>
        <p:nvSpPr>
          <p:cNvPr id="410627"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de-DE" altLang="de-DE"/>
          </a:p>
        </p:txBody>
      </p:sp>
      <p:sp>
        <p:nvSpPr>
          <p:cNvPr id="410628"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de-DE" altLang="de-DE"/>
          </a:p>
        </p:txBody>
      </p:sp>
      <p:sp>
        <p:nvSpPr>
          <p:cNvPr id="410629"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4D6258F2-4D9E-4ACF-8A53-7F39C5825CA5}" type="slidenum">
              <a:rPr lang="de-DE" altLang="de-DE"/>
              <a:pPr/>
              <a:t>‹Nr.›</a:t>
            </a:fld>
            <a:endParaRPr lang="de-DE" altLang="de-DE"/>
          </a:p>
        </p:txBody>
      </p:sp>
    </p:spTree>
    <p:extLst>
      <p:ext uri="{BB962C8B-B14F-4D97-AF65-F5344CB8AC3E}">
        <p14:creationId xmlns:p14="http://schemas.microsoft.com/office/powerpoint/2010/main" val="11147445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165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de-DE" altLang="de-DE"/>
          </a:p>
        </p:txBody>
      </p:sp>
      <p:sp>
        <p:nvSpPr>
          <p:cNvPr id="41165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de-DE" altLang="de-DE"/>
          </a:p>
        </p:txBody>
      </p:sp>
      <p:sp>
        <p:nvSpPr>
          <p:cNvPr id="411652"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165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altLang="de-DE"/>
              <a:t>Click to edit Master text styles</a:t>
            </a:r>
          </a:p>
          <a:p>
            <a:pPr lvl="1"/>
            <a:r>
              <a:rPr lang="de-DE" altLang="de-DE"/>
              <a:t>Second level</a:t>
            </a:r>
          </a:p>
          <a:p>
            <a:pPr lvl="2"/>
            <a:r>
              <a:rPr lang="de-DE" altLang="de-DE"/>
              <a:t>Third level</a:t>
            </a:r>
          </a:p>
          <a:p>
            <a:pPr lvl="3"/>
            <a:r>
              <a:rPr lang="de-DE" altLang="de-DE"/>
              <a:t>Fourth level</a:t>
            </a:r>
          </a:p>
          <a:p>
            <a:pPr lvl="4"/>
            <a:r>
              <a:rPr lang="de-DE" altLang="de-DE"/>
              <a:t>Fifth level</a:t>
            </a:r>
          </a:p>
        </p:txBody>
      </p:sp>
      <p:sp>
        <p:nvSpPr>
          <p:cNvPr id="41165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de-DE" altLang="de-DE"/>
          </a:p>
        </p:txBody>
      </p:sp>
      <p:sp>
        <p:nvSpPr>
          <p:cNvPr id="41165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FF3A1507-B434-4CFD-9DD6-B112AA47DDEE}" type="slidenum">
              <a:rPr lang="de-DE" altLang="de-DE"/>
              <a:pPr/>
              <a:t>‹Nr.›</a:t>
            </a:fld>
            <a:endParaRPr lang="de-DE" altLang="de-DE"/>
          </a:p>
        </p:txBody>
      </p:sp>
    </p:spTree>
    <p:extLst>
      <p:ext uri="{BB962C8B-B14F-4D97-AF65-F5344CB8AC3E}">
        <p14:creationId xmlns:p14="http://schemas.microsoft.com/office/powerpoint/2010/main" val="406321310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1</a:t>
            </a:fld>
            <a:endParaRPr lang="de-DE" altLang="de-DE"/>
          </a:p>
        </p:txBody>
      </p:sp>
      <p:sp>
        <p:nvSpPr>
          <p:cNvPr id="412674" name="Rectangle 2"/>
          <p:cNvSpPr>
            <a:spLocks noGrp="1" noRot="1" noChangeAspect="1" noChangeArrowheads="1" noTextEdit="1"/>
          </p:cNvSpPr>
          <p:nvPr>
            <p:ph type="sldImg"/>
          </p:nvPr>
        </p:nvSpPr>
        <p:spPr>
          <a:xfrm>
            <a:off x="381000" y="685800"/>
            <a:ext cx="6096000" cy="3429000"/>
          </a:xfrm>
          <a:ln/>
        </p:spPr>
      </p:sp>
      <p:sp>
        <p:nvSpPr>
          <p:cNvPr id="412675" name="Rectangle 3"/>
          <p:cNvSpPr>
            <a:spLocks noGrp="1" noChangeArrowheads="1"/>
          </p:cNvSpPr>
          <p:nvPr>
            <p:ph type="body" idx="1"/>
          </p:nvPr>
        </p:nvSpPr>
        <p:spPr/>
        <p:txBody>
          <a:bodyPr/>
          <a:lstStyle/>
          <a:p>
            <a:endParaRPr lang="de-DE" altLang="de-DE"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13</a:t>
            </a:fld>
            <a:endParaRPr lang="de-DE" altLang="de-DE"/>
          </a:p>
        </p:txBody>
      </p:sp>
      <p:sp>
        <p:nvSpPr>
          <p:cNvPr id="412674" name="Rectangle 2"/>
          <p:cNvSpPr>
            <a:spLocks noGrp="1" noRot="1" noChangeAspect="1" noChangeArrowheads="1" noTextEdit="1"/>
          </p:cNvSpPr>
          <p:nvPr>
            <p:ph type="sldImg"/>
          </p:nvPr>
        </p:nvSpPr>
        <p:spPr>
          <a:xfrm>
            <a:off x="381000" y="685800"/>
            <a:ext cx="6096000" cy="3429000"/>
          </a:xfrm>
          <a:ln/>
        </p:spPr>
      </p:sp>
      <p:sp>
        <p:nvSpPr>
          <p:cNvPr id="41267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39336501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14</a:t>
            </a:fld>
            <a:endParaRPr lang="de-DE" altLang="de-DE"/>
          </a:p>
        </p:txBody>
      </p:sp>
      <p:sp>
        <p:nvSpPr>
          <p:cNvPr id="412674" name="Rectangle 2"/>
          <p:cNvSpPr>
            <a:spLocks noGrp="1" noRot="1" noChangeAspect="1" noChangeArrowheads="1" noTextEdit="1"/>
          </p:cNvSpPr>
          <p:nvPr>
            <p:ph type="sldImg"/>
          </p:nvPr>
        </p:nvSpPr>
        <p:spPr>
          <a:xfrm>
            <a:off x="381000" y="685800"/>
            <a:ext cx="6096000" cy="3429000"/>
          </a:xfrm>
          <a:ln/>
        </p:spPr>
      </p:sp>
      <p:sp>
        <p:nvSpPr>
          <p:cNvPr id="41267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21956828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15</a:t>
            </a:fld>
            <a:endParaRPr lang="de-DE" altLang="de-DE"/>
          </a:p>
        </p:txBody>
      </p:sp>
      <p:sp>
        <p:nvSpPr>
          <p:cNvPr id="412674" name="Rectangle 2"/>
          <p:cNvSpPr>
            <a:spLocks noGrp="1" noRot="1" noChangeAspect="1" noChangeArrowheads="1" noTextEdit="1"/>
          </p:cNvSpPr>
          <p:nvPr>
            <p:ph type="sldImg"/>
          </p:nvPr>
        </p:nvSpPr>
        <p:spPr>
          <a:xfrm>
            <a:off x="381000" y="685800"/>
            <a:ext cx="6096000" cy="3429000"/>
          </a:xfrm>
          <a:ln/>
        </p:spPr>
      </p:sp>
      <p:sp>
        <p:nvSpPr>
          <p:cNvPr id="41267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3820075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16</a:t>
            </a:fld>
            <a:endParaRPr lang="de-DE" altLang="de-DE"/>
          </a:p>
        </p:txBody>
      </p:sp>
      <p:sp>
        <p:nvSpPr>
          <p:cNvPr id="412674" name="Rectangle 2"/>
          <p:cNvSpPr>
            <a:spLocks noGrp="1" noRot="1" noChangeAspect="1" noChangeArrowheads="1" noTextEdit="1"/>
          </p:cNvSpPr>
          <p:nvPr>
            <p:ph type="sldImg"/>
          </p:nvPr>
        </p:nvSpPr>
        <p:spPr>
          <a:xfrm>
            <a:off x="381000" y="685800"/>
            <a:ext cx="6096000" cy="3429000"/>
          </a:xfrm>
          <a:ln/>
        </p:spPr>
      </p:sp>
      <p:sp>
        <p:nvSpPr>
          <p:cNvPr id="41267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10684628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17</a:t>
            </a:fld>
            <a:endParaRPr lang="de-DE" altLang="de-DE"/>
          </a:p>
        </p:txBody>
      </p:sp>
      <p:sp>
        <p:nvSpPr>
          <p:cNvPr id="412674" name="Rectangle 2"/>
          <p:cNvSpPr>
            <a:spLocks noGrp="1" noRot="1" noChangeAspect="1" noChangeArrowheads="1" noTextEdit="1"/>
          </p:cNvSpPr>
          <p:nvPr>
            <p:ph type="sldImg"/>
          </p:nvPr>
        </p:nvSpPr>
        <p:spPr>
          <a:xfrm>
            <a:off x="381000" y="685800"/>
            <a:ext cx="6096000" cy="3429000"/>
          </a:xfrm>
          <a:ln/>
        </p:spPr>
      </p:sp>
      <p:sp>
        <p:nvSpPr>
          <p:cNvPr id="41267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35672336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18</a:t>
            </a:fld>
            <a:endParaRPr lang="de-DE" altLang="de-DE"/>
          </a:p>
        </p:txBody>
      </p:sp>
      <p:sp>
        <p:nvSpPr>
          <p:cNvPr id="412674" name="Rectangle 2"/>
          <p:cNvSpPr>
            <a:spLocks noGrp="1" noRot="1" noChangeAspect="1" noChangeArrowheads="1" noTextEdit="1"/>
          </p:cNvSpPr>
          <p:nvPr>
            <p:ph type="sldImg"/>
          </p:nvPr>
        </p:nvSpPr>
        <p:spPr>
          <a:xfrm>
            <a:off x="381000" y="685800"/>
            <a:ext cx="6096000" cy="3429000"/>
          </a:xfrm>
          <a:ln/>
        </p:spPr>
      </p:sp>
      <p:sp>
        <p:nvSpPr>
          <p:cNvPr id="41267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21524056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19</a:t>
            </a:fld>
            <a:endParaRPr lang="de-DE" altLang="de-DE"/>
          </a:p>
        </p:txBody>
      </p:sp>
      <p:sp>
        <p:nvSpPr>
          <p:cNvPr id="412674" name="Rectangle 2"/>
          <p:cNvSpPr>
            <a:spLocks noGrp="1" noRot="1" noChangeAspect="1" noChangeArrowheads="1" noTextEdit="1"/>
          </p:cNvSpPr>
          <p:nvPr>
            <p:ph type="sldImg"/>
          </p:nvPr>
        </p:nvSpPr>
        <p:spPr>
          <a:xfrm>
            <a:off x="381000" y="685800"/>
            <a:ext cx="6096000" cy="3429000"/>
          </a:xfrm>
          <a:ln/>
        </p:spPr>
      </p:sp>
      <p:sp>
        <p:nvSpPr>
          <p:cNvPr id="412675" name="Rectangle 3"/>
          <p:cNvSpPr>
            <a:spLocks noGrp="1" noChangeArrowheads="1"/>
          </p:cNvSpPr>
          <p:nvPr>
            <p:ph type="body" idx="1"/>
          </p:nvPr>
        </p:nvSpPr>
        <p:spPr/>
        <p:txBody>
          <a:bodyPr/>
          <a:lstStyle/>
          <a:p>
            <a:endParaRPr lang="de-DE" altLang="de-DE"/>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20</a:t>
            </a:fld>
            <a:endParaRPr lang="de-DE" altLang="de-DE"/>
          </a:p>
        </p:txBody>
      </p:sp>
      <p:sp>
        <p:nvSpPr>
          <p:cNvPr id="412674" name="Rectangle 2"/>
          <p:cNvSpPr>
            <a:spLocks noGrp="1" noRot="1" noChangeAspect="1" noChangeArrowheads="1" noTextEdit="1"/>
          </p:cNvSpPr>
          <p:nvPr>
            <p:ph type="sldImg"/>
          </p:nvPr>
        </p:nvSpPr>
        <p:spPr>
          <a:xfrm>
            <a:off x="381000" y="685800"/>
            <a:ext cx="6096000" cy="3429000"/>
          </a:xfrm>
          <a:ln/>
        </p:spPr>
      </p:sp>
      <p:sp>
        <p:nvSpPr>
          <p:cNvPr id="41267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35743482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21</a:t>
            </a:fld>
            <a:endParaRPr lang="de-DE" altLang="de-DE"/>
          </a:p>
        </p:txBody>
      </p:sp>
      <p:sp>
        <p:nvSpPr>
          <p:cNvPr id="412674" name="Rectangle 2"/>
          <p:cNvSpPr>
            <a:spLocks noGrp="1" noRot="1" noChangeAspect="1" noChangeArrowheads="1" noTextEdit="1"/>
          </p:cNvSpPr>
          <p:nvPr>
            <p:ph type="sldImg"/>
          </p:nvPr>
        </p:nvSpPr>
        <p:spPr>
          <a:xfrm>
            <a:off x="381000" y="685800"/>
            <a:ext cx="6096000" cy="3429000"/>
          </a:xfrm>
          <a:ln/>
        </p:spPr>
      </p:sp>
      <p:sp>
        <p:nvSpPr>
          <p:cNvPr id="41267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38724626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22</a:t>
            </a:fld>
            <a:endParaRPr lang="de-DE" altLang="de-DE"/>
          </a:p>
        </p:txBody>
      </p:sp>
      <p:sp>
        <p:nvSpPr>
          <p:cNvPr id="412674" name="Rectangle 2"/>
          <p:cNvSpPr>
            <a:spLocks noGrp="1" noRot="1" noChangeAspect="1" noChangeArrowheads="1" noTextEdit="1"/>
          </p:cNvSpPr>
          <p:nvPr>
            <p:ph type="sldImg"/>
          </p:nvPr>
        </p:nvSpPr>
        <p:spPr>
          <a:xfrm>
            <a:off x="381000" y="685800"/>
            <a:ext cx="6096000" cy="3429000"/>
          </a:xfrm>
          <a:ln/>
        </p:spPr>
      </p:sp>
      <p:sp>
        <p:nvSpPr>
          <p:cNvPr id="41267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13921610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2</a:t>
            </a:fld>
            <a:endParaRPr lang="de-DE" altLang="de-DE"/>
          </a:p>
        </p:txBody>
      </p:sp>
      <p:sp>
        <p:nvSpPr>
          <p:cNvPr id="412674" name="Rectangle 2"/>
          <p:cNvSpPr>
            <a:spLocks noGrp="1" noRot="1" noChangeAspect="1" noChangeArrowheads="1" noTextEdit="1"/>
          </p:cNvSpPr>
          <p:nvPr>
            <p:ph type="sldImg"/>
          </p:nvPr>
        </p:nvSpPr>
        <p:spPr>
          <a:xfrm>
            <a:off x="381000" y="685800"/>
            <a:ext cx="6096000" cy="3429000"/>
          </a:xfrm>
          <a:ln/>
        </p:spPr>
      </p:sp>
      <p:sp>
        <p:nvSpPr>
          <p:cNvPr id="41267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2713397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23</a:t>
            </a:fld>
            <a:endParaRPr lang="de-DE" altLang="de-DE"/>
          </a:p>
        </p:txBody>
      </p:sp>
      <p:sp>
        <p:nvSpPr>
          <p:cNvPr id="412674" name="Rectangle 2"/>
          <p:cNvSpPr>
            <a:spLocks noGrp="1" noRot="1" noChangeAspect="1" noChangeArrowheads="1" noTextEdit="1"/>
          </p:cNvSpPr>
          <p:nvPr>
            <p:ph type="sldImg"/>
          </p:nvPr>
        </p:nvSpPr>
        <p:spPr>
          <a:xfrm>
            <a:off x="381000" y="685800"/>
            <a:ext cx="6096000" cy="3429000"/>
          </a:xfrm>
          <a:ln/>
        </p:spPr>
      </p:sp>
      <p:sp>
        <p:nvSpPr>
          <p:cNvPr id="41267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2086718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24</a:t>
            </a:fld>
            <a:endParaRPr lang="de-DE" altLang="de-DE"/>
          </a:p>
        </p:txBody>
      </p:sp>
      <p:sp>
        <p:nvSpPr>
          <p:cNvPr id="412674" name="Rectangle 2"/>
          <p:cNvSpPr>
            <a:spLocks noGrp="1" noRot="1" noChangeAspect="1" noChangeArrowheads="1" noTextEdit="1"/>
          </p:cNvSpPr>
          <p:nvPr>
            <p:ph type="sldImg"/>
          </p:nvPr>
        </p:nvSpPr>
        <p:spPr>
          <a:xfrm>
            <a:off x="381000" y="685800"/>
            <a:ext cx="6096000" cy="3429000"/>
          </a:xfrm>
          <a:ln/>
        </p:spPr>
      </p:sp>
      <p:sp>
        <p:nvSpPr>
          <p:cNvPr id="41267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22392955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25</a:t>
            </a:fld>
            <a:endParaRPr lang="de-DE" altLang="de-DE"/>
          </a:p>
        </p:txBody>
      </p:sp>
      <p:sp>
        <p:nvSpPr>
          <p:cNvPr id="412674" name="Rectangle 2"/>
          <p:cNvSpPr>
            <a:spLocks noGrp="1" noRot="1" noChangeAspect="1" noChangeArrowheads="1" noTextEdit="1"/>
          </p:cNvSpPr>
          <p:nvPr>
            <p:ph type="sldImg"/>
          </p:nvPr>
        </p:nvSpPr>
        <p:spPr>
          <a:xfrm>
            <a:off x="381000" y="685800"/>
            <a:ext cx="6096000" cy="3429000"/>
          </a:xfrm>
          <a:ln/>
        </p:spPr>
      </p:sp>
      <p:sp>
        <p:nvSpPr>
          <p:cNvPr id="41267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8021039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26</a:t>
            </a:fld>
            <a:endParaRPr lang="de-DE" altLang="de-DE"/>
          </a:p>
        </p:txBody>
      </p:sp>
      <p:sp>
        <p:nvSpPr>
          <p:cNvPr id="412674" name="Rectangle 2"/>
          <p:cNvSpPr>
            <a:spLocks noGrp="1" noRot="1" noChangeAspect="1" noChangeArrowheads="1" noTextEdit="1"/>
          </p:cNvSpPr>
          <p:nvPr>
            <p:ph type="sldImg"/>
          </p:nvPr>
        </p:nvSpPr>
        <p:spPr>
          <a:xfrm>
            <a:off x="381000" y="685800"/>
            <a:ext cx="6096000" cy="3429000"/>
          </a:xfrm>
          <a:ln/>
        </p:spPr>
      </p:sp>
      <p:sp>
        <p:nvSpPr>
          <p:cNvPr id="41267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12490914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27</a:t>
            </a:fld>
            <a:endParaRPr lang="de-DE" altLang="de-DE"/>
          </a:p>
        </p:txBody>
      </p:sp>
      <p:sp>
        <p:nvSpPr>
          <p:cNvPr id="412674" name="Rectangle 2"/>
          <p:cNvSpPr>
            <a:spLocks noGrp="1" noRot="1" noChangeAspect="1" noChangeArrowheads="1" noTextEdit="1"/>
          </p:cNvSpPr>
          <p:nvPr>
            <p:ph type="sldImg"/>
          </p:nvPr>
        </p:nvSpPr>
        <p:spPr>
          <a:xfrm>
            <a:off x="381000" y="685800"/>
            <a:ext cx="6096000" cy="3429000"/>
          </a:xfrm>
          <a:ln/>
        </p:spPr>
      </p:sp>
      <p:sp>
        <p:nvSpPr>
          <p:cNvPr id="41267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36665671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28</a:t>
            </a:fld>
            <a:endParaRPr lang="de-DE" altLang="de-DE"/>
          </a:p>
        </p:txBody>
      </p:sp>
      <p:sp>
        <p:nvSpPr>
          <p:cNvPr id="412674" name="Rectangle 2"/>
          <p:cNvSpPr>
            <a:spLocks noGrp="1" noRot="1" noChangeAspect="1" noChangeArrowheads="1" noTextEdit="1"/>
          </p:cNvSpPr>
          <p:nvPr>
            <p:ph type="sldImg"/>
          </p:nvPr>
        </p:nvSpPr>
        <p:spPr>
          <a:xfrm>
            <a:off x="381000" y="685800"/>
            <a:ext cx="6096000" cy="3429000"/>
          </a:xfrm>
          <a:ln/>
        </p:spPr>
      </p:sp>
      <p:sp>
        <p:nvSpPr>
          <p:cNvPr id="41267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35186968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29</a:t>
            </a:fld>
            <a:endParaRPr lang="de-DE" altLang="de-DE"/>
          </a:p>
        </p:txBody>
      </p:sp>
      <p:sp>
        <p:nvSpPr>
          <p:cNvPr id="412674" name="Rectangle 2"/>
          <p:cNvSpPr>
            <a:spLocks noGrp="1" noRot="1" noChangeAspect="1" noChangeArrowheads="1" noTextEdit="1"/>
          </p:cNvSpPr>
          <p:nvPr>
            <p:ph type="sldImg"/>
          </p:nvPr>
        </p:nvSpPr>
        <p:spPr>
          <a:xfrm>
            <a:off x="381000" y="685800"/>
            <a:ext cx="6096000" cy="3429000"/>
          </a:xfrm>
          <a:ln/>
        </p:spPr>
      </p:sp>
      <p:sp>
        <p:nvSpPr>
          <p:cNvPr id="41267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23979802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30</a:t>
            </a:fld>
            <a:endParaRPr lang="de-DE" altLang="de-DE"/>
          </a:p>
        </p:txBody>
      </p:sp>
      <p:sp>
        <p:nvSpPr>
          <p:cNvPr id="412674" name="Rectangle 2"/>
          <p:cNvSpPr>
            <a:spLocks noGrp="1" noRot="1" noChangeAspect="1" noChangeArrowheads="1" noTextEdit="1"/>
          </p:cNvSpPr>
          <p:nvPr>
            <p:ph type="sldImg"/>
          </p:nvPr>
        </p:nvSpPr>
        <p:spPr>
          <a:xfrm>
            <a:off x="381000" y="685800"/>
            <a:ext cx="6096000" cy="3429000"/>
          </a:xfrm>
          <a:ln/>
        </p:spPr>
      </p:sp>
      <p:sp>
        <p:nvSpPr>
          <p:cNvPr id="412675" name="Rectangle 3"/>
          <p:cNvSpPr>
            <a:spLocks noGrp="1" noChangeArrowheads="1"/>
          </p:cNvSpPr>
          <p:nvPr>
            <p:ph type="body" idx="1"/>
          </p:nvPr>
        </p:nvSpPr>
        <p:spPr/>
        <p:txBody>
          <a:bodyPr/>
          <a:lstStyle/>
          <a:p>
            <a:endParaRPr lang="de-DE" altLang="de-DE"/>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31</a:t>
            </a:fld>
            <a:endParaRPr lang="de-DE" altLang="de-DE"/>
          </a:p>
        </p:txBody>
      </p:sp>
      <p:sp>
        <p:nvSpPr>
          <p:cNvPr id="412674" name="Rectangle 2"/>
          <p:cNvSpPr>
            <a:spLocks noGrp="1" noRot="1" noChangeAspect="1" noChangeArrowheads="1" noTextEdit="1"/>
          </p:cNvSpPr>
          <p:nvPr>
            <p:ph type="sldImg"/>
          </p:nvPr>
        </p:nvSpPr>
        <p:spPr>
          <a:xfrm>
            <a:off x="381000" y="685800"/>
            <a:ext cx="6096000" cy="3429000"/>
          </a:xfrm>
          <a:ln/>
        </p:spPr>
      </p:sp>
      <p:sp>
        <p:nvSpPr>
          <p:cNvPr id="41267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13859604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3</a:t>
            </a:fld>
            <a:endParaRPr lang="de-DE" altLang="de-DE"/>
          </a:p>
        </p:txBody>
      </p:sp>
      <p:sp>
        <p:nvSpPr>
          <p:cNvPr id="412674" name="Rectangle 2"/>
          <p:cNvSpPr>
            <a:spLocks noGrp="1" noRot="1" noChangeAspect="1" noChangeArrowheads="1" noTextEdit="1"/>
          </p:cNvSpPr>
          <p:nvPr>
            <p:ph type="sldImg"/>
          </p:nvPr>
        </p:nvSpPr>
        <p:spPr>
          <a:xfrm>
            <a:off x="381000" y="685800"/>
            <a:ext cx="6096000" cy="3429000"/>
          </a:xfrm>
          <a:ln/>
        </p:spPr>
      </p:sp>
      <p:sp>
        <p:nvSpPr>
          <p:cNvPr id="41267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21065891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4</a:t>
            </a:fld>
            <a:endParaRPr lang="de-DE" altLang="de-DE"/>
          </a:p>
        </p:txBody>
      </p:sp>
      <p:sp>
        <p:nvSpPr>
          <p:cNvPr id="412674" name="Rectangle 2"/>
          <p:cNvSpPr>
            <a:spLocks noGrp="1" noRot="1" noChangeAspect="1" noChangeArrowheads="1" noTextEdit="1"/>
          </p:cNvSpPr>
          <p:nvPr>
            <p:ph type="sldImg"/>
          </p:nvPr>
        </p:nvSpPr>
        <p:spPr>
          <a:xfrm>
            <a:off x="381000" y="685800"/>
            <a:ext cx="6096000" cy="3429000"/>
          </a:xfrm>
          <a:ln/>
        </p:spPr>
      </p:sp>
      <p:sp>
        <p:nvSpPr>
          <p:cNvPr id="41267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38984845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5</a:t>
            </a:fld>
            <a:endParaRPr lang="de-DE" altLang="de-DE"/>
          </a:p>
        </p:txBody>
      </p:sp>
      <p:sp>
        <p:nvSpPr>
          <p:cNvPr id="412674" name="Rectangle 2"/>
          <p:cNvSpPr>
            <a:spLocks noGrp="1" noRot="1" noChangeAspect="1" noChangeArrowheads="1" noTextEdit="1"/>
          </p:cNvSpPr>
          <p:nvPr>
            <p:ph type="sldImg"/>
          </p:nvPr>
        </p:nvSpPr>
        <p:spPr>
          <a:xfrm>
            <a:off x="381000" y="685800"/>
            <a:ext cx="6096000" cy="3429000"/>
          </a:xfrm>
          <a:ln/>
        </p:spPr>
      </p:sp>
      <p:sp>
        <p:nvSpPr>
          <p:cNvPr id="41267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3795829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6</a:t>
            </a:fld>
            <a:endParaRPr lang="de-DE" altLang="de-DE"/>
          </a:p>
        </p:txBody>
      </p:sp>
      <p:sp>
        <p:nvSpPr>
          <p:cNvPr id="412674" name="Rectangle 2"/>
          <p:cNvSpPr>
            <a:spLocks noGrp="1" noRot="1" noChangeAspect="1" noChangeArrowheads="1" noTextEdit="1"/>
          </p:cNvSpPr>
          <p:nvPr>
            <p:ph type="sldImg"/>
          </p:nvPr>
        </p:nvSpPr>
        <p:spPr>
          <a:xfrm>
            <a:off x="381000" y="685800"/>
            <a:ext cx="6096000" cy="3429000"/>
          </a:xfrm>
          <a:ln/>
        </p:spPr>
      </p:sp>
      <p:sp>
        <p:nvSpPr>
          <p:cNvPr id="41267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7232740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7</a:t>
            </a:fld>
            <a:endParaRPr lang="de-DE" altLang="de-DE"/>
          </a:p>
        </p:txBody>
      </p:sp>
      <p:sp>
        <p:nvSpPr>
          <p:cNvPr id="412674" name="Rectangle 2"/>
          <p:cNvSpPr>
            <a:spLocks noGrp="1" noRot="1" noChangeAspect="1" noChangeArrowheads="1" noTextEdit="1"/>
          </p:cNvSpPr>
          <p:nvPr>
            <p:ph type="sldImg"/>
          </p:nvPr>
        </p:nvSpPr>
        <p:spPr>
          <a:xfrm>
            <a:off x="381000" y="685800"/>
            <a:ext cx="6096000" cy="3429000"/>
          </a:xfrm>
          <a:ln/>
        </p:spPr>
      </p:sp>
      <p:sp>
        <p:nvSpPr>
          <p:cNvPr id="41267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356489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8</a:t>
            </a:fld>
            <a:endParaRPr lang="de-DE" altLang="de-DE"/>
          </a:p>
        </p:txBody>
      </p:sp>
      <p:sp>
        <p:nvSpPr>
          <p:cNvPr id="412674" name="Rectangle 2"/>
          <p:cNvSpPr>
            <a:spLocks noGrp="1" noRot="1" noChangeAspect="1" noChangeArrowheads="1" noTextEdit="1"/>
          </p:cNvSpPr>
          <p:nvPr>
            <p:ph type="sldImg"/>
          </p:nvPr>
        </p:nvSpPr>
        <p:spPr>
          <a:xfrm>
            <a:off x="381000" y="685800"/>
            <a:ext cx="6096000" cy="3429000"/>
          </a:xfrm>
          <a:ln/>
        </p:spPr>
      </p:sp>
      <p:sp>
        <p:nvSpPr>
          <p:cNvPr id="41267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21241296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10</a:t>
            </a:fld>
            <a:endParaRPr lang="de-DE" altLang="de-DE"/>
          </a:p>
        </p:txBody>
      </p:sp>
      <p:sp>
        <p:nvSpPr>
          <p:cNvPr id="412674" name="Rectangle 2"/>
          <p:cNvSpPr>
            <a:spLocks noGrp="1" noRot="1" noChangeAspect="1" noChangeArrowheads="1" noTextEdit="1"/>
          </p:cNvSpPr>
          <p:nvPr>
            <p:ph type="sldImg"/>
          </p:nvPr>
        </p:nvSpPr>
        <p:spPr>
          <a:xfrm>
            <a:off x="381000" y="685800"/>
            <a:ext cx="6096000" cy="3429000"/>
          </a:xfrm>
          <a:ln/>
        </p:spPr>
      </p:sp>
      <p:sp>
        <p:nvSpPr>
          <p:cNvPr id="41267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33553848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grpSp>
        <p:nvGrpSpPr>
          <p:cNvPr id="388124" name="Group 28"/>
          <p:cNvGrpSpPr>
            <a:grpSpLocks/>
          </p:cNvGrpSpPr>
          <p:nvPr/>
        </p:nvGrpSpPr>
        <p:grpSpPr bwMode="auto">
          <a:xfrm>
            <a:off x="-8467" y="20638"/>
            <a:ext cx="12192000" cy="6858000"/>
            <a:chOff x="0" y="0"/>
            <a:chExt cx="5760" cy="4320"/>
          </a:xfrm>
        </p:grpSpPr>
        <p:sp>
          <p:nvSpPr>
            <p:cNvPr id="388125" name="Freeform 29"/>
            <p:cNvSpPr>
              <a:spLocks/>
            </p:cNvSpPr>
            <p:nvPr/>
          </p:nvSpPr>
          <p:spPr bwMode="hidden">
            <a:xfrm>
              <a:off x="0" y="3072"/>
              <a:ext cx="5760" cy="1248"/>
            </a:xfrm>
            <a:custGeom>
              <a:avLst/>
              <a:gdLst>
                <a:gd name="T0" fmla="*/ 6027 w 6027"/>
                <a:gd name="T1" fmla="*/ 2296 h 2296"/>
                <a:gd name="T2" fmla="*/ 0 w 6027"/>
                <a:gd name="T3" fmla="*/ 2296 h 2296"/>
                <a:gd name="T4" fmla="*/ 0 w 6027"/>
                <a:gd name="T5" fmla="*/ 0 h 2296"/>
                <a:gd name="T6" fmla="*/ 6027 w 6027"/>
                <a:gd name="T7" fmla="*/ 0 h 2296"/>
                <a:gd name="T8" fmla="*/ 6027 w 6027"/>
                <a:gd name="T9" fmla="*/ 2296 h 2296"/>
                <a:gd name="T10" fmla="*/ 6027 w 6027"/>
                <a:gd name="T11" fmla="*/ 2296 h 2296"/>
              </a:gdLst>
              <a:ahLst/>
              <a:cxnLst>
                <a:cxn ang="0">
                  <a:pos x="T0" y="T1"/>
                </a:cxn>
                <a:cxn ang="0">
                  <a:pos x="T2" y="T3"/>
                </a:cxn>
                <a:cxn ang="0">
                  <a:pos x="T4" y="T5"/>
                </a:cxn>
                <a:cxn ang="0">
                  <a:pos x="T6" y="T7"/>
                </a:cxn>
                <a:cxn ang="0">
                  <a:pos x="T8" y="T9"/>
                </a:cxn>
                <a:cxn ang="0">
                  <a:pos x="T10" y="T11"/>
                </a:cxn>
              </a:cxnLst>
              <a:rect l="0" t="0" r="r" b="b"/>
              <a:pathLst>
                <a:path w="6027" h="2296">
                  <a:moveTo>
                    <a:pt x="6027" y="2296"/>
                  </a:moveTo>
                  <a:lnTo>
                    <a:pt x="0" y="2296"/>
                  </a:lnTo>
                  <a:lnTo>
                    <a:pt x="0" y="0"/>
                  </a:lnTo>
                  <a:lnTo>
                    <a:pt x="6027" y="0"/>
                  </a:lnTo>
                  <a:lnTo>
                    <a:pt x="6027" y="229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388126" name="Freeform 30"/>
            <p:cNvSpPr>
              <a:spLocks/>
            </p:cNvSpPr>
            <p:nvPr/>
          </p:nvSpPr>
          <p:spPr bwMode="hidden">
            <a:xfrm>
              <a:off x="0" y="0"/>
              <a:ext cx="5760" cy="3072"/>
            </a:xfrm>
            <a:custGeom>
              <a:avLst/>
              <a:gdLst>
                <a:gd name="T0" fmla="*/ 6027 w 6027"/>
                <a:gd name="T1" fmla="*/ 2296 h 2296"/>
                <a:gd name="T2" fmla="*/ 0 w 6027"/>
                <a:gd name="T3" fmla="*/ 2296 h 2296"/>
                <a:gd name="T4" fmla="*/ 0 w 6027"/>
                <a:gd name="T5" fmla="*/ 0 h 2296"/>
                <a:gd name="T6" fmla="*/ 6027 w 6027"/>
                <a:gd name="T7" fmla="*/ 0 h 2296"/>
                <a:gd name="T8" fmla="*/ 6027 w 6027"/>
                <a:gd name="T9" fmla="*/ 2296 h 2296"/>
                <a:gd name="T10" fmla="*/ 6027 w 6027"/>
                <a:gd name="T11" fmla="*/ 2296 h 2296"/>
              </a:gdLst>
              <a:ahLst/>
              <a:cxnLst>
                <a:cxn ang="0">
                  <a:pos x="T0" y="T1"/>
                </a:cxn>
                <a:cxn ang="0">
                  <a:pos x="T2" y="T3"/>
                </a:cxn>
                <a:cxn ang="0">
                  <a:pos x="T4" y="T5"/>
                </a:cxn>
                <a:cxn ang="0">
                  <a:pos x="T6" y="T7"/>
                </a:cxn>
                <a:cxn ang="0">
                  <a:pos x="T8" y="T9"/>
                </a:cxn>
                <a:cxn ang="0">
                  <a:pos x="T10" y="T11"/>
                </a:cxn>
              </a:cxnLst>
              <a:rect l="0" t="0" r="r" b="b"/>
              <a:pathLst>
                <a:path w="6027" h="2296">
                  <a:moveTo>
                    <a:pt x="6027" y="2296"/>
                  </a:moveTo>
                  <a:lnTo>
                    <a:pt x="0" y="2296"/>
                  </a:lnTo>
                  <a:lnTo>
                    <a:pt x="0" y="0"/>
                  </a:lnTo>
                  <a:lnTo>
                    <a:pt x="6027" y="0"/>
                  </a:lnTo>
                  <a:lnTo>
                    <a:pt x="6027" y="2296"/>
                  </a:lnTo>
                  <a:close/>
                </a:path>
              </a:pathLst>
            </a:custGeom>
            <a:gradFill rotWithShape="0">
              <a:gsLst>
                <a:gs pos="0">
                  <a:schemeClr val="bg1">
                    <a:gamma/>
                    <a:shade val="46275"/>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grpSp>
      <p:sp>
        <p:nvSpPr>
          <p:cNvPr id="388127" name="Freeform 31"/>
          <p:cNvSpPr>
            <a:spLocks/>
          </p:cNvSpPr>
          <p:nvPr/>
        </p:nvSpPr>
        <p:spPr bwMode="hidden">
          <a:xfrm>
            <a:off x="8322733" y="6269038"/>
            <a:ext cx="3860800" cy="609600"/>
          </a:xfrm>
          <a:custGeom>
            <a:avLst/>
            <a:gdLst>
              <a:gd name="T0" fmla="*/ 5748 w 5748"/>
              <a:gd name="T1" fmla="*/ 246 h 246"/>
              <a:gd name="T2" fmla="*/ 0 w 5748"/>
              <a:gd name="T3" fmla="*/ 246 h 246"/>
              <a:gd name="T4" fmla="*/ 0 w 5748"/>
              <a:gd name="T5" fmla="*/ 0 h 246"/>
              <a:gd name="T6" fmla="*/ 5748 w 5748"/>
              <a:gd name="T7" fmla="*/ 0 h 246"/>
              <a:gd name="T8" fmla="*/ 5748 w 5748"/>
              <a:gd name="T9" fmla="*/ 246 h 246"/>
              <a:gd name="T10" fmla="*/ 5748 w 5748"/>
              <a:gd name="T11" fmla="*/ 246 h 246"/>
            </a:gdLst>
            <a:ahLst/>
            <a:cxnLst>
              <a:cxn ang="0">
                <a:pos x="T0" y="T1"/>
              </a:cxn>
              <a:cxn ang="0">
                <a:pos x="T2" y="T3"/>
              </a:cxn>
              <a:cxn ang="0">
                <a:pos x="T4" y="T5"/>
              </a:cxn>
              <a:cxn ang="0">
                <a:pos x="T6" y="T7"/>
              </a:cxn>
              <a:cxn ang="0">
                <a:pos x="T8" y="T9"/>
              </a:cxn>
              <a:cxn ang="0">
                <a:pos x="T10" y="T11"/>
              </a:cxn>
            </a:cxnLst>
            <a:rect l="0" t="0" r="r" b="b"/>
            <a:pathLst>
              <a:path w="5748" h="246">
                <a:moveTo>
                  <a:pt x="5748" y="246"/>
                </a:moveTo>
                <a:lnTo>
                  <a:pt x="0" y="246"/>
                </a:lnTo>
                <a:lnTo>
                  <a:pt x="0" y="0"/>
                </a:lnTo>
                <a:lnTo>
                  <a:pt x="5748" y="0"/>
                </a:lnTo>
                <a:lnTo>
                  <a:pt x="5748" y="246"/>
                </a:lnTo>
                <a:close/>
              </a:path>
            </a:pathLst>
          </a:cu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grpSp>
        <p:nvGrpSpPr>
          <p:cNvPr id="388103" name="Group 7"/>
          <p:cNvGrpSpPr>
            <a:grpSpLocks/>
          </p:cNvGrpSpPr>
          <p:nvPr/>
        </p:nvGrpSpPr>
        <p:grpSpPr bwMode="auto">
          <a:xfrm>
            <a:off x="-2117" y="6034088"/>
            <a:ext cx="10460568" cy="850900"/>
            <a:chOff x="0" y="3792"/>
            <a:chExt cx="4942" cy="536"/>
          </a:xfrm>
        </p:grpSpPr>
        <p:sp>
          <p:nvSpPr>
            <p:cNvPr id="388104" name="Freeform 8"/>
            <p:cNvSpPr>
              <a:spLocks/>
            </p:cNvSpPr>
            <p:nvPr userDrawn="1"/>
          </p:nvSpPr>
          <p:spPr bwMode="ltGray">
            <a:xfrm>
              <a:off x="1488" y="3792"/>
              <a:ext cx="3240" cy="536"/>
            </a:xfrm>
            <a:custGeom>
              <a:avLst/>
              <a:gdLst>
                <a:gd name="T0" fmla="*/ 3132 w 3240"/>
                <a:gd name="T1" fmla="*/ 469 h 536"/>
                <a:gd name="T2" fmla="*/ 2995 w 3240"/>
                <a:gd name="T3" fmla="*/ 395 h 536"/>
                <a:gd name="T4" fmla="*/ 2911 w 3240"/>
                <a:gd name="T5" fmla="*/ 375 h 536"/>
                <a:gd name="T6" fmla="*/ 2678 w 3240"/>
                <a:gd name="T7" fmla="*/ 228 h 536"/>
                <a:gd name="T8" fmla="*/ 2553 w 3240"/>
                <a:gd name="T9" fmla="*/ 74 h 536"/>
                <a:gd name="T10" fmla="*/ 2457 w 3240"/>
                <a:gd name="T11" fmla="*/ 7 h 536"/>
                <a:gd name="T12" fmla="*/ 2403 w 3240"/>
                <a:gd name="T13" fmla="*/ 47 h 536"/>
                <a:gd name="T14" fmla="*/ 2289 w 3240"/>
                <a:gd name="T15" fmla="*/ 74 h 536"/>
                <a:gd name="T16" fmla="*/ 2134 w 3240"/>
                <a:gd name="T17" fmla="*/ 74 h 536"/>
                <a:gd name="T18" fmla="*/ 2044 w 3240"/>
                <a:gd name="T19" fmla="*/ 128 h 536"/>
                <a:gd name="T20" fmla="*/ 1775 w 3240"/>
                <a:gd name="T21" fmla="*/ 222 h 536"/>
                <a:gd name="T22" fmla="*/ 1602 w 3240"/>
                <a:gd name="T23" fmla="*/ 181 h 536"/>
                <a:gd name="T24" fmla="*/ 1560 w 3240"/>
                <a:gd name="T25" fmla="*/ 101 h 536"/>
                <a:gd name="T26" fmla="*/ 1542 w 3240"/>
                <a:gd name="T27" fmla="*/ 87 h 536"/>
                <a:gd name="T28" fmla="*/ 1446 w 3240"/>
                <a:gd name="T29" fmla="*/ 60 h 536"/>
                <a:gd name="T30" fmla="*/ 1375 w 3240"/>
                <a:gd name="T31" fmla="*/ 74 h 536"/>
                <a:gd name="T32" fmla="*/ 1309 w 3240"/>
                <a:gd name="T33" fmla="*/ 87 h 536"/>
                <a:gd name="T34" fmla="*/ 1243 w 3240"/>
                <a:gd name="T35" fmla="*/ 13 h 536"/>
                <a:gd name="T36" fmla="*/ 1225 w 3240"/>
                <a:gd name="T37" fmla="*/ 0 h 536"/>
                <a:gd name="T38" fmla="*/ 1189 w 3240"/>
                <a:gd name="T39" fmla="*/ 0 h 536"/>
                <a:gd name="T40" fmla="*/ 1106 w 3240"/>
                <a:gd name="T41" fmla="*/ 34 h 536"/>
                <a:gd name="T42" fmla="*/ 1106 w 3240"/>
                <a:gd name="T43" fmla="*/ 34 h 536"/>
                <a:gd name="T44" fmla="*/ 1094 w 3240"/>
                <a:gd name="T45" fmla="*/ 40 h 536"/>
                <a:gd name="T46" fmla="*/ 1070 w 3240"/>
                <a:gd name="T47" fmla="*/ 54 h 536"/>
                <a:gd name="T48" fmla="*/ 1034 w 3240"/>
                <a:gd name="T49" fmla="*/ 74 h 536"/>
                <a:gd name="T50" fmla="*/ 1004 w 3240"/>
                <a:gd name="T51" fmla="*/ 74 h 536"/>
                <a:gd name="T52" fmla="*/ 986 w 3240"/>
                <a:gd name="T53" fmla="*/ 74 h 536"/>
                <a:gd name="T54" fmla="*/ 956 w 3240"/>
                <a:gd name="T55" fmla="*/ 81 h 536"/>
                <a:gd name="T56" fmla="*/ 920 w 3240"/>
                <a:gd name="T57" fmla="*/ 94 h 536"/>
                <a:gd name="T58" fmla="*/ 884 w 3240"/>
                <a:gd name="T59" fmla="*/ 107 h 536"/>
                <a:gd name="T60" fmla="*/ 843 w 3240"/>
                <a:gd name="T61" fmla="*/ 128 h 536"/>
                <a:gd name="T62" fmla="*/ 813 w 3240"/>
                <a:gd name="T63" fmla="*/ 141 h 536"/>
                <a:gd name="T64" fmla="*/ 789 w 3240"/>
                <a:gd name="T65" fmla="*/ 148 h 536"/>
                <a:gd name="T66" fmla="*/ 783 w 3240"/>
                <a:gd name="T67" fmla="*/ 154 h 536"/>
                <a:gd name="T68" fmla="*/ 556 w 3240"/>
                <a:gd name="T69" fmla="*/ 228 h 536"/>
                <a:gd name="T70" fmla="*/ 394 w 3240"/>
                <a:gd name="T71" fmla="*/ 294 h 536"/>
                <a:gd name="T72" fmla="*/ 107 w 3240"/>
                <a:gd name="T73" fmla="*/ 462 h 536"/>
                <a:gd name="T74" fmla="*/ 0 w 3240"/>
                <a:gd name="T75" fmla="*/ 536 h 536"/>
                <a:gd name="T76" fmla="*/ 3240 w 3240"/>
                <a:gd name="T77" fmla="*/ 536 h 536"/>
                <a:gd name="T78" fmla="*/ 3132 w 3240"/>
                <a:gd name="T79" fmla="*/ 469 h 536"/>
                <a:gd name="T80" fmla="*/ 3132 w 3240"/>
                <a:gd name="T81" fmla="*/ 469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close/>
                </a:path>
              </a:pathLst>
            </a:custGeom>
            <a:gradFill rotWithShape="0">
              <a:gsLst>
                <a:gs pos="0">
                  <a:schemeClr val="bg2">
                    <a:gamma/>
                    <a:tint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grpSp>
          <p:nvGrpSpPr>
            <p:cNvPr id="388105" name="Group 9"/>
            <p:cNvGrpSpPr>
              <a:grpSpLocks/>
            </p:cNvGrpSpPr>
            <p:nvPr userDrawn="1"/>
          </p:nvGrpSpPr>
          <p:grpSpPr bwMode="auto">
            <a:xfrm>
              <a:off x="2486" y="3792"/>
              <a:ext cx="2456" cy="536"/>
              <a:chOff x="2486" y="3792"/>
              <a:chExt cx="2456" cy="536"/>
            </a:xfrm>
          </p:grpSpPr>
          <p:sp>
            <p:nvSpPr>
              <p:cNvPr id="388106" name="Freeform 10"/>
              <p:cNvSpPr>
                <a:spLocks/>
              </p:cNvSpPr>
              <p:nvPr userDrawn="1"/>
            </p:nvSpPr>
            <p:spPr bwMode="ltGray">
              <a:xfrm>
                <a:off x="3948" y="3799"/>
                <a:ext cx="994" cy="529"/>
              </a:xfrm>
              <a:custGeom>
                <a:avLst/>
                <a:gdLst>
                  <a:gd name="T0" fmla="*/ 636 w 994"/>
                  <a:gd name="T1" fmla="*/ 373 h 529"/>
                  <a:gd name="T2" fmla="*/ 495 w 994"/>
                  <a:gd name="T3" fmla="*/ 370 h 529"/>
                  <a:gd name="T4" fmla="*/ 280 w 994"/>
                  <a:gd name="T5" fmla="*/ 249 h 529"/>
                  <a:gd name="T6" fmla="*/ 127 w 994"/>
                  <a:gd name="T7" fmla="*/ 66 h 529"/>
                  <a:gd name="T8" fmla="*/ 0 w 994"/>
                  <a:gd name="T9" fmla="*/ 0 h 529"/>
                  <a:gd name="T10" fmla="*/ 22 w 994"/>
                  <a:gd name="T11" fmla="*/ 26 h 529"/>
                  <a:gd name="T12" fmla="*/ 0 w 994"/>
                  <a:gd name="T13" fmla="*/ 65 h 529"/>
                  <a:gd name="T14" fmla="*/ 30 w 994"/>
                  <a:gd name="T15" fmla="*/ 119 h 529"/>
                  <a:gd name="T16" fmla="*/ 75 w 994"/>
                  <a:gd name="T17" fmla="*/ 243 h 529"/>
                  <a:gd name="T18" fmla="*/ 45 w 994"/>
                  <a:gd name="T19" fmla="*/ 422 h 529"/>
                  <a:gd name="T20" fmla="*/ 200 w 994"/>
                  <a:gd name="T21" fmla="*/ 329 h 529"/>
                  <a:gd name="T22" fmla="*/ 592 w 994"/>
                  <a:gd name="T23" fmla="*/ 527 h 529"/>
                  <a:gd name="T24" fmla="*/ 994 w 994"/>
                  <a:gd name="T25" fmla="*/ 529 h 529"/>
                  <a:gd name="T26" fmla="*/ 828 w 994"/>
                  <a:gd name="T27" fmla="*/ 473 h 529"/>
                  <a:gd name="T28" fmla="*/ 636 w 994"/>
                  <a:gd name="T29" fmla="*/ 373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388107" name="Freeform 11"/>
              <p:cNvSpPr>
                <a:spLocks/>
              </p:cNvSpPr>
              <p:nvPr userDrawn="1"/>
            </p:nvSpPr>
            <p:spPr bwMode="ltGray">
              <a:xfrm>
                <a:off x="2677" y="3792"/>
                <a:ext cx="186" cy="395"/>
              </a:xfrm>
              <a:custGeom>
                <a:avLst/>
                <a:gdLst>
                  <a:gd name="T0" fmla="*/ 36 w 186"/>
                  <a:gd name="T1" fmla="*/ 0 h 353"/>
                  <a:gd name="T2" fmla="*/ 54 w 186"/>
                  <a:gd name="T3" fmla="*/ 18 h 353"/>
                  <a:gd name="T4" fmla="*/ 24 w 186"/>
                  <a:gd name="T5" fmla="*/ 30 h 353"/>
                  <a:gd name="T6" fmla="*/ 18 w 186"/>
                  <a:gd name="T7" fmla="*/ 66 h 353"/>
                  <a:gd name="T8" fmla="*/ 42 w 186"/>
                  <a:gd name="T9" fmla="*/ 114 h 353"/>
                  <a:gd name="T10" fmla="*/ 48 w 186"/>
                  <a:gd name="T11" fmla="*/ 162 h 353"/>
                  <a:gd name="T12" fmla="*/ 0 w 186"/>
                  <a:gd name="T13" fmla="*/ 353 h 353"/>
                  <a:gd name="T14" fmla="*/ 54 w 186"/>
                  <a:gd name="T15" fmla="*/ 233 h 353"/>
                  <a:gd name="T16" fmla="*/ 84 w 186"/>
                  <a:gd name="T17" fmla="*/ 216 h 353"/>
                  <a:gd name="T18" fmla="*/ 126 w 186"/>
                  <a:gd name="T19" fmla="*/ 126 h 353"/>
                  <a:gd name="T20" fmla="*/ 144 w 186"/>
                  <a:gd name="T21" fmla="*/ 120 h 353"/>
                  <a:gd name="T22" fmla="*/ 144 w 186"/>
                  <a:gd name="T23" fmla="*/ 90 h 353"/>
                  <a:gd name="T24" fmla="*/ 186 w 186"/>
                  <a:gd name="T25" fmla="*/ 66 h 353"/>
                  <a:gd name="T26" fmla="*/ 162 w 186"/>
                  <a:gd name="T27" fmla="*/ 60 h 353"/>
                  <a:gd name="T28" fmla="*/ 36 w 186"/>
                  <a:gd name="T29" fmla="*/ 0 h 353"/>
                  <a:gd name="T30" fmla="*/ 36 w 186"/>
                  <a:gd name="T31" fmla="*/ 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388108" name="Freeform 12"/>
              <p:cNvSpPr>
                <a:spLocks/>
              </p:cNvSpPr>
              <p:nvPr userDrawn="1"/>
            </p:nvSpPr>
            <p:spPr bwMode="ltGray">
              <a:xfrm>
                <a:off x="3030" y="3893"/>
                <a:ext cx="378" cy="271"/>
              </a:xfrm>
              <a:custGeom>
                <a:avLst/>
                <a:gdLst>
                  <a:gd name="T0" fmla="*/ 18 w 378"/>
                  <a:gd name="T1" fmla="*/ 0 h 271"/>
                  <a:gd name="T2" fmla="*/ 12 w 378"/>
                  <a:gd name="T3" fmla="*/ 13 h 271"/>
                  <a:gd name="T4" fmla="*/ 0 w 378"/>
                  <a:gd name="T5" fmla="*/ 40 h 271"/>
                  <a:gd name="T6" fmla="*/ 60 w 378"/>
                  <a:gd name="T7" fmla="*/ 121 h 271"/>
                  <a:gd name="T8" fmla="*/ 310 w 378"/>
                  <a:gd name="T9" fmla="*/ 271 h 271"/>
                  <a:gd name="T10" fmla="*/ 290 w 378"/>
                  <a:gd name="T11" fmla="*/ 139 h 271"/>
                  <a:gd name="T12" fmla="*/ 378 w 378"/>
                  <a:gd name="T13" fmla="*/ 76 h 271"/>
                  <a:gd name="T14" fmla="*/ 251 w 378"/>
                  <a:gd name="T15" fmla="*/ 94 h 271"/>
                  <a:gd name="T16" fmla="*/ 90 w 378"/>
                  <a:gd name="T17" fmla="*/ 54 h 271"/>
                  <a:gd name="T18" fmla="*/ 18 w 378"/>
                  <a:gd name="T19" fmla="*/ 0 h 271"/>
                  <a:gd name="T20" fmla="*/ 18 w 378"/>
                  <a:gd name="T21" fmla="*/ 0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388109" name="Freeform 13"/>
              <p:cNvSpPr>
                <a:spLocks/>
              </p:cNvSpPr>
              <p:nvPr userDrawn="1"/>
            </p:nvSpPr>
            <p:spPr bwMode="ltGray">
              <a:xfrm>
                <a:off x="3628" y="3866"/>
                <a:ext cx="155" cy="74"/>
              </a:xfrm>
              <a:custGeom>
                <a:avLst/>
                <a:gdLst>
                  <a:gd name="T0" fmla="*/ 114 w 155"/>
                  <a:gd name="T1" fmla="*/ 0 h 66"/>
                  <a:gd name="T2" fmla="*/ 0 w 155"/>
                  <a:gd name="T3" fmla="*/ 0 h 66"/>
                  <a:gd name="T4" fmla="*/ 0 w 155"/>
                  <a:gd name="T5" fmla="*/ 0 h 66"/>
                  <a:gd name="T6" fmla="*/ 6 w 155"/>
                  <a:gd name="T7" fmla="*/ 6 h 66"/>
                  <a:gd name="T8" fmla="*/ 6 w 155"/>
                  <a:gd name="T9" fmla="*/ 18 h 66"/>
                  <a:gd name="T10" fmla="*/ 0 w 155"/>
                  <a:gd name="T11" fmla="*/ 24 h 66"/>
                  <a:gd name="T12" fmla="*/ 78 w 155"/>
                  <a:gd name="T13" fmla="*/ 60 h 66"/>
                  <a:gd name="T14" fmla="*/ 96 w 155"/>
                  <a:gd name="T15" fmla="*/ 42 h 66"/>
                  <a:gd name="T16" fmla="*/ 155 w 155"/>
                  <a:gd name="T17" fmla="*/ 66 h 66"/>
                  <a:gd name="T18" fmla="*/ 126 w 155"/>
                  <a:gd name="T19" fmla="*/ 24 h 66"/>
                  <a:gd name="T20" fmla="*/ 149 w 155"/>
                  <a:gd name="T21" fmla="*/ 0 h 66"/>
                  <a:gd name="T22" fmla="*/ 114 w 155"/>
                  <a:gd name="T23" fmla="*/ 0 h 66"/>
                  <a:gd name="T24" fmla="*/ 114 w 155"/>
                  <a:gd name="T25"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5" h="66">
                    <a:moveTo>
                      <a:pt x="114" y="0"/>
                    </a:moveTo>
                    <a:lnTo>
                      <a:pt x="0" y="0"/>
                    </a:lnTo>
                    <a:lnTo>
                      <a:pt x="6" y="6"/>
                    </a:lnTo>
                    <a:lnTo>
                      <a:pt x="6" y="18"/>
                    </a:lnTo>
                    <a:lnTo>
                      <a:pt x="0" y="24"/>
                    </a:lnTo>
                    <a:lnTo>
                      <a:pt x="78" y="60"/>
                    </a:lnTo>
                    <a:lnTo>
                      <a:pt x="96" y="42"/>
                    </a:lnTo>
                    <a:lnTo>
                      <a:pt x="155" y="66"/>
                    </a:lnTo>
                    <a:lnTo>
                      <a:pt x="126" y="24"/>
                    </a:lnTo>
                    <a:lnTo>
                      <a:pt x="149" y="0"/>
                    </a:lnTo>
                    <a:lnTo>
                      <a:pt x="114"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388110" name="Freeform 14"/>
              <p:cNvSpPr>
                <a:spLocks/>
              </p:cNvSpPr>
              <p:nvPr userDrawn="1"/>
            </p:nvSpPr>
            <p:spPr bwMode="ltGray">
              <a:xfrm>
                <a:off x="2486" y="3859"/>
                <a:ext cx="42" cy="81"/>
              </a:xfrm>
              <a:custGeom>
                <a:avLst/>
                <a:gdLst>
                  <a:gd name="T0" fmla="*/ 6 w 42"/>
                  <a:gd name="T1" fmla="*/ 36 h 72"/>
                  <a:gd name="T2" fmla="*/ 0 w 42"/>
                  <a:gd name="T3" fmla="*/ 18 h 72"/>
                  <a:gd name="T4" fmla="*/ 12 w 42"/>
                  <a:gd name="T5" fmla="*/ 6 h 72"/>
                  <a:gd name="T6" fmla="*/ 0 w 42"/>
                  <a:gd name="T7" fmla="*/ 6 h 72"/>
                  <a:gd name="T8" fmla="*/ 12 w 42"/>
                  <a:gd name="T9" fmla="*/ 6 h 72"/>
                  <a:gd name="T10" fmla="*/ 24 w 42"/>
                  <a:gd name="T11" fmla="*/ 6 h 72"/>
                  <a:gd name="T12" fmla="*/ 36 w 42"/>
                  <a:gd name="T13" fmla="*/ 6 h 72"/>
                  <a:gd name="T14" fmla="*/ 42 w 42"/>
                  <a:gd name="T15" fmla="*/ 0 h 72"/>
                  <a:gd name="T16" fmla="*/ 30 w 42"/>
                  <a:gd name="T17" fmla="*/ 18 h 72"/>
                  <a:gd name="T18" fmla="*/ 42 w 42"/>
                  <a:gd name="T19" fmla="*/ 48 h 72"/>
                  <a:gd name="T20" fmla="*/ 12 w 42"/>
                  <a:gd name="T21" fmla="*/ 72 h 72"/>
                  <a:gd name="T22" fmla="*/ 6 w 42"/>
                  <a:gd name="T23" fmla="*/ 36 h 72"/>
                  <a:gd name="T24" fmla="*/ 6 w 42"/>
                  <a:gd name="T25" fmla="*/ 3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grpSp>
        <p:sp>
          <p:nvSpPr>
            <p:cNvPr id="388111" name="Freeform 15"/>
            <p:cNvSpPr>
              <a:spLocks/>
            </p:cNvSpPr>
            <p:nvPr userDrawn="1"/>
          </p:nvSpPr>
          <p:spPr bwMode="ltGray">
            <a:xfrm>
              <a:off x="0" y="3792"/>
              <a:ext cx="3976" cy="535"/>
            </a:xfrm>
            <a:custGeom>
              <a:avLst/>
              <a:gdLst>
                <a:gd name="T0" fmla="*/ 3976 w 3976"/>
                <a:gd name="T1" fmla="*/ 527 h 527"/>
                <a:gd name="T2" fmla="*/ 3970 w 3976"/>
                <a:gd name="T3" fmla="*/ 527 h 527"/>
                <a:gd name="T4" fmla="*/ 3844 w 3976"/>
                <a:gd name="T5" fmla="*/ 509 h 527"/>
                <a:gd name="T6" fmla="*/ 2487 w 3976"/>
                <a:gd name="T7" fmla="*/ 305 h 527"/>
                <a:gd name="T8" fmla="*/ 2039 w 3976"/>
                <a:gd name="T9" fmla="*/ 36 h 527"/>
                <a:gd name="T10" fmla="*/ 1907 w 3976"/>
                <a:gd name="T11" fmla="*/ 24 h 527"/>
                <a:gd name="T12" fmla="*/ 1883 w 3976"/>
                <a:gd name="T13" fmla="*/ 54 h 527"/>
                <a:gd name="T14" fmla="*/ 1859 w 3976"/>
                <a:gd name="T15" fmla="*/ 54 h 527"/>
                <a:gd name="T16" fmla="*/ 1830 w 3976"/>
                <a:gd name="T17" fmla="*/ 30 h 527"/>
                <a:gd name="T18" fmla="*/ 1704 w 3976"/>
                <a:gd name="T19" fmla="*/ 102 h 527"/>
                <a:gd name="T20" fmla="*/ 1608 w 3976"/>
                <a:gd name="T21" fmla="*/ 126 h 527"/>
                <a:gd name="T22" fmla="*/ 1561 w 3976"/>
                <a:gd name="T23" fmla="*/ 132 h 527"/>
                <a:gd name="T24" fmla="*/ 1495 w 3976"/>
                <a:gd name="T25" fmla="*/ 102 h 527"/>
                <a:gd name="T26" fmla="*/ 1357 w 3976"/>
                <a:gd name="T27" fmla="*/ 126 h 527"/>
                <a:gd name="T28" fmla="*/ 1285 w 3976"/>
                <a:gd name="T29" fmla="*/ 24 h 527"/>
                <a:gd name="T30" fmla="*/ 1280 w 3976"/>
                <a:gd name="T31" fmla="*/ 18 h 527"/>
                <a:gd name="T32" fmla="*/ 1262 w 3976"/>
                <a:gd name="T33" fmla="*/ 12 h 527"/>
                <a:gd name="T34" fmla="*/ 1238 w 3976"/>
                <a:gd name="T35" fmla="*/ 6 h 527"/>
                <a:gd name="T36" fmla="*/ 1220 w 3976"/>
                <a:gd name="T37" fmla="*/ 0 h 527"/>
                <a:gd name="T38" fmla="*/ 1196 w 3976"/>
                <a:gd name="T39" fmla="*/ 0 h 527"/>
                <a:gd name="T40" fmla="*/ 1166 w 3976"/>
                <a:gd name="T41" fmla="*/ 0 h 527"/>
                <a:gd name="T42" fmla="*/ 1142 w 3976"/>
                <a:gd name="T43" fmla="*/ 0 h 527"/>
                <a:gd name="T44" fmla="*/ 1136 w 3976"/>
                <a:gd name="T45" fmla="*/ 0 h 527"/>
                <a:gd name="T46" fmla="*/ 1130 w 3976"/>
                <a:gd name="T47" fmla="*/ 0 h 527"/>
                <a:gd name="T48" fmla="*/ 1124 w 3976"/>
                <a:gd name="T49" fmla="*/ 6 h 527"/>
                <a:gd name="T50" fmla="*/ 1118 w 3976"/>
                <a:gd name="T51" fmla="*/ 12 h 527"/>
                <a:gd name="T52" fmla="*/ 1100 w 3976"/>
                <a:gd name="T53" fmla="*/ 18 h 527"/>
                <a:gd name="T54" fmla="*/ 1088 w 3976"/>
                <a:gd name="T55" fmla="*/ 18 h 527"/>
                <a:gd name="T56" fmla="*/ 1070 w 3976"/>
                <a:gd name="T57" fmla="*/ 24 h 527"/>
                <a:gd name="T58" fmla="*/ 1052 w 3976"/>
                <a:gd name="T59" fmla="*/ 30 h 527"/>
                <a:gd name="T60" fmla="*/ 1034 w 3976"/>
                <a:gd name="T61" fmla="*/ 36 h 527"/>
                <a:gd name="T62" fmla="*/ 1028 w 3976"/>
                <a:gd name="T63" fmla="*/ 42 h 527"/>
                <a:gd name="T64" fmla="*/ 969 w 3976"/>
                <a:gd name="T65" fmla="*/ 60 h 527"/>
                <a:gd name="T66" fmla="*/ 921 w 3976"/>
                <a:gd name="T67" fmla="*/ 72 h 527"/>
                <a:gd name="T68" fmla="*/ 855 w 3976"/>
                <a:gd name="T69" fmla="*/ 48 h 527"/>
                <a:gd name="T70" fmla="*/ 825 w 3976"/>
                <a:gd name="T71" fmla="*/ 48 h 527"/>
                <a:gd name="T72" fmla="*/ 759 w 3976"/>
                <a:gd name="T73" fmla="*/ 72 h 527"/>
                <a:gd name="T74" fmla="*/ 735 w 3976"/>
                <a:gd name="T75" fmla="*/ 72 h 527"/>
                <a:gd name="T76" fmla="*/ 706 w 3976"/>
                <a:gd name="T77" fmla="*/ 60 h 527"/>
                <a:gd name="T78" fmla="*/ 640 w 3976"/>
                <a:gd name="T79" fmla="*/ 60 h 527"/>
                <a:gd name="T80" fmla="*/ 544 w 3976"/>
                <a:gd name="T81" fmla="*/ 72 h 527"/>
                <a:gd name="T82" fmla="*/ 389 w 3976"/>
                <a:gd name="T83" fmla="*/ 18 h 527"/>
                <a:gd name="T84" fmla="*/ 323 w 3976"/>
                <a:gd name="T85" fmla="*/ 60 h 527"/>
                <a:gd name="T86" fmla="*/ 317 w 3976"/>
                <a:gd name="T87" fmla="*/ 60 h 527"/>
                <a:gd name="T88" fmla="*/ 305 w 3976"/>
                <a:gd name="T89" fmla="*/ 72 h 527"/>
                <a:gd name="T90" fmla="*/ 287 w 3976"/>
                <a:gd name="T91" fmla="*/ 78 h 527"/>
                <a:gd name="T92" fmla="*/ 263 w 3976"/>
                <a:gd name="T93" fmla="*/ 90 h 527"/>
                <a:gd name="T94" fmla="*/ 203 w 3976"/>
                <a:gd name="T95" fmla="*/ 120 h 527"/>
                <a:gd name="T96" fmla="*/ 149 w 3976"/>
                <a:gd name="T97" fmla="*/ 150 h 527"/>
                <a:gd name="T98" fmla="*/ 78 w 3976"/>
                <a:gd name="T99" fmla="*/ 168 h 527"/>
                <a:gd name="T100" fmla="*/ 0 w 3976"/>
                <a:gd name="T101" fmla="*/ 180 h 527"/>
                <a:gd name="T102" fmla="*/ 0 w 3976"/>
                <a:gd name="T103" fmla="*/ 527 h 527"/>
                <a:gd name="T104" fmla="*/ 1010 w 3976"/>
                <a:gd name="T105" fmla="*/ 527 h 527"/>
                <a:gd name="T106" fmla="*/ 3725 w 3976"/>
                <a:gd name="T107" fmla="*/ 527 h 527"/>
                <a:gd name="T108" fmla="*/ 3976 w 3976"/>
                <a:gd name="T109" fmla="*/ 527 h 527"/>
                <a:gd name="T110" fmla="*/ 3976 w 3976"/>
                <a:gd name="T111" fmla="*/ 527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close/>
                </a:path>
              </a:pathLst>
            </a:custGeom>
            <a:gradFill rotWithShape="0">
              <a:gsLst>
                <a:gs pos="0">
                  <a:schemeClr val="bg2">
                    <a:gamma/>
                    <a:tint val="7568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grpSp>
      <p:grpSp>
        <p:nvGrpSpPr>
          <p:cNvPr id="388112" name="Group 16"/>
          <p:cNvGrpSpPr>
            <a:grpSpLocks/>
          </p:cNvGrpSpPr>
          <p:nvPr/>
        </p:nvGrpSpPr>
        <p:grpSpPr bwMode="auto">
          <a:xfrm>
            <a:off x="836085" y="6021388"/>
            <a:ext cx="7579783" cy="849312"/>
            <a:chOff x="395" y="3793"/>
            <a:chExt cx="3581" cy="535"/>
          </a:xfrm>
        </p:grpSpPr>
        <p:sp>
          <p:nvSpPr>
            <p:cNvPr id="388113" name="Freeform 17"/>
            <p:cNvSpPr>
              <a:spLocks/>
            </p:cNvSpPr>
            <p:nvPr userDrawn="1"/>
          </p:nvSpPr>
          <p:spPr bwMode="auto">
            <a:xfrm>
              <a:off x="1196" y="3793"/>
              <a:ext cx="365" cy="291"/>
            </a:xfrm>
            <a:custGeom>
              <a:avLst/>
              <a:gdLst>
                <a:gd name="T0" fmla="*/ 24 w 365"/>
                <a:gd name="T1" fmla="*/ 24 h 287"/>
                <a:gd name="T2" fmla="*/ 0 w 365"/>
                <a:gd name="T3" fmla="*/ 60 h 287"/>
                <a:gd name="T4" fmla="*/ 66 w 365"/>
                <a:gd name="T5" fmla="*/ 108 h 287"/>
                <a:gd name="T6" fmla="*/ 143 w 365"/>
                <a:gd name="T7" fmla="*/ 180 h 287"/>
                <a:gd name="T8" fmla="*/ 191 w 365"/>
                <a:gd name="T9" fmla="*/ 168 h 287"/>
                <a:gd name="T10" fmla="*/ 341 w 365"/>
                <a:gd name="T11" fmla="*/ 287 h 287"/>
                <a:gd name="T12" fmla="*/ 305 w 365"/>
                <a:gd name="T13" fmla="*/ 174 h 287"/>
                <a:gd name="T14" fmla="*/ 365 w 365"/>
                <a:gd name="T15" fmla="*/ 132 h 287"/>
                <a:gd name="T16" fmla="*/ 359 w 365"/>
                <a:gd name="T17" fmla="*/ 126 h 287"/>
                <a:gd name="T18" fmla="*/ 335 w 365"/>
                <a:gd name="T19" fmla="*/ 114 h 287"/>
                <a:gd name="T20" fmla="*/ 299 w 365"/>
                <a:gd name="T21" fmla="*/ 90 h 287"/>
                <a:gd name="T22" fmla="*/ 257 w 365"/>
                <a:gd name="T23" fmla="*/ 72 h 287"/>
                <a:gd name="T24" fmla="*/ 215 w 365"/>
                <a:gd name="T25" fmla="*/ 54 h 287"/>
                <a:gd name="T26" fmla="*/ 173 w 365"/>
                <a:gd name="T27" fmla="*/ 36 h 287"/>
                <a:gd name="T28" fmla="*/ 143 w 365"/>
                <a:gd name="T29" fmla="*/ 24 h 287"/>
                <a:gd name="T30" fmla="*/ 131 w 365"/>
                <a:gd name="T31" fmla="*/ 18 h 287"/>
                <a:gd name="T32" fmla="*/ 107 w 365"/>
                <a:gd name="T33" fmla="*/ 18 h 287"/>
                <a:gd name="T34" fmla="*/ 95 w 365"/>
                <a:gd name="T35" fmla="*/ 18 h 287"/>
                <a:gd name="T36" fmla="*/ 72 w 365"/>
                <a:gd name="T37" fmla="*/ 12 h 287"/>
                <a:gd name="T38" fmla="*/ 66 w 365"/>
                <a:gd name="T39" fmla="*/ 12 h 287"/>
                <a:gd name="T40" fmla="*/ 54 w 365"/>
                <a:gd name="T41" fmla="*/ 6 h 287"/>
                <a:gd name="T42" fmla="*/ 42 w 365"/>
                <a:gd name="T43" fmla="*/ 0 h 287"/>
                <a:gd name="T44" fmla="*/ 30 w 365"/>
                <a:gd name="T45" fmla="*/ 0 h 287"/>
                <a:gd name="T46" fmla="*/ 24 w 365"/>
                <a:gd name="T47" fmla="*/ 24 h 287"/>
                <a:gd name="T48" fmla="*/ 24 w 365"/>
                <a:gd name="T49" fmla="*/ 2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388114" name="Freeform 18"/>
            <p:cNvSpPr>
              <a:spLocks/>
            </p:cNvSpPr>
            <p:nvPr userDrawn="1"/>
          </p:nvSpPr>
          <p:spPr bwMode="auto">
            <a:xfrm>
              <a:off x="1943" y="3829"/>
              <a:ext cx="2033" cy="499"/>
            </a:xfrm>
            <a:custGeom>
              <a:avLst/>
              <a:gdLst>
                <a:gd name="T0" fmla="*/ 186 w 2033"/>
                <a:gd name="T1" fmla="*/ 18 h 499"/>
                <a:gd name="T2" fmla="*/ 138 w 2033"/>
                <a:gd name="T3" fmla="*/ 6 h 499"/>
                <a:gd name="T4" fmla="*/ 96 w 2033"/>
                <a:gd name="T5" fmla="*/ 0 h 499"/>
                <a:gd name="T6" fmla="*/ 36 w 2033"/>
                <a:gd name="T7" fmla="*/ 0 h 499"/>
                <a:gd name="T8" fmla="*/ 12 w 2033"/>
                <a:gd name="T9" fmla="*/ 25 h 499"/>
                <a:gd name="T10" fmla="*/ 0 w 2033"/>
                <a:gd name="T11" fmla="*/ 128 h 499"/>
                <a:gd name="T12" fmla="*/ 60 w 2033"/>
                <a:gd name="T13" fmla="*/ 104 h 499"/>
                <a:gd name="T14" fmla="*/ 90 w 2033"/>
                <a:gd name="T15" fmla="*/ 134 h 499"/>
                <a:gd name="T16" fmla="*/ 150 w 2033"/>
                <a:gd name="T17" fmla="*/ 153 h 499"/>
                <a:gd name="T18" fmla="*/ 209 w 2033"/>
                <a:gd name="T19" fmla="*/ 273 h 499"/>
                <a:gd name="T20" fmla="*/ 401 w 2033"/>
                <a:gd name="T21" fmla="*/ 359 h 499"/>
                <a:gd name="T22" fmla="*/ 777 w 2033"/>
                <a:gd name="T23" fmla="*/ 359 h 499"/>
                <a:gd name="T24" fmla="*/ 2033 w 2033"/>
                <a:gd name="T25" fmla="*/ 499 h 499"/>
                <a:gd name="T26" fmla="*/ 2033 w 2033"/>
                <a:gd name="T27" fmla="*/ 499 h 499"/>
                <a:gd name="T28" fmla="*/ 1991 w 2033"/>
                <a:gd name="T29" fmla="*/ 493 h 499"/>
                <a:gd name="T30" fmla="*/ 676 w 2033"/>
                <a:gd name="T31" fmla="*/ 243 h 499"/>
                <a:gd name="T32" fmla="*/ 514 w 2033"/>
                <a:gd name="T33" fmla="*/ 159 h 499"/>
                <a:gd name="T34" fmla="*/ 425 w 2033"/>
                <a:gd name="T35" fmla="*/ 110 h 499"/>
                <a:gd name="T36" fmla="*/ 365 w 2033"/>
                <a:gd name="T37" fmla="*/ 92 h 499"/>
                <a:gd name="T38" fmla="*/ 281 w 2033"/>
                <a:gd name="T39" fmla="*/ 61 h 499"/>
                <a:gd name="T40" fmla="*/ 186 w 2033"/>
                <a:gd name="T41" fmla="*/ 18 h 499"/>
                <a:gd name="T42" fmla="*/ 186 w 2033"/>
                <a:gd name="T43" fmla="*/ 18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1991" y="493"/>
                  </a:lnTo>
                  <a:lnTo>
                    <a:pt x="676" y="243"/>
                  </a:lnTo>
                  <a:lnTo>
                    <a:pt x="514" y="159"/>
                  </a:lnTo>
                  <a:lnTo>
                    <a:pt x="425" y="110"/>
                  </a:lnTo>
                  <a:lnTo>
                    <a:pt x="365" y="92"/>
                  </a:lnTo>
                  <a:lnTo>
                    <a:pt x="281" y="61"/>
                  </a:lnTo>
                  <a:lnTo>
                    <a:pt x="186"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388115" name="Freeform 19"/>
            <p:cNvSpPr>
              <a:spLocks/>
            </p:cNvSpPr>
            <p:nvPr userDrawn="1"/>
          </p:nvSpPr>
          <p:spPr bwMode="auto">
            <a:xfrm>
              <a:off x="1830" y="3823"/>
              <a:ext cx="71" cy="61"/>
            </a:xfrm>
            <a:custGeom>
              <a:avLst/>
              <a:gdLst>
                <a:gd name="T0" fmla="*/ 0 w 71"/>
                <a:gd name="T1" fmla="*/ 18 h 60"/>
                <a:gd name="T2" fmla="*/ 6 w 71"/>
                <a:gd name="T3" fmla="*/ 18 h 60"/>
                <a:gd name="T4" fmla="*/ 12 w 71"/>
                <a:gd name="T5" fmla="*/ 12 h 60"/>
                <a:gd name="T6" fmla="*/ 6 w 71"/>
                <a:gd name="T7" fmla="*/ 6 h 60"/>
                <a:gd name="T8" fmla="*/ 0 w 71"/>
                <a:gd name="T9" fmla="*/ 0 h 60"/>
                <a:gd name="T10" fmla="*/ 29 w 71"/>
                <a:gd name="T11" fmla="*/ 18 h 60"/>
                <a:gd name="T12" fmla="*/ 53 w 71"/>
                <a:gd name="T13" fmla="*/ 18 h 60"/>
                <a:gd name="T14" fmla="*/ 59 w 71"/>
                <a:gd name="T15" fmla="*/ 30 h 60"/>
                <a:gd name="T16" fmla="*/ 65 w 71"/>
                <a:gd name="T17" fmla="*/ 42 h 60"/>
                <a:gd name="T18" fmla="*/ 71 w 71"/>
                <a:gd name="T19" fmla="*/ 54 h 60"/>
                <a:gd name="T20" fmla="*/ 71 w 71"/>
                <a:gd name="T21" fmla="*/ 60 h 60"/>
                <a:gd name="T22" fmla="*/ 59 w 71"/>
                <a:gd name="T23" fmla="*/ 54 h 60"/>
                <a:gd name="T24" fmla="*/ 47 w 71"/>
                <a:gd name="T25" fmla="*/ 42 h 60"/>
                <a:gd name="T26" fmla="*/ 23 w 71"/>
                <a:gd name="T27" fmla="*/ 30 h 60"/>
                <a:gd name="T28" fmla="*/ 23 w 71"/>
                <a:gd name="T29" fmla="*/ 36 h 60"/>
                <a:gd name="T30" fmla="*/ 18 w 71"/>
                <a:gd name="T31" fmla="*/ 42 h 60"/>
                <a:gd name="T32" fmla="*/ 12 w 71"/>
                <a:gd name="T33" fmla="*/ 48 h 60"/>
                <a:gd name="T34" fmla="*/ 6 w 71"/>
                <a:gd name="T35" fmla="*/ 48 h 60"/>
                <a:gd name="T36" fmla="*/ 6 w 71"/>
                <a:gd name="T37" fmla="*/ 48 h 60"/>
                <a:gd name="T38" fmla="*/ 6 w 71"/>
                <a:gd name="T39" fmla="*/ 36 h 60"/>
                <a:gd name="T40" fmla="*/ 0 w 71"/>
                <a:gd name="T41" fmla="*/ 18 h 60"/>
                <a:gd name="T42" fmla="*/ 0 w 71"/>
                <a:gd name="T43" fmla="*/ 1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36"/>
                  </a:lnTo>
                  <a:lnTo>
                    <a:pt x="0"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388116" name="Freeform 20"/>
            <p:cNvSpPr>
              <a:spLocks/>
            </p:cNvSpPr>
            <p:nvPr userDrawn="1"/>
          </p:nvSpPr>
          <p:spPr bwMode="auto">
            <a:xfrm>
              <a:off x="855" y="3842"/>
              <a:ext cx="161" cy="164"/>
            </a:xfrm>
            <a:custGeom>
              <a:avLst/>
              <a:gdLst>
                <a:gd name="T0" fmla="*/ 30 w 161"/>
                <a:gd name="T1" fmla="*/ 0 h 162"/>
                <a:gd name="T2" fmla="*/ 48 w 161"/>
                <a:gd name="T3" fmla="*/ 6 h 162"/>
                <a:gd name="T4" fmla="*/ 72 w 161"/>
                <a:gd name="T5" fmla="*/ 6 h 162"/>
                <a:gd name="T6" fmla="*/ 114 w 161"/>
                <a:gd name="T7" fmla="*/ 12 h 162"/>
                <a:gd name="T8" fmla="*/ 96 w 161"/>
                <a:gd name="T9" fmla="*/ 54 h 162"/>
                <a:gd name="T10" fmla="*/ 96 w 161"/>
                <a:gd name="T11" fmla="*/ 60 h 162"/>
                <a:gd name="T12" fmla="*/ 102 w 161"/>
                <a:gd name="T13" fmla="*/ 72 h 162"/>
                <a:gd name="T14" fmla="*/ 108 w 161"/>
                <a:gd name="T15" fmla="*/ 84 h 162"/>
                <a:gd name="T16" fmla="*/ 120 w 161"/>
                <a:gd name="T17" fmla="*/ 96 h 162"/>
                <a:gd name="T18" fmla="*/ 143 w 161"/>
                <a:gd name="T19" fmla="*/ 114 h 162"/>
                <a:gd name="T20" fmla="*/ 155 w 161"/>
                <a:gd name="T21" fmla="*/ 138 h 162"/>
                <a:gd name="T22" fmla="*/ 161 w 161"/>
                <a:gd name="T23" fmla="*/ 156 h 162"/>
                <a:gd name="T24" fmla="*/ 161 w 161"/>
                <a:gd name="T25" fmla="*/ 162 h 162"/>
                <a:gd name="T26" fmla="*/ 96 w 161"/>
                <a:gd name="T27" fmla="*/ 102 h 162"/>
                <a:gd name="T28" fmla="*/ 30 w 161"/>
                <a:gd name="T29" fmla="*/ 54 h 162"/>
                <a:gd name="T30" fmla="*/ 0 w 161"/>
                <a:gd name="T31" fmla="*/ 0 h 162"/>
                <a:gd name="T32" fmla="*/ 30 w 161"/>
                <a:gd name="T33" fmla="*/ 0 h 162"/>
                <a:gd name="T34" fmla="*/ 30 w 161"/>
                <a:gd name="T35"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388117" name="Freeform 21"/>
            <p:cNvSpPr>
              <a:spLocks/>
            </p:cNvSpPr>
            <p:nvPr userDrawn="1"/>
          </p:nvSpPr>
          <p:spPr bwMode="auto">
            <a:xfrm>
              <a:off x="706" y="3854"/>
              <a:ext cx="59" cy="61"/>
            </a:xfrm>
            <a:custGeom>
              <a:avLst/>
              <a:gdLst>
                <a:gd name="T0" fmla="*/ 59 w 59"/>
                <a:gd name="T1" fmla="*/ 6 h 60"/>
                <a:gd name="T2" fmla="*/ 41 w 59"/>
                <a:gd name="T3" fmla="*/ 30 h 60"/>
                <a:gd name="T4" fmla="*/ 41 w 59"/>
                <a:gd name="T5" fmla="*/ 36 h 60"/>
                <a:gd name="T6" fmla="*/ 47 w 59"/>
                <a:gd name="T7" fmla="*/ 42 h 60"/>
                <a:gd name="T8" fmla="*/ 53 w 59"/>
                <a:gd name="T9" fmla="*/ 54 h 60"/>
                <a:gd name="T10" fmla="*/ 53 w 59"/>
                <a:gd name="T11" fmla="*/ 60 h 60"/>
                <a:gd name="T12" fmla="*/ 47 w 59"/>
                <a:gd name="T13" fmla="*/ 54 h 60"/>
                <a:gd name="T14" fmla="*/ 35 w 59"/>
                <a:gd name="T15" fmla="*/ 48 h 60"/>
                <a:gd name="T16" fmla="*/ 23 w 59"/>
                <a:gd name="T17" fmla="*/ 36 h 60"/>
                <a:gd name="T18" fmla="*/ 17 w 59"/>
                <a:gd name="T19" fmla="*/ 30 h 60"/>
                <a:gd name="T20" fmla="*/ 0 w 59"/>
                <a:gd name="T21" fmla="*/ 0 h 60"/>
                <a:gd name="T22" fmla="*/ 59 w 59"/>
                <a:gd name="T23" fmla="*/ 6 h 60"/>
                <a:gd name="T24" fmla="*/ 59 w 59"/>
                <a:gd name="T25" fmla="*/ 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388118" name="Freeform 22"/>
            <p:cNvSpPr>
              <a:spLocks/>
            </p:cNvSpPr>
            <p:nvPr userDrawn="1"/>
          </p:nvSpPr>
          <p:spPr bwMode="auto">
            <a:xfrm>
              <a:off x="395" y="3811"/>
              <a:ext cx="245" cy="207"/>
            </a:xfrm>
            <a:custGeom>
              <a:avLst/>
              <a:gdLst>
                <a:gd name="T0" fmla="*/ 233 w 245"/>
                <a:gd name="T1" fmla="*/ 36 h 204"/>
                <a:gd name="T2" fmla="*/ 245 w 245"/>
                <a:gd name="T3" fmla="*/ 42 h 204"/>
                <a:gd name="T4" fmla="*/ 209 w 245"/>
                <a:gd name="T5" fmla="*/ 84 h 204"/>
                <a:gd name="T6" fmla="*/ 143 w 245"/>
                <a:gd name="T7" fmla="*/ 132 h 204"/>
                <a:gd name="T8" fmla="*/ 167 w 245"/>
                <a:gd name="T9" fmla="*/ 156 h 204"/>
                <a:gd name="T10" fmla="*/ 179 w 245"/>
                <a:gd name="T11" fmla="*/ 204 h 204"/>
                <a:gd name="T12" fmla="*/ 77 w 245"/>
                <a:gd name="T13" fmla="*/ 132 h 204"/>
                <a:gd name="T14" fmla="*/ 47 w 245"/>
                <a:gd name="T15" fmla="*/ 84 h 204"/>
                <a:gd name="T16" fmla="*/ 89 w 245"/>
                <a:gd name="T17" fmla="*/ 66 h 204"/>
                <a:gd name="T18" fmla="*/ 59 w 245"/>
                <a:gd name="T19" fmla="*/ 36 h 204"/>
                <a:gd name="T20" fmla="*/ 0 w 245"/>
                <a:gd name="T21" fmla="*/ 12 h 204"/>
                <a:gd name="T22" fmla="*/ 0 w 245"/>
                <a:gd name="T23" fmla="*/ 0 h 204"/>
                <a:gd name="T24" fmla="*/ 6 w 245"/>
                <a:gd name="T25" fmla="*/ 0 h 204"/>
                <a:gd name="T26" fmla="*/ 12 w 245"/>
                <a:gd name="T27" fmla="*/ 0 h 204"/>
                <a:gd name="T28" fmla="*/ 47 w 245"/>
                <a:gd name="T29" fmla="*/ 6 h 204"/>
                <a:gd name="T30" fmla="*/ 77 w 245"/>
                <a:gd name="T31" fmla="*/ 6 h 204"/>
                <a:gd name="T32" fmla="*/ 83 w 245"/>
                <a:gd name="T33" fmla="*/ 6 h 204"/>
                <a:gd name="T34" fmla="*/ 89 w 245"/>
                <a:gd name="T35" fmla="*/ 6 h 204"/>
                <a:gd name="T36" fmla="*/ 101 w 245"/>
                <a:gd name="T37" fmla="*/ 12 h 204"/>
                <a:gd name="T38" fmla="*/ 125 w 245"/>
                <a:gd name="T39" fmla="*/ 12 h 204"/>
                <a:gd name="T40" fmla="*/ 143 w 245"/>
                <a:gd name="T41" fmla="*/ 18 h 204"/>
                <a:gd name="T42" fmla="*/ 149 w 245"/>
                <a:gd name="T43" fmla="*/ 18 h 204"/>
                <a:gd name="T44" fmla="*/ 149 w 245"/>
                <a:gd name="T45" fmla="*/ 18 h 204"/>
                <a:gd name="T46" fmla="*/ 203 w 245"/>
                <a:gd name="T47" fmla="*/ 24 h 204"/>
                <a:gd name="T48" fmla="*/ 233 w 245"/>
                <a:gd name="T49" fmla="*/ 36 h 204"/>
                <a:gd name="T50" fmla="*/ 233 w 245"/>
                <a:gd name="T51" fmla="*/ 36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203" y="24"/>
                  </a:lnTo>
                  <a:lnTo>
                    <a:pt x="233"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grpSp>
      <p:sp>
        <p:nvSpPr>
          <p:cNvPr id="388119" name="Rectangle 23"/>
          <p:cNvSpPr>
            <a:spLocks noGrp="1" noChangeArrowheads="1"/>
          </p:cNvSpPr>
          <p:nvPr>
            <p:ph type="ctrTitle" sz="quarter"/>
          </p:nvPr>
        </p:nvSpPr>
        <p:spPr>
          <a:xfrm>
            <a:off x="609600" y="1447801"/>
            <a:ext cx="10972800" cy="1736725"/>
          </a:xfrm>
        </p:spPr>
        <p:txBody>
          <a:bodyPr/>
          <a:lstStyle>
            <a:lvl1pPr>
              <a:defRPr sz="5400"/>
            </a:lvl1pPr>
          </a:lstStyle>
          <a:p>
            <a:pPr lvl="0"/>
            <a:r>
              <a:rPr lang="de-DE" altLang="de-DE" noProof="0"/>
              <a:t>Titelmasterformat durch Klicken bearbeiten</a:t>
            </a:r>
          </a:p>
        </p:txBody>
      </p:sp>
      <p:sp>
        <p:nvSpPr>
          <p:cNvPr id="388120" name="Rectangle 24"/>
          <p:cNvSpPr>
            <a:spLocks noGrp="1" noChangeArrowheads="1"/>
          </p:cNvSpPr>
          <p:nvPr>
            <p:ph type="subTitle" sz="quarter" idx="1"/>
          </p:nvPr>
        </p:nvSpPr>
        <p:spPr>
          <a:xfrm>
            <a:off x="1828800" y="3429000"/>
            <a:ext cx="8534400" cy="1752600"/>
          </a:xfrm>
        </p:spPr>
        <p:txBody>
          <a:bodyPr/>
          <a:lstStyle>
            <a:lvl1pPr marL="0" indent="0" algn="ctr">
              <a:buFontTx/>
              <a:buNone/>
              <a:defRPr>
                <a:effectLst>
                  <a:outerShdw blurRad="38100" dist="38100" dir="2700000" algn="tl">
                    <a:srgbClr val="000000"/>
                  </a:outerShdw>
                </a:effectLst>
              </a:defRPr>
            </a:lvl1pPr>
          </a:lstStyle>
          <a:p>
            <a:pPr lvl="0"/>
            <a:r>
              <a:rPr lang="de-DE" altLang="de-DE" noProof="0"/>
              <a:t>Formatvorlage des Untertitelmasters durch Klicken bearbeiten</a:t>
            </a:r>
          </a:p>
        </p:txBody>
      </p:sp>
      <p:sp>
        <p:nvSpPr>
          <p:cNvPr id="388121" name="Rectangle 25"/>
          <p:cNvSpPr>
            <a:spLocks noGrp="1" noChangeArrowheads="1"/>
          </p:cNvSpPr>
          <p:nvPr>
            <p:ph type="dt" sz="quarter" idx="2"/>
          </p:nvPr>
        </p:nvSpPr>
        <p:spPr/>
        <p:txBody>
          <a:bodyPr/>
          <a:lstStyle>
            <a:lvl1pPr>
              <a:defRPr/>
            </a:lvl1pPr>
          </a:lstStyle>
          <a:p>
            <a:endParaRPr lang="de-DE" altLang="de-DE"/>
          </a:p>
        </p:txBody>
      </p:sp>
      <p:sp>
        <p:nvSpPr>
          <p:cNvPr id="388122" name="Rectangle 26"/>
          <p:cNvSpPr>
            <a:spLocks noGrp="1" noChangeArrowheads="1"/>
          </p:cNvSpPr>
          <p:nvPr>
            <p:ph type="sldNum" sz="quarter" idx="4"/>
          </p:nvPr>
        </p:nvSpPr>
        <p:spPr/>
        <p:txBody>
          <a:bodyPr/>
          <a:lstStyle>
            <a:lvl1pPr>
              <a:defRPr/>
            </a:lvl1pPr>
          </a:lstStyle>
          <a:p>
            <a:fld id="{FE2CDC02-6876-4586-AEC1-D307D32C5697}" type="slidenum">
              <a:rPr lang="de-DE" altLang="de-DE"/>
              <a:pPr/>
              <a:t>‹Nr.›</a:t>
            </a:fld>
            <a:endParaRPr lang="de-DE" altLang="de-DE"/>
          </a:p>
        </p:txBody>
      </p:sp>
      <p:sp>
        <p:nvSpPr>
          <p:cNvPr id="388123" name="Rectangle 27"/>
          <p:cNvSpPr>
            <a:spLocks noGrp="1" noChangeArrowheads="1"/>
          </p:cNvSpPr>
          <p:nvPr>
            <p:ph type="ftr" sz="quarter" idx="3"/>
          </p:nvPr>
        </p:nvSpPr>
        <p:spPr/>
        <p:txBody>
          <a:bodyPr/>
          <a:lstStyle>
            <a:lvl1pPr>
              <a:defRPr/>
            </a:lvl1pPr>
          </a:lstStyle>
          <a:p>
            <a:endParaRPr lang="de-DE" altLang="de-D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p:txBody>
          <a:bodyPr/>
          <a:lstStyle>
            <a:lvl1pPr>
              <a:defRPr/>
            </a:lvl1pPr>
          </a:lstStyle>
          <a:p>
            <a:endParaRPr lang="de-DE" altLang="de-DE"/>
          </a:p>
        </p:txBody>
      </p:sp>
      <p:sp>
        <p:nvSpPr>
          <p:cNvPr id="5" name="Fußzeilenplatzhalter 4"/>
          <p:cNvSpPr>
            <a:spLocks noGrp="1"/>
          </p:cNvSpPr>
          <p:nvPr>
            <p:ph type="ftr" sz="quarter" idx="11"/>
          </p:nvPr>
        </p:nvSpPr>
        <p:spPr/>
        <p:txBody>
          <a:bodyPr/>
          <a:lstStyle>
            <a:lvl1pPr>
              <a:defRPr/>
            </a:lvl1pPr>
          </a:lstStyle>
          <a:p>
            <a:endParaRPr lang="de-DE" altLang="de-DE"/>
          </a:p>
        </p:txBody>
      </p:sp>
      <p:sp>
        <p:nvSpPr>
          <p:cNvPr id="6" name="Foliennummernplatzhalter 5"/>
          <p:cNvSpPr>
            <a:spLocks noGrp="1"/>
          </p:cNvSpPr>
          <p:nvPr>
            <p:ph type="sldNum" sz="quarter" idx="12"/>
          </p:nvPr>
        </p:nvSpPr>
        <p:spPr/>
        <p:txBody>
          <a:bodyPr/>
          <a:lstStyle>
            <a:lvl1pPr>
              <a:defRPr/>
            </a:lvl1pPr>
          </a:lstStyle>
          <a:p>
            <a:fld id="{4C7043EA-C461-4697-B6DD-D3988079CEB6}" type="slidenum">
              <a:rPr lang="de-DE" altLang="de-DE"/>
              <a:pPr/>
              <a:t>‹Nr.›</a:t>
            </a:fld>
            <a:endParaRPr lang="de-DE" altLang="de-DE"/>
          </a:p>
        </p:txBody>
      </p:sp>
    </p:spTree>
    <p:extLst>
      <p:ext uri="{BB962C8B-B14F-4D97-AF65-F5344CB8AC3E}">
        <p14:creationId xmlns:p14="http://schemas.microsoft.com/office/powerpoint/2010/main" val="5303488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39200" y="228600"/>
            <a:ext cx="2743200" cy="5867400"/>
          </a:xfrm>
        </p:spPr>
        <p:txBody>
          <a:bodyPr vert="eaVert"/>
          <a:lstStyle/>
          <a:p>
            <a:r>
              <a:rPr lang="de-DE"/>
              <a:t>Titelmasterformat durch Klicken bearbeiten</a:t>
            </a:r>
            <a:endParaRPr lang="de-CH"/>
          </a:p>
        </p:txBody>
      </p:sp>
      <p:sp>
        <p:nvSpPr>
          <p:cNvPr id="3" name="Vertikaler Textplatzhalter 2"/>
          <p:cNvSpPr>
            <a:spLocks noGrp="1"/>
          </p:cNvSpPr>
          <p:nvPr>
            <p:ph type="body" orient="vert" idx="1"/>
          </p:nvPr>
        </p:nvSpPr>
        <p:spPr>
          <a:xfrm>
            <a:off x="609600" y="228600"/>
            <a:ext cx="8026400" cy="5867400"/>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p:txBody>
          <a:bodyPr/>
          <a:lstStyle>
            <a:lvl1pPr>
              <a:defRPr/>
            </a:lvl1pPr>
          </a:lstStyle>
          <a:p>
            <a:endParaRPr lang="de-DE" altLang="de-DE"/>
          </a:p>
        </p:txBody>
      </p:sp>
      <p:sp>
        <p:nvSpPr>
          <p:cNvPr id="5" name="Fußzeilenplatzhalter 4"/>
          <p:cNvSpPr>
            <a:spLocks noGrp="1"/>
          </p:cNvSpPr>
          <p:nvPr>
            <p:ph type="ftr" sz="quarter" idx="11"/>
          </p:nvPr>
        </p:nvSpPr>
        <p:spPr/>
        <p:txBody>
          <a:bodyPr/>
          <a:lstStyle>
            <a:lvl1pPr>
              <a:defRPr/>
            </a:lvl1pPr>
          </a:lstStyle>
          <a:p>
            <a:endParaRPr lang="de-DE" altLang="de-DE"/>
          </a:p>
        </p:txBody>
      </p:sp>
      <p:sp>
        <p:nvSpPr>
          <p:cNvPr id="6" name="Foliennummernplatzhalter 5"/>
          <p:cNvSpPr>
            <a:spLocks noGrp="1"/>
          </p:cNvSpPr>
          <p:nvPr>
            <p:ph type="sldNum" sz="quarter" idx="12"/>
          </p:nvPr>
        </p:nvSpPr>
        <p:spPr/>
        <p:txBody>
          <a:bodyPr/>
          <a:lstStyle>
            <a:lvl1pPr>
              <a:defRPr/>
            </a:lvl1pPr>
          </a:lstStyle>
          <a:p>
            <a:fld id="{3738DEAA-D466-4BAD-8D30-3CF3D92A7EB9}" type="slidenum">
              <a:rPr lang="de-DE" altLang="de-DE"/>
              <a:pPr/>
              <a:t>‹Nr.›</a:t>
            </a:fld>
            <a:endParaRPr lang="de-DE" altLang="de-DE"/>
          </a:p>
        </p:txBody>
      </p:sp>
    </p:spTree>
    <p:extLst>
      <p:ext uri="{BB962C8B-B14F-4D97-AF65-F5344CB8AC3E}">
        <p14:creationId xmlns:p14="http://schemas.microsoft.com/office/powerpoint/2010/main" val="626798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pPr algn="r"/>
            <a:endParaRPr lang="en-US">
              <a:solidFill>
                <a:srgbClr val="FFFFFF"/>
              </a:solidFill>
            </a:endParaRPr>
          </a:p>
        </p:txBody>
      </p:sp>
      <p:sp>
        <p:nvSpPr>
          <p:cNvPr id="3" name="Fußzeilenplatzhalter 2"/>
          <p:cNvSpPr>
            <a:spLocks noGrp="1"/>
          </p:cNvSpPr>
          <p:nvPr>
            <p:ph type="ftr" sz="quarter" idx="11"/>
          </p:nvPr>
        </p:nvSpPr>
        <p:spPr/>
        <p:txBody>
          <a:bodyPr/>
          <a:lstStyle>
            <a:lvl1pPr>
              <a:defRPr/>
            </a:lvl1pPr>
          </a:lstStyle>
          <a:p>
            <a:endParaRPr lang="en-US">
              <a:solidFill>
                <a:srgbClr val="FFFFFF"/>
              </a:solidFill>
            </a:endParaRPr>
          </a:p>
        </p:txBody>
      </p:sp>
      <p:sp>
        <p:nvSpPr>
          <p:cNvPr id="4" name="Foliennummernplatzhalter 3"/>
          <p:cNvSpPr>
            <a:spLocks noGrp="1"/>
          </p:cNvSpPr>
          <p:nvPr>
            <p:ph type="sldNum" sz="quarter" idx="12"/>
          </p:nvPr>
        </p:nvSpPr>
        <p:spPr/>
        <p:txBody>
          <a:bodyPr/>
          <a:lstStyle>
            <a:lvl1pPr>
              <a:defRPr/>
            </a:lvl1pPr>
          </a:lstStyle>
          <a:p>
            <a:fld id="{F1A3F9B0-9978-487E-921E-99BE6ADD7331}" type="slidenum">
              <a:rPr lang="en-US" smtClean="0">
                <a:solidFill>
                  <a:srgbClr val="FFFFFF"/>
                </a:solidFill>
              </a:rPr>
              <a:pPr/>
              <a:t>‹Nr.›</a:t>
            </a:fld>
            <a:endParaRPr lang="en-US">
              <a:solidFill>
                <a:srgbClr val="FFFFFF"/>
              </a:solidFill>
            </a:endParaRPr>
          </a:p>
        </p:txBody>
      </p:sp>
    </p:spTree>
    <p:extLst>
      <p:ext uri="{BB962C8B-B14F-4D97-AF65-F5344CB8AC3E}">
        <p14:creationId xmlns:p14="http://schemas.microsoft.com/office/powerpoint/2010/main" val="800100161"/>
      </p:ext>
    </p:extLst>
  </p:cSld>
  <p:clrMapOvr>
    <a:masterClrMapping/>
  </p:clrMapOvr>
  <p:transitio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p:txBody>
          <a:bodyPr/>
          <a:lstStyle>
            <a:lvl1pPr>
              <a:defRPr/>
            </a:lvl1pPr>
          </a:lstStyle>
          <a:p>
            <a:endParaRPr lang="de-DE" altLang="de-DE"/>
          </a:p>
        </p:txBody>
      </p:sp>
      <p:sp>
        <p:nvSpPr>
          <p:cNvPr id="5" name="Fußzeilenplatzhalter 4"/>
          <p:cNvSpPr>
            <a:spLocks noGrp="1"/>
          </p:cNvSpPr>
          <p:nvPr>
            <p:ph type="ftr" sz="quarter" idx="11"/>
          </p:nvPr>
        </p:nvSpPr>
        <p:spPr/>
        <p:txBody>
          <a:bodyPr/>
          <a:lstStyle>
            <a:lvl1pPr>
              <a:defRPr/>
            </a:lvl1pPr>
          </a:lstStyle>
          <a:p>
            <a:endParaRPr lang="de-DE" altLang="de-DE"/>
          </a:p>
        </p:txBody>
      </p:sp>
      <p:sp>
        <p:nvSpPr>
          <p:cNvPr id="6" name="Foliennummernplatzhalter 5"/>
          <p:cNvSpPr>
            <a:spLocks noGrp="1"/>
          </p:cNvSpPr>
          <p:nvPr>
            <p:ph type="sldNum" sz="quarter" idx="12"/>
          </p:nvPr>
        </p:nvSpPr>
        <p:spPr/>
        <p:txBody>
          <a:bodyPr/>
          <a:lstStyle>
            <a:lvl1pPr>
              <a:defRPr/>
            </a:lvl1pPr>
          </a:lstStyle>
          <a:p>
            <a:fld id="{CBE6FC92-4CED-4606-9102-7DD230A6FB7A}" type="slidenum">
              <a:rPr lang="de-DE" altLang="de-DE"/>
              <a:pPr/>
              <a:t>‹Nr.›</a:t>
            </a:fld>
            <a:endParaRPr lang="de-DE" altLang="de-DE"/>
          </a:p>
        </p:txBody>
      </p:sp>
    </p:spTree>
    <p:extLst>
      <p:ext uri="{BB962C8B-B14F-4D97-AF65-F5344CB8AC3E}">
        <p14:creationId xmlns:p14="http://schemas.microsoft.com/office/powerpoint/2010/main" val="1178075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e-DE"/>
              <a:t>Titelmasterformat durch Klicken bearbeiten</a:t>
            </a:r>
            <a:endParaRPr lang="de-CH"/>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 bearbeiten</a:t>
            </a:r>
          </a:p>
        </p:txBody>
      </p:sp>
      <p:sp>
        <p:nvSpPr>
          <p:cNvPr id="4" name="Datumsplatzhalter 3"/>
          <p:cNvSpPr>
            <a:spLocks noGrp="1"/>
          </p:cNvSpPr>
          <p:nvPr>
            <p:ph type="dt" sz="half" idx="10"/>
          </p:nvPr>
        </p:nvSpPr>
        <p:spPr/>
        <p:txBody>
          <a:bodyPr/>
          <a:lstStyle>
            <a:lvl1pPr>
              <a:defRPr/>
            </a:lvl1pPr>
          </a:lstStyle>
          <a:p>
            <a:endParaRPr lang="de-DE" altLang="de-DE"/>
          </a:p>
        </p:txBody>
      </p:sp>
      <p:sp>
        <p:nvSpPr>
          <p:cNvPr id="5" name="Fußzeilenplatzhalter 4"/>
          <p:cNvSpPr>
            <a:spLocks noGrp="1"/>
          </p:cNvSpPr>
          <p:nvPr>
            <p:ph type="ftr" sz="quarter" idx="11"/>
          </p:nvPr>
        </p:nvSpPr>
        <p:spPr/>
        <p:txBody>
          <a:bodyPr/>
          <a:lstStyle>
            <a:lvl1pPr>
              <a:defRPr/>
            </a:lvl1pPr>
          </a:lstStyle>
          <a:p>
            <a:endParaRPr lang="de-DE" altLang="de-DE"/>
          </a:p>
        </p:txBody>
      </p:sp>
      <p:sp>
        <p:nvSpPr>
          <p:cNvPr id="6" name="Foliennummernplatzhalter 5"/>
          <p:cNvSpPr>
            <a:spLocks noGrp="1"/>
          </p:cNvSpPr>
          <p:nvPr>
            <p:ph type="sldNum" sz="quarter" idx="12"/>
          </p:nvPr>
        </p:nvSpPr>
        <p:spPr/>
        <p:txBody>
          <a:bodyPr/>
          <a:lstStyle>
            <a:lvl1pPr>
              <a:defRPr/>
            </a:lvl1pPr>
          </a:lstStyle>
          <a:p>
            <a:fld id="{E4F010EF-B3EF-408C-B7E5-3F0A18D1274F}" type="slidenum">
              <a:rPr lang="de-DE" altLang="de-DE"/>
              <a:pPr/>
              <a:t>‹Nr.›</a:t>
            </a:fld>
            <a:endParaRPr lang="de-DE" altLang="de-DE"/>
          </a:p>
        </p:txBody>
      </p:sp>
    </p:spTree>
    <p:extLst>
      <p:ext uri="{BB962C8B-B14F-4D97-AF65-F5344CB8AC3E}">
        <p14:creationId xmlns:p14="http://schemas.microsoft.com/office/powerpoint/2010/main" val="33104551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sz="half" idx="1"/>
          </p:nvPr>
        </p:nvSpPr>
        <p:spPr>
          <a:xfrm>
            <a:off x="609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p:cNvSpPr>
            <a:spLocks noGrp="1"/>
          </p:cNvSpPr>
          <p:nvPr>
            <p:ph sz="half" idx="2"/>
          </p:nvPr>
        </p:nvSpPr>
        <p:spPr>
          <a:xfrm>
            <a:off x="6197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Datumsplatzhalter 4"/>
          <p:cNvSpPr>
            <a:spLocks noGrp="1"/>
          </p:cNvSpPr>
          <p:nvPr>
            <p:ph type="dt" sz="half" idx="10"/>
          </p:nvPr>
        </p:nvSpPr>
        <p:spPr/>
        <p:txBody>
          <a:bodyPr/>
          <a:lstStyle>
            <a:lvl1pPr>
              <a:defRPr/>
            </a:lvl1pPr>
          </a:lstStyle>
          <a:p>
            <a:endParaRPr lang="de-DE" altLang="de-DE"/>
          </a:p>
        </p:txBody>
      </p:sp>
      <p:sp>
        <p:nvSpPr>
          <p:cNvPr id="6" name="Fußzeilenplatzhalter 5"/>
          <p:cNvSpPr>
            <a:spLocks noGrp="1"/>
          </p:cNvSpPr>
          <p:nvPr>
            <p:ph type="ftr" sz="quarter" idx="11"/>
          </p:nvPr>
        </p:nvSpPr>
        <p:spPr/>
        <p:txBody>
          <a:bodyPr/>
          <a:lstStyle>
            <a:lvl1pPr>
              <a:defRPr/>
            </a:lvl1pPr>
          </a:lstStyle>
          <a:p>
            <a:endParaRPr lang="de-DE" altLang="de-DE"/>
          </a:p>
        </p:txBody>
      </p:sp>
      <p:sp>
        <p:nvSpPr>
          <p:cNvPr id="7" name="Foliennummernplatzhalter 6"/>
          <p:cNvSpPr>
            <a:spLocks noGrp="1"/>
          </p:cNvSpPr>
          <p:nvPr>
            <p:ph type="sldNum" sz="quarter" idx="12"/>
          </p:nvPr>
        </p:nvSpPr>
        <p:spPr/>
        <p:txBody>
          <a:bodyPr/>
          <a:lstStyle>
            <a:lvl1pPr>
              <a:defRPr/>
            </a:lvl1pPr>
          </a:lstStyle>
          <a:p>
            <a:fld id="{B0C8F528-E27D-46CF-9C63-25987653903A}" type="slidenum">
              <a:rPr lang="de-DE" altLang="de-DE"/>
              <a:pPr/>
              <a:t>‹Nr.›</a:t>
            </a:fld>
            <a:endParaRPr lang="de-DE" altLang="de-DE"/>
          </a:p>
        </p:txBody>
      </p:sp>
    </p:spTree>
    <p:extLst>
      <p:ext uri="{BB962C8B-B14F-4D97-AF65-F5344CB8AC3E}">
        <p14:creationId xmlns:p14="http://schemas.microsoft.com/office/powerpoint/2010/main" val="5527243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de-DE"/>
              <a:t>Titelmasterformat durch Klicken bearbeiten</a:t>
            </a:r>
            <a:endParaRPr lang="de-CH"/>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Datumsplatzhalter 6"/>
          <p:cNvSpPr>
            <a:spLocks noGrp="1"/>
          </p:cNvSpPr>
          <p:nvPr>
            <p:ph type="dt" sz="half" idx="10"/>
          </p:nvPr>
        </p:nvSpPr>
        <p:spPr/>
        <p:txBody>
          <a:bodyPr/>
          <a:lstStyle>
            <a:lvl1pPr>
              <a:defRPr/>
            </a:lvl1pPr>
          </a:lstStyle>
          <a:p>
            <a:endParaRPr lang="de-DE" altLang="de-DE"/>
          </a:p>
        </p:txBody>
      </p:sp>
      <p:sp>
        <p:nvSpPr>
          <p:cNvPr id="8" name="Fußzeilenplatzhalter 7"/>
          <p:cNvSpPr>
            <a:spLocks noGrp="1"/>
          </p:cNvSpPr>
          <p:nvPr>
            <p:ph type="ftr" sz="quarter" idx="11"/>
          </p:nvPr>
        </p:nvSpPr>
        <p:spPr/>
        <p:txBody>
          <a:bodyPr/>
          <a:lstStyle>
            <a:lvl1pPr>
              <a:defRPr/>
            </a:lvl1pPr>
          </a:lstStyle>
          <a:p>
            <a:endParaRPr lang="de-DE" altLang="de-DE"/>
          </a:p>
        </p:txBody>
      </p:sp>
      <p:sp>
        <p:nvSpPr>
          <p:cNvPr id="9" name="Foliennummernplatzhalter 8"/>
          <p:cNvSpPr>
            <a:spLocks noGrp="1"/>
          </p:cNvSpPr>
          <p:nvPr>
            <p:ph type="sldNum" sz="quarter" idx="12"/>
          </p:nvPr>
        </p:nvSpPr>
        <p:spPr/>
        <p:txBody>
          <a:bodyPr/>
          <a:lstStyle>
            <a:lvl1pPr>
              <a:defRPr/>
            </a:lvl1pPr>
          </a:lstStyle>
          <a:p>
            <a:fld id="{C07BB0DC-F71A-43C7-AF5B-C934E562BF1B}" type="slidenum">
              <a:rPr lang="de-DE" altLang="de-DE"/>
              <a:pPr/>
              <a:t>‹Nr.›</a:t>
            </a:fld>
            <a:endParaRPr lang="de-DE" altLang="de-DE"/>
          </a:p>
        </p:txBody>
      </p:sp>
    </p:spTree>
    <p:extLst>
      <p:ext uri="{BB962C8B-B14F-4D97-AF65-F5344CB8AC3E}">
        <p14:creationId xmlns:p14="http://schemas.microsoft.com/office/powerpoint/2010/main" val="7978000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Datumsplatzhalter 2"/>
          <p:cNvSpPr>
            <a:spLocks noGrp="1"/>
          </p:cNvSpPr>
          <p:nvPr>
            <p:ph type="dt" sz="half" idx="10"/>
          </p:nvPr>
        </p:nvSpPr>
        <p:spPr/>
        <p:txBody>
          <a:bodyPr/>
          <a:lstStyle>
            <a:lvl1pPr>
              <a:defRPr/>
            </a:lvl1pPr>
          </a:lstStyle>
          <a:p>
            <a:endParaRPr lang="de-DE" altLang="de-DE"/>
          </a:p>
        </p:txBody>
      </p:sp>
      <p:sp>
        <p:nvSpPr>
          <p:cNvPr id="4" name="Fußzeilenplatzhalter 3"/>
          <p:cNvSpPr>
            <a:spLocks noGrp="1"/>
          </p:cNvSpPr>
          <p:nvPr>
            <p:ph type="ftr" sz="quarter" idx="11"/>
          </p:nvPr>
        </p:nvSpPr>
        <p:spPr/>
        <p:txBody>
          <a:bodyPr/>
          <a:lstStyle>
            <a:lvl1pPr>
              <a:defRPr/>
            </a:lvl1pPr>
          </a:lstStyle>
          <a:p>
            <a:endParaRPr lang="de-DE" altLang="de-DE"/>
          </a:p>
        </p:txBody>
      </p:sp>
      <p:sp>
        <p:nvSpPr>
          <p:cNvPr id="5" name="Foliennummernplatzhalter 4"/>
          <p:cNvSpPr>
            <a:spLocks noGrp="1"/>
          </p:cNvSpPr>
          <p:nvPr>
            <p:ph type="sldNum" sz="quarter" idx="12"/>
          </p:nvPr>
        </p:nvSpPr>
        <p:spPr/>
        <p:txBody>
          <a:bodyPr/>
          <a:lstStyle>
            <a:lvl1pPr>
              <a:defRPr/>
            </a:lvl1pPr>
          </a:lstStyle>
          <a:p>
            <a:fld id="{A0F76B06-69D2-48E0-BE32-C595CFABAA53}" type="slidenum">
              <a:rPr lang="de-DE" altLang="de-DE"/>
              <a:pPr/>
              <a:t>‹Nr.›</a:t>
            </a:fld>
            <a:endParaRPr lang="de-DE" altLang="de-DE"/>
          </a:p>
        </p:txBody>
      </p:sp>
    </p:spTree>
    <p:extLst>
      <p:ext uri="{BB962C8B-B14F-4D97-AF65-F5344CB8AC3E}">
        <p14:creationId xmlns:p14="http://schemas.microsoft.com/office/powerpoint/2010/main" val="9902273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endParaRPr lang="de-DE" altLang="de-DE"/>
          </a:p>
        </p:txBody>
      </p:sp>
      <p:sp>
        <p:nvSpPr>
          <p:cNvPr id="3" name="Fußzeilenplatzhalter 2"/>
          <p:cNvSpPr>
            <a:spLocks noGrp="1"/>
          </p:cNvSpPr>
          <p:nvPr>
            <p:ph type="ftr" sz="quarter" idx="11"/>
          </p:nvPr>
        </p:nvSpPr>
        <p:spPr/>
        <p:txBody>
          <a:bodyPr/>
          <a:lstStyle>
            <a:lvl1pPr>
              <a:defRPr/>
            </a:lvl1pPr>
          </a:lstStyle>
          <a:p>
            <a:endParaRPr lang="de-DE" altLang="de-DE"/>
          </a:p>
        </p:txBody>
      </p:sp>
      <p:sp>
        <p:nvSpPr>
          <p:cNvPr id="4" name="Foliennummernplatzhalter 3"/>
          <p:cNvSpPr>
            <a:spLocks noGrp="1"/>
          </p:cNvSpPr>
          <p:nvPr>
            <p:ph type="sldNum" sz="quarter" idx="12"/>
          </p:nvPr>
        </p:nvSpPr>
        <p:spPr/>
        <p:txBody>
          <a:bodyPr/>
          <a:lstStyle>
            <a:lvl1pPr>
              <a:defRPr/>
            </a:lvl1pPr>
          </a:lstStyle>
          <a:p>
            <a:fld id="{D3BE8EB3-5300-4020-AA4D-76457A57F93B}" type="slidenum">
              <a:rPr lang="de-DE" altLang="de-DE"/>
              <a:pPr/>
              <a:t>‹Nr.›</a:t>
            </a:fld>
            <a:endParaRPr lang="de-DE" altLang="de-DE"/>
          </a:p>
        </p:txBody>
      </p:sp>
    </p:spTree>
    <p:extLst>
      <p:ext uri="{BB962C8B-B14F-4D97-AF65-F5344CB8AC3E}">
        <p14:creationId xmlns:p14="http://schemas.microsoft.com/office/powerpoint/2010/main" val="11221109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e-DE"/>
              <a:t>Titelmasterformat durch Klicken bearbeiten</a:t>
            </a:r>
            <a:endParaRPr lang="de-CH"/>
          </a:p>
        </p:txBody>
      </p:sp>
      <p:sp>
        <p:nvSpPr>
          <p:cNvPr id="3" name="Inhaltsplatzhalt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lvl1pPr>
              <a:defRPr/>
            </a:lvl1pPr>
          </a:lstStyle>
          <a:p>
            <a:endParaRPr lang="de-DE" altLang="de-DE"/>
          </a:p>
        </p:txBody>
      </p:sp>
      <p:sp>
        <p:nvSpPr>
          <p:cNvPr id="6" name="Fußzeilenplatzhalter 5"/>
          <p:cNvSpPr>
            <a:spLocks noGrp="1"/>
          </p:cNvSpPr>
          <p:nvPr>
            <p:ph type="ftr" sz="quarter" idx="11"/>
          </p:nvPr>
        </p:nvSpPr>
        <p:spPr/>
        <p:txBody>
          <a:bodyPr/>
          <a:lstStyle>
            <a:lvl1pPr>
              <a:defRPr/>
            </a:lvl1pPr>
          </a:lstStyle>
          <a:p>
            <a:endParaRPr lang="de-DE" altLang="de-DE"/>
          </a:p>
        </p:txBody>
      </p:sp>
      <p:sp>
        <p:nvSpPr>
          <p:cNvPr id="7" name="Foliennummernplatzhalter 6"/>
          <p:cNvSpPr>
            <a:spLocks noGrp="1"/>
          </p:cNvSpPr>
          <p:nvPr>
            <p:ph type="sldNum" sz="quarter" idx="12"/>
          </p:nvPr>
        </p:nvSpPr>
        <p:spPr/>
        <p:txBody>
          <a:bodyPr/>
          <a:lstStyle>
            <a:lvl1pPr>
              <a:defRPr/>
            </a:lvl1pPr>
          </a:lstStyle>
          <a:p>
            <a:fld id="{77D36556-8641-496E-A923-0E6F8312C474}" type="slidenum">
              <a:rPr lang="de-DE" altLang="de-DE"/>
              <a:pPr/>
              <a:t>‹Nr.›</a:t>
            </a:fld>
            <a:endParaRPr lang="de-DE" altLang="de-DE"/>
          </a:p>
        </p:txBody>
      </p:sp>
    </p:spTree>
    <p:extLst>
      <p:ext uri="{BB962C8B-B14F-4D97-AF65-F5344CB8AC3E}">
        <p14:creationId xmlns:p14="http://schemas.microsoft.com/office/powerpoint/2010/main" val="14395668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a:t>Titelmasterformat durch Klicken bearbeiten</a:t>
            </a:r>
            <a:endParaRPr lang="de-CH"/>
          </a:p>
        </p:txBody>
      </p:sp>
      <p:sp>
        <p:nvSpPr>
          <p:cNvPr id="3" name="Bildplatzhalt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de-CH"/>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lvl1pPr>
              <a:defRPr/>
            </a:lvl1pPr>
          </a:lstStyle>
          <a:p>
            <a:endParaRPr lang="de-DE" altLang="de-DE"/>
          </a:p>
        </p:txBody>
      </p:sp>
      <p:sp>
        <p:nvSpPr>
          <p:cNvPr id="6" name="Fußzeilenplatzhalter 5"/>
          <p:cNvSpPr>
            <a:spLocks noGrp="1"/>
          </p:cNvSpPr>
          <p:nvPr>
            <p:ph type="ftr" sz="quarter" idx="11"/>
          </p:nvPr>
        </p:nvSpPr>
        <p:spPr/>
        <p:txBody>
          <a:bodyPr/>
          <a:lstStyle>
            <a:lvl1pPr>
              <a:defRPr/>
            </a:lvl1pPr>
          </a:lstStyle>
          <a:p>
            <a:endParaRPr lang="de-DE" altLang="de-DE"/>
          </a:p>
        </p:txBody>
      </p:sp>
      <p:sp>
        <p:nvSpPr>
          <p:cNvPr id="7" name="Foliennummernplatzhalter 6"/>
          <p:cNvSpPr>
            <a:spLocks noGrp="1"/>
          </p:cNvSpPr>
          <p:nvPr>
            <p:ph type="sldNum" sz="quarter" idx="12"/>
          </p:nvPr>
        </p:nvSpPr>
        <p:spPr/>
        <p:txBody>
          <a:bodyPr/>
          <a:lstStyle>
            <a:lvl1pPr>
              <a:defRPr/>
            </a:lvl1pPr>
          </a:lstStyle>
          <a:p>
            <a:fld id="{19D52817-EF36-45F7-B19F-F43CE14C70EF}" type="slidenum">
              <a:rPr lang="de-DE" altLang="de-DE"/>
              <a:pPr/>
              <a:t>‹Nr.›</a:t>
            </a:fld>
            <a:endParaRPr lang="de-DE" altLang="de-DE"/>
          </a:p>
        </p:txBody>
      </p:sp>
    </p:spTree>
    <p:extLst>
      <p:ext uri="{BB962C8B-B14F-4D97-AF65-F5344CB8AC3E}">
        <p14:creationId xmlns:p14="http://schemas.microsoft.com/office/powerpoint/2010/main" val="1273837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7000" b="-17000"/>
          </a:stretch>
        </a:blipFill>
        <a:effectLst/>
      </p:bgPr>
    </p:bg>
    <p:spTree>
      <p:nvGrpSpPr>
        <p:cNvPr id="1" name=""/>
        <p:cNvGrpSpPr/>
        <p:nvPr/>
      </p:nvGrpSpPr>
      <p:grpSpPr>
        <a:xfrm>
          <a:off x="0" y="0"/>
          <a:ext cx="0" cy="0"/>
          <a:chOff x="0" y="0"/>
          <a:chExt cx="0" cy="0"/>
        </a:xfrm>
      </p:grpSpPr>
      <p:grpSp>
        <p:nvGrpSpPr>
          <p:cNvPr id="387075" name="Group 3"/>
          <p:cNvGrpSpPr>
            <a:grpSpLocks/>
          </p:cNvGrpSpPr>
          <p:nvPr/>
        </p:nvGrpSpPr>
        <p:grpSpPr bwMode="auto">
          <a:xfrm>
            <a:off x="0" y="0"/>
            <a:ext cx="12192000" cy="6858000"/>
            <a:chOff x="0" y="0"/>
            <a:chExt cx="5760" cy="4320"/>
          </a:xfrm>
        </p:grpSpPr>
        <p:sp>
          <p:nvSpPr>
            <p:cNvPr id="387076" name="Freeform 4"/>
            <p:cNvSpPr>
              <a:spLocks/>
            </p:cNvSpPr>
            <p:nvPr/>
          </p:nvSpPr>
          <p:spPr bwMode="hidden">
            <a:xfrm>
              <a:off x="0" y="3072"/>
              <a:ext cx="5760" cy="1248"/>
            </a:xfrm>
            <a:custGeom>
              <a:avLst/>
              <a:gdLst>
                <a:gd name="T0" fmla="*/ 6027 w 6027"/>
                <a:gd name="T1" fmla="*/ 2296 h 2296"/>
                <a:gd name="T2" fmla="*/ 0 w 6027"/>
                <a:gd name="T3" fmla="*/ 2296 h 2296"/>
                <a:gd name="T4" fmla="*/ 0 w 6027"/>
                <a:gd name="T5" fmla="*/ 0 h 2296"/>
                <a:gd name="T6" fmla="*/ 6027 w 6027"/>
                <a:gd name="T7" fmla="*/ 0 h 2296"/>
                <a:gd name="T8" fmla="*/ 6027 w 6027"/>
                <a:gd name="T9" fmla="*/ 2296 h 2296"/>
                <a:gd name="T10" fmla="*/ 6027 w 6027"/>
                <a:gd name="T11" fmla="*/ 2296 h 2296"/>
              </a:gdLst>
              <a:ahLst/>
              <a:cxnLst>
                <a:cxn ang="0">
                  <a:pos x="T0" y="T1"/>
                </a:cxn>
                <a:cxn ang="0">
                  <a:pos x="T2" y="T3"/>
                </a:cxn>
                <a:cxn ang="0">
                  <a:pos x="T4" y="T5"/>
                </a:cxn>
                <a:cxn ang="0">
                  <a:pos x="T6" y="T7"/>
                </a:cxn>
                <a:cxn ang="0">
                  <a:pos x="T8" y="T9"/>
                </a:cxn>
                <a:cxn ang="0">
                  <a:pos x="T10" y="T11"/>
                </a:cxn>
              </a:cxnLst>
              <a:rect l="0" t="0" r="r" b="b"/>
              <a:pathLst>
                <a:path w="6027" h="2296">
                  <a:moveTo>
                    <a:pt x="6027" y="2296"/>
                  </a:moveTo>
                  <a:lnTo>
                    <a:pt x="0" y="2296"/>
                  </a:lnTo>
                  <a:lnTo>
                    <a:pt x="0" y="0"/>
                  </a:lnTo>
                  <a:lnTo>
                    <a:pt x="6027" y="0"/>
                  </a:lnTo>
                  <a:lnTo>
                    <a:pt x="6027" y="229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387077" name="Freeform 5"/>
            <p:cNvSpPr>
              <a:spLocks/>
            </p:cNvSpPr>
            <p:nvPr/>
          </p:nvSpPr>
          <p:spPr bwMode="hidden">
            <a:xfrm>
              <a:off x="0" y="0"/>
              <a:ext cx="5760" cy="3072"/>
            </a:xfrm>
            <a:custGeom>
              <a:avLst/>
              <a:gdLst>
                <a:gd name="T0" fmla="*/ 6027 w 6027"/>
                <a:gd name="T1" fmla="*/ 2296 h 2296"/>
                <a:gd name="T2" fmla="*/ 0 w 6027"/>
                <a:gd name="T3" fmla="*/ 2296 h 2296"/>
                <a:gd name="T4" fmla="*/ 0 w 6027"/>
                <a:gd name="T5" fmla="*/ 0 h 2296"/>
                <a:gd name="T6" fmla="*/ 6027 w 6027"/>
                <a:gd name="T7" fmla="*/ 0 h 2296"/>
                <a:gd name="T8" fmla="*/ 6027 w 6027"/>
                <a:gd name="T9" fmla="*/ 2296 h 2296"/>
                <a:gd name="T10" fmla="*/ 6027 w 6027"/>
                <a:gd name="T11" fmla="*/ 2296 h 2296"/>
              </a:gdLst>
              <a:ahLst/>
              <a:cxnLst>
                <a:cxn ang="0">
                  <a:pos x="T0" y="T1"/>
                </a:cxn>
                <a:cxn ang="0">
                  <a:pos x="T2" y="T3"/>
                </a:cxn>
                <a:cxn ang="0">
                  <a:pos x="T4" y="T5"/>
                </a:cxn>
                <a:cxn ang="0">
                  <a:pos x="T6" y="T7"/>
                </a:cxn>
                <a:cxn ang="0">
                  <a:pos x="T8" y="T9"/>
                </a:cxn>
                <a:cxn ang="0">
                  <a:pos x="T10" y="T11"/>
                </a:cxn>
              </a:cxnLst>
              <a:rect l="0" t="0" r="r" b="b"/>
              <a:pathLst>
                <a:path w="6027" h="2296">
                  <a:moveTo>
                    <a:pt x="6027" y="2296"/>
                  </a:moveTo>
                  <a:lnTo>
                    <a:pt x="0" y="2296"/>
                  </a:lnTo>
                  <a:lnTo>
                    <a:pt x="0" y="0"/>
                  </a:lnTo>
                  <a:lnTo>
                    <a:pt x="6027" y="0"/>
                  </a:lnTo>
                  <a:lnTo>
                    <a:pt x="6027" y="2296"/>
                  </a:lnTo>
                  <a:close/>
                </a:path>
              </a:pathLst>
            </a:custGeom>
            <a:gradFill rotWithShape="0">
              <a:gsLst>
                <a:gs pos="0">
                  <a:schemeClr val="bg1">
                    <a:gamma/>
                    <a:shade val="46275"/>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grpSp>
      <p:sp>
        <p:nvSpPr>
          <p:cNvPr id="387078" name="Freeform 6"/>
          <p:cNvSpPr>
            <a:spLocks/>
          </p:cNvSpPr>
          <p:nvPr/>
        </p:nvSpPr>
        <p:spPr bwMode="hidden">
          <a:xfrm>
            <a:off x="8331200" y="6262688"/>
            <a:ext cx="3860800" cy="609600"/>
          </a:xfrm>
          <a:custGeom>
            <a:avLst/>
            <a:gdLst>
              <a:gd name="T0" fmla="*/ 5748 w 5748"/>
              <a:gd name="T1" fmla="*/ 246 h 246"/>
              <a:gd name="T2" fmla="*/ 0 w 5748"/>
              <a:gd name="T3" fmla="*/ 246 h 246"/>
              <a:gd name="T4" fmla="*/ 0 w 5748"/>
              <a:gd name="T5" fmla="*/ 0 h 246"/>
              <a:gd name="T6" fmla="*/ 5748 w 5748"/>
              <a:gd name="T7" fmla="*/ 0 h 246"/>
              <a:gd name="T8" fmla="*/ 5748 w 5748"/>
              <a:gd name="T9" fmla="*/ 246 h 246"/>
              <a:gd name="T10" fmla="*/ 5748 w 5748"/>
              <a:gd name="T11" fmla="*/ 246 h 246"/>
            </a:gdLst>
            <a:ahLst/>
            <a:cxnLst>
              <a:cxn ang="0">
                <a:pos x="T0" y="T1"/>
              </a:cxn>
              <a:cxn ang="0">
                <a:pos x="T2" y="T3"/>
              </a:cxn>
              <a:cxn ang="0">
                <a:pos x="T4" y="T5"/>
              </a:cxn>
              <a:cxn ang="0">
                <a:pos x="T6" y="T7"/>
              </a:cxn>
              <a:cxn ang="0">
                <a:pos x="T8" y="T9"/>
              </a:cxn>
              <a:cxn ang="0">
                <a:pos x="T10" y="T11"/>
              </a:cxn>
            </a:cxnLst>
            <a:rect l="0" t="0" r="r" b="b"/>
            <a:pathLst>
              <a:path w="5748" h="246">
                <a:moveTo>
                  <a:pt x="5748" y="246"/>
                </a:moveTo>
                <a:lnTo>
                  <a:pt x="0" y="246"/>
                </a:lnTo>
                <a:lnTo>
                  <a:pt x="0" y="0"/>
                </a:lnTo>
                <a:lnTo>
                  <a:pt x="5748" y="0"/>
                </a:lnTo>
                <a:lnTo>
                  <a:pt x="5748" y="246"/>
                </a:lnTo>
                <a:close/>
              </a:path>
            </a:pathLst>
          </a:cu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grpSp>
        <p:nvGrpSpPr>
          <p:cNvPr id="387079" name="Group 7"/>
          <p:cNvGrpSpPr>
            <a:grpSpLocks/>
          </p:cNvGrpSpPr>
          <p:nvPr/>
        </p:nvGrpSpPr>
        <p:grpSpPr bwMode="auto">
          <a:xfrm>
            <a:off x="0" y="6019800"/>
            <a:ext cx="10464800" cy="857250"/>
            <a:chOff x="0" y="3792"/>
            <a:chExt cx="4944" cy="540"/>
          </a:xfrm>
        </p:grpSpPr>
        <p:sp>
          <p:nvSpPr>
            <p:cNvPr id="387080" name="Freeform 8"/>
            <p:cNvSpPr>
              <a:spLocks/>
            </p:cNvSpPr>
            <p:nvPr userDrawn="1"/>
          </p:nvSpPr>
          <p:spPr bwMode="ltGray">
            <a:xfrm>
              <a:off x="1488" y="3792"/>
              <a:ext cx="3240" cy="536"/>
            </a:xfrm>
            <a:custGeom>
              <a:avLst/>
              <a:gdLst>
                <a:gd name="T0" fmla="*/ 3132 w 3240"/>
                <a:gd name="T1" fmla="*/ 469 h 536"/>
                <a:gd name="T2" fmla="*/ 2995 w 3240"/>
                <a:gd name="T3" fmla="*/ 395 h 536"/>
                <a:gd name="T4" fmla="*/ 2911 w 3240"/>
                <a:gd name="T5" fmla="*/ 375 h 536"/>
                <a:gd name="T6" fmla="*/ 2678 w 3240"/>
                <a:gd name="T7" fmla="*/ 228 h 536"/>
                <a:gd name="T8" fmla="*/ 2553 w 3240"/>
                <a:gd name="T9" fmla="*/ 74 h 536"/>
                <a:gd name="T10" fmla="*/ 2457 w 3240"/>
                <a:gd name="T11" fmla="*/ 7 h 536"/>
                <a:gd name="T12" fmla="*/ 2403 w 3240"/>
                <a:gd name="T13" fmla="*/ 47 h 536"/>
                <a:gd name="T14" fmla="*/ 2289 w 3240"/>
                <a:gd name="T15" fmla="*/ 74 h 536"/>
                <a:gd name="T16" fmla="*/ 2134 w 3240"/>
                <a:gd name="T17" fmla="*/ 74 h 536"/>
                <a:gd name="T18" fmla="*/ 2044 w 3240"/>
                <a:gd name="T19" fmla="*/ 128 h 536"/>
                <a:gd name="T20" fmla="*/ 1775 w 3240"/>
                <a:gd name="T21" fmla="*/ 222 h 536"/>
                <a:gd name="T22" fmla="*/ 1602 w 3240"/>
                <a:gd name="T23" fmla="*/ 181 h 536"/>
                <a:gd name="T24" fmla="*/ 1560 w 3240"/>
                <a:gd name="T25" fmla="*/ 101 h 536"/>
                <a:gd name="T26" fmla="*/ 1542 w 3240"/>
                <a:gd name="T27" fmla="*/ 87 h 536"/>
                <a:gd name="T28" fmla="*/ 1446 w 3240"/>
                <a:gd name="T29" fmla="*/ 60 h 536"/>
                <a:gd name="T30" fmla="*/ 1375 w 3240"/>
                <a:gd name="T31" fmla="*/ 74 h 536"/>
                <a:gd name="T32" fmla="*/ 1309 w 3240"/>
                <a:gd name="T33" fmla="*/ 87 h 536"/>
                <a:gd name="T34" fmla="*/ 1243 w 3240"/>
                <a:gd name="T35" fmla="*/ 13 h 536"/>
                <a:gd name="T36" fmla="*/ 1225 w 3240"/>
                <a:gd name="T37" fmla="*/ 0 h 536"/>
                <a:gd name="T38" fmla="*/ 1189 w 3240"/>
                <a:gd name="T39" fmla="*/ 0 h 536"/>
                <a:gd name="T40" fmla="*/ 1106 w 3240"/>
                <a:gd name="T41" fmla="*/ 34 h 536"/>
                <a:gd name="T42" fmla="*/ 1106 w 3240"/>
                <a:gd name="T43" fmla="*/ 34 h 536"/>
                <a:gd name="T44" fmla="*/ 1094 w 3240"/>
                <a:gd name="T45" fmla="*/ 40 h 536"/>
                <a:gd name="T46" fmla="*/ 1070 w 3240"/>
                <a:gd name="T47" fmla="*/ 54 h 536"/>
                <a:gd name="T48" fmla="*/ 1034 w 3240"/>
                <a:gd name="T49" fmla="*/ 74 h 536"/>
                <a:gd name="T50" fmla="*/ 1004 w 3240"/>
                <a:gd name="T51" fmla="*/ 74 h 536"/>
                <a:gd name="T52" fmla="*/ 986 w 3240"/>
                <a:gd name="T53" fmla="*/ 74 h 536"/>
                <a:gd name="T54" fmla="*/ 956 w 3240"/>
                <a:gd name="T55" fmla="*/ 81 h 536"/>
                <a:gd name="T56" fmla="*/ 920 w 3240"/>
                <a:gd name="T57" fmla="*/ 94 h 536"/>
                <a:gd name="T58" fmla="*/ 884 w 3240"/>
                <a:gd name="T59" fmla="*/ 107 h 536"/>
                <a:gd name="T60" fmla="*/ 843 w 3240"/>
                <a:gd name="T61" fmla="*/ 128 h 536"/>
                <a:gd name="T62" fmla="*/ 813 w 3240"/>
                <a:gd name="T63" fmla="*/ 141 h 536"/>
                <a:gd name="T64" fmla="*/ 789 w 3240"/>
                <a:gd name="T65" fmla="*/ 148 h 536"/>
                <a:gd name="T66" fmla="*/ 783 w 3240"/>
                <a:gd name="T67" fmla="*/ 154 h 536"/>
                <a:gd name="T68" fmla="*/ 556 w 3240"/>
                <a:gd name="T69" fmla="*/ 228 h 536"/>
                <a:gd name="T70" fmla="*/ 394 w 3240"/>
                <a:gd name="T71" fmla="*/ 294 h 536"/>
                <a:gd name="T72" fmla="*/ 107 w 3240"/>
                <a:gd name="T73" fmla="*/ 462 h 536"/>
                <a:gd name="T74" fmla="*/ 0 w 3240"/>
                <a:gd name="T75" fmla="*/ 536 h 536"/>
                <a:gd name="T76" fmla="*/ 3240 w 3240"/>
                <a:gd name="T77" fmla="*/ 536 h 536"/>
                <a:gd name="T78" fmla="*/ 3132 w 3240"/>
                <a:gd name="T79" fmla="*/ 469 h 536"/>
                <a:gd name="T80" fmla="*/ 3132 w 3240"/>
                <a:gd name="T81" fmla="*/ 469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close/>
                </a:path>
              </a:pathLst>
            </a:custGeom>
            <a:gradFill rotWithShape="0">
              <a:gsLst>
                <a:gs pos="0">
                  <a:schemeClr val="bg2">
                    <a:gamma/>
                    <a:tint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grpSp>
          <p:nvGrpSpPr>
            <p:cNvPr id="387081" name="Group 9"/>
            <p:cNvGrpSpPr>
              <a:grpSpLocks/>
            </p:cNvGrpSpPr>
            <p:nvPr userDrawn="1"/>
          </p:nvGrpSpPr>
          <p:grpSpPr bwMode="auto">
            <a:xfrm>
              <a:off x="2486" y="3792"/>
              <a:ext cx="2458" cy="540"/>
              <a:chOff x="2486" y="3792"/>
              <a:chExt cx="2458" cy="540"/>
            </a:xfrm>
          </p:grpSpPr>
          <p:sp>
            <p:nvSpPr>
              <p:cNvPr id="387082" name="Freeform 10"/>
              <p:cNvSpPr>
                <a:spLocks/>
              </p:cNvSpPr>
              <p:nvPr userDrawn="1"/>
            </p:nvSpPr>
            <p:spPr bwMode="ltGray">
              <a:xfrm>
                <a:off x="3948" y="3799"/>
                <a:ext cx="996" cy="533"/>
              </a:xfrm>
              <a:custGeom>
                <a:avLst/>
                <a:gdLst>
                  <a:gd name="T0" fmla="*/ 636 w 996"/>
                  <a:gd name="T1" fmla="*/ 373 h 533"/>
                  <a:gd name="T2" fmla="*/ 495 w 996"/>
                  <a:gd name="T3" fmla="*/ 370 h 533"/>
                  <a:gd name="T4" fmla="*/ 280 w 996"/>
                  <a:gd name="T5" fmla="*/ 249 h 533"/>
                  <a:gd name="T6" fmla="*/ 127 w 996"/>
                  <a:gd name="T7" fmla="*/ 66 h 533"/>
                  <a:gd name="T8" fmla="*/ 0 w 996"/>
                  <a:gd name="T9" fmla="*/ 0 h 533"/>
                  <a:gd name="T10" fmla="*/ 22 w 996"/>
                  <a:gd name="T11" fmla="*/ 26 h 533"/>
                  <a:gd name="T12" fmla="*/ 0 w 996"/>
                  <a:gd name="T13" fmla="*/ 65 h 533"/>
                  <a:gd name="T14" fmla="*/ 30 w 996"/>
                  <a:gd name="T15" fmla="*/ 119 h 533"/>
                  <a:gd name="T16" fmla="*/ 75 w 996"/>
                  <a:gd name="T17" fmla="*/ 243 h 533"/>
                  <a:gd name="T18" fmla="*/ 45 w 996"/>
                  <a:gd name="T19" fmla="*/ 422 h 533"/>
                  <a:gd name="T20" fmla="*/ 200 w 996"/>
                  <a:gd name="T21" fmla="*/ 329 h 533"/>
                  <a:gd name="T22" fmla="*/ 612 w 996"/>
                  <a:gd name="T23" fmla="*/ 533 h 533"/>
                  <a:gd name="T24" fmla="*/ 996 w 996"/>
                  <a:gd name="T25" fmla="*/ 529 h 533"/>
                  <a:gd name="T26" fmla="*/ 828 w 996"/>
                  <a:gd name="T27" fmla="*/ 473 h 533"/>
                  <a:gd name="T28" fmla="*/ 636 w 996"/>
                  <a:gd name="T29" fmla="*/ 373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387083" name="Freeform 11"/>
              <p:cNvSpPr>
                <a:spLocks/>
              </p:cNvSpPr>
              <p:nvPr userDrawn="1"/>
            </p:nvSpPr>
            <p:spPr bwMode="ltGray">
              <a:xfrm>
                <a:off x="2677" y="3792"/>
                <a:ext cx="186" cy="395"/>
              </a:xfrm>
              <a:custGeom>
                <a:avLst/>
                <a:gdLst>
                  <a:gd name="T0" fmla="*/ 36 w 186"/>
                  <a:gd name="T1" fmla="*/ 0 h 353"/>
                  <a:gd name="T2" fmla="*/ 54 w 186"/>
                  <a:gd name="T3" fmla="*/ 18 h 353"/>
                  <a:gd name="T4" fmla="*/ 24 w 186"/>
                  <a:gd name="T5" fmla="*/ 30 h 353"/>
                  <a:gd name="T6" fmla="*/ 18 w 186"/>
                  <a:gd name="T7" fmla="*/ 66 h 353"/>
                  <a:gd name="T8" fmla="*/ 42 w 186"/>
                  <a:gd name="T9" fmla="*/ 114 h 353"/>
                  <a:gd name="T10" fmla="*/ 48 w 186"/>
                  <a:gd name="T11" fmla="*/ 162 h 353"/>
                  <a:gd name="T12" fmla="*/ 0 w 186"/>
                  <a:gd name="T13" fmla="*/ 353 h 353"/>
                  <a:gd name="T14" fmla="*/ 54 w 186"/>
                  <a:gd name="T15" fmla="*/ 233 h 353"/>
                  <a:gd name="T16" fmla="*/ 84 w 186"/>
                  <a:gd name="T17" fmla="*/ 216 h 353"/>
                  <a:gd name="T18" fmla="*/ 126 w 186"/>
                  <a:gd name="T19" fmla="*/ 126 h 353"/>
                  <a:gd name="T20" fmla="*/ 144 w 186"/>
                  <a:gd name="T21" fmla="*/ 120 h 353"/>
                  <a:gd name="T22" fmla="*/ 144 w 186"/>
                  <a:gd name="T23" fmla="*/ 90 h 353"/>
                  <a:gd name="T24" fmla="*/ 186 w 186"/>
                  <a:gd name="T25" fmla="*/ 66 h 353"/>
                  <a:gd name="T26" fmla="*/ 162 w 186"/>
                  <a:gd name="T27" fmla="*/ 60 h 353"/>
                  <a:gd name="T28" fmla="*/ 36 w 186"/>
                  <a:gd name="T29" fmla="*/ 0 h 353"/>
                  <a:gd name="T30" fmla="*/ 36 w 186"/>
                  <a:gd name="T31" fmla="*/ 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387084" name="Freeform 12"/>
              <p:cNvSpPr>
                <a:spLocks/>
              </p:cNvSpPr>
              <p:nvPr userDrawn="1"/>
            </p:nvSpPr>
            <p:spPr bwMode="ltGray">
              <a:xfrm>
                <a:off x="3030" y="3893"/>
                <a:ext cx="378" cy="271"/>
              </a:xfrm>
              <a:custGeom>
                <a:avLst/>
                <a:gdLst>
                  <a:gd name="T0" fmla="*/ 18 w 378"/>
                  <a:gd name="T1" fmla="*/ 0 h 271"/>
                  <a:gd name="T2" fmla="*/ 12 w 378"/>
                  <a:gd name="T3" fmla="*/ 13 h 271"/>
                  <a:gd name="T4" fmla="*/ 0 w 378"/>
                  <a:gd name="T5" fmla="*/ 40 h 271"/>
                  <a:gd name="T6" fmla="*/ 60 w 378"/>
                  <a:gd name="T7" fmla="*/ 121 h 271"/>
                  <a:gd name="T8" fmla="*/ 310 w 378"/>
                  <a:gd name="T9" fmla="*/ 271 h 271"/>
                  <a:gd name="T10" fmla="*/ 290 w 378"/>
                  <a:gd name="T11" fmla="*/ 139 h 271"/>
                  <a:gd name="T12" fmla="*/ 378 w 378"/>
                  <a:gd name="T13" fmla="*/ 76 h 271"/>
                  <a:gd name="T14" fmla="*/ 251 w 378"/>
                  <a:gd name="T15" fmla="*/ 94 h 271"/>
                  <a:gd name="T16" fmla="*/ 90 w 378"/>
                  <a:gd name="T17" fmla="*/ 54 h 271"/>
                  <a:gd name="T18" fmla="*/ 18 w 378"/>
                  <a:gd name="T19" fmla="*/ 0 h 271"/>
                  <a:gd name="T20" fmla="*/ 18 w 378"/>
                  <a:gd name="T21" fmla="*/ 0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387085" name="Freeform 13"/>
              <p:cNvSpPr>
                <a:spLocks/>
              </p:cNvSpPr>
              <p:nvPr userDrawn="1"/>
            </p:nvSpPr>
            <p:spPr bwMode="ltGray">
              <a:xfrm>
                <a:off x="3628" y="3866"/>
                <a:ext cx="155" cy="74"/>
              </a:xfrm>
              <a:custGeom>
                <a:avLst/>
                <a:gdLst>
                  <a:gd name="T0" fmla="*/ 114 w 155"/>
                  <a:gd name="T1" fmla="*/ 0 h 66"/>
                  <a:gd name="T2" fmla="*/ 0 w 155"/>
                  <a:gd name="T3" fmla="*/ 0 h 66"/>
                  <a:gd name="T4" fmla="*/ 0 w 155"/>
                  <a:gd name="T5" fmla="*/ 0 h 66"/>
                  <a:gd name="T6" fmla="*/ 6 w 155"/>
                  <a:gd name="T7" fmla="*/ 6 h 66"/>
                  <a:gd name="T8" fmla="*/ 6 w 155"/>
                  <a:gd name="T9" fmla="*/ 18 h 66"/>
                  <a:gd name="T10" fmla="*/ 0 w 155"/>
                  <a:gd name="T11" fmla="*/ 24 h 66"/>
                  <a:gd name="T12" fmla="*/ 78 w 155"/>
                  <a:gd name="T13" fmla="*/ 60 h 66"/>
                  <a:gd name="T14" fmla="*/ 96 w 155"/>
                  <a:gd name="T15" fmla="*/ 42 h 66"/>
                  <a:gd name="T16" fmla="*/ 155 w 155"/>
                  <a:gd name="T17" fmla="*/ 66 h 66"/>
                  <a:gd name="T18" fmla="*/ 126 w 155"/>
                  <a:gd name="T19" fmla="*/ 24 h 66"/>
                  <a:gd name="T20" fmla="*/ 149 w 155"/>
                  <a:gd name="T21" fmla="*/ 0 h 66"/>
                  <a:gd name="T22" fmla="*/ 114 w 155"/>
                  <a:gd name="T23" fmla="*/ 0 h 66"/>
                  <a:gd name="T24" fmla="*/ 114 w 155"/>
                  <a:gd name="T25"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5" h="66">
                    <a:moveTo>
                      <a:pt x="114" y="0"/>
                    </a:moveTo>
                    <a:lnTo>
                      <a:pt x="0" y="0"/>
                    </a:lnTo>
                    <a:lnTo>
                      <a:pt x="6" y="6"/>
                    </a:lnTo>
                    <a:lnTo>
                      <a:pt x="6" y="18"/>
                    </a:lnTo>
                    <a:lnTo>
                      <a:pt x="0" y="24"/>
                    </a:lnTo>
                    <a:lnTo>
                      <a:pt x="78" y="60"/>
                    </a:lnTo>
                    <a:lnTo>
                      <a:pt x="96" y="42"/>
                    </a:lnTo>
                    <a:lnTo>
                      <a:pt x="155" y="66"/>
                    </a:lnTo>
                    <a:lnTo>
                      <a:pt x="126" y="24"/>
                    </a:lnTo>
                    <a:lnTo>
                      <a:pt x="149" y="0"/>
                    </a:lnTo>
                    <a:lnTo>
                      <a:pt x="114"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387086" name="Freeform 14"/>
              <p:cNvSpPr>
                <a:spLocks/>
              </p:cNvSpPr>
              <p:nvPr userDrawn="1"/>
            </p:nvSpPr>
            <p:spPr bwMode="ltGray">
              <a:xfrm>
                <a:off x="2486" y="3859"/>
                <a:ext cx="42" cy="81"/>
              </a:xfrm>
              <a:custGeom>
                <a:avLst/>
                <a:gdLst>
                  <a:gd name="T0" fmla="*/ 6 w 42"/>
                  <a:gd name="T1" fmla="*/ 36 h 72"/>
                  <a:gd name="T2" fmla="*/ 0 w 42"/>
                  <a:gd name="T3" fmla="*/ 18 h 72"/>
                  <a:gd name="T4" fmla="*/ 12 w 42"/>
                  <a:gd name="T5" fmla="*/ 6 h 72"/>
                  <a:gd name="T6" fmla="*/ 0 w 42"/>
                  <a:gd name="T7" fmla="*/ 6 h 72"/>
                  <a:gd name="T8" fmla="*/ 12 w 42"/>
                  <a:gd name="T9" fmla="*/ 6 h 72"/>
                  <a:gd name="T10" fmla="*/ 24 w 42"/>
                  <a:gd name="T11" fmla="*/ 6 h 72"/>
                  <a:gd name="T12" fmla="*/ 36 w 42"/>
                  <a:gd name="T13" fmla="*/ 6 h 72"/>
                  <a:gd name="T14" fmla="*/ 42 w 42"/>
                  <a:gd name="T15" fmla="*/ 0 h 72"/>
                  <a:gd name="T16" fmla="*/ 30 w 42"/>
                  <a:gd name="T17" fmla="*/ 18 h 72"/>
                  <a:gd name="T18" fmla="*/ 42 w 42"/>
                  <a:gd name="T19" fmla="*/ 48 h 72"/>
                  <a:gd name="T20" fmla="*/ 12 w 42"/>
                  <a:gd name="T21" fmla="*/ 72 h 72"/>
                  <a:gd name="T22" fmla="*/ 6 w 42"/>
                  <a:gd name="T23" fmla="*/ 36 h 72"/>
                  <a:gd name="T24" fmla="*/ 6 w 42"/>
                  <a:gd name="T25" fmla="*/ 3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grpSp>
        <p:sp>
          <p:nvSpPr>
            <p:cNvPr id="387087" name="Freeform 15"/>
            <p:cNvSpPr>
              <a:spLocks/>
            </p:cNvSpPr>
            <p:nvPr userDrawn="1"/>
          </p:nvSpPr>
          <p:spPr bwMode="ltGray">
            <a:xfrm>
              <a:off x="0" y="3792"/>
              <a:ext cx="3976" cy="535"/>
            </a:xfrm>
            <a:custGeom>
              <a:avLst/>
              <a:gdLst>
                <a:gd name="T0" fmla="*/ 3976 w 3976"/>
                <a:gd name="T1" fmla="*/ 527 h 527"/>
                <a:gd name="T2" fmla="*/ 3970 w 3976"/>
                <a:gd name="T3" fmla="*/ 527 h 527"/>
                <a:gd name="T4" fmla="*/ 3844 w 3976"/>
                <a:gd name="T5" fmla="*/ 509 h 527"/>
                <a:gd name="T6" fmla="*/ 2487 w 3976"/>
                <a:gd name="T7" fmla="*/ 305 h 527"/>
                <a:gd name="T8" fmla="*/ 2039 w 3976"/>
                <a:gd name="T9" fmla="*/ 36 h 527"/>
                <a:gd name="T10" fmla="*/ 1907 w 3976"/>
                <a:gd name="T11" fmla="*/ 24 h 527"/>
                <a:gd name="T12" fmla="*/ 1883 w 3976"/>
                <a:gd name="T13" fmla="*/ 54 h 527"/>
                <a:gd name="T14" fmla="*/ 1859 w 3976"/>
                <a:gd name="T15" fmla="*/ 54 h 527"/>
                <a:gd name="T16" fmla="*/ 1830 w 3976"/>
                <a:gd name="T17" fmla="*/ 30 h 527"/>
                <a:gd name="T18" fmla="*/ 1704 w 3976"/>
                <a:gd name="T19" fmla="*/ 102 h 527"/>
                <a:gd name="T20" fmla="*/ 1608 w 3976"/>
                <a:gd name="T21" fmla="*/ 126 h 527"/>
                <a:gd name="T22" fmla="*/ 1561 w 3976"/>
                <a:gd name="T23" fmla="*/ 132 h 527"/>
                <a:gd name="T24" fmla="*/ 1495 w 3976"/>
                <a:gd name="T25" fmla="*/ 102 h 527"/>
                <a:gd name="T26" fmla="*/ 1357 w 3976"/>
                <a:gd name="T27" fmla="*/ 126 h 527"/>
                <a:gd name="T28" fmla="*/ 1285 w 3976"/>
                <a:gd name="T29" fmla="*/ 24 h 527"/>
                <a:gd name="T30" fmla="*/ 1280 w 3976"/>
                <a:gd name="T31" fmla="*/ 18 h 527"/>
                <a:gd name="T32" fmla="*/ 1262 w 3976"/>
                <a:gd name="T33" fmla="*/ 12 h 527"/>
                <a:gd name="T34" fmla="*/ 1238 w 3976"/>
                <a:gd name="T35" fmla="*/ 6 h 527"/>
                <a:gd name="T36" fmla="*/ 1220 w 3976"/>
                <a:gd name="T37" fmla="*/ 0 h 527"/>
                <a:gd name="T38" fmla="*/ 1196 w 3976"/>
                <a:gd name="T39" fmla="*/ 0 h 527"/>
                <a:gd name="T40" fmla="*/ 1166 w 3976"/>
                <a:gd name="T41" fmla="*/ 0 h 527"/>
                <a:gd name="T42" fmla="*/ 1142 w 3976"/>
                <a:gd name="T43" fmla="*/ 0 h 527"/>
                <a:gd name="T44" fmla="*/ 1136 w 3976"/>
                <a:gd name="T45" fmla="*/ 0 h 527"/>
                <a:gd name="T46" fmla="*/ 1130 w 3976"/>
                <a:gd name="T47" fmla="*/ 0 h 527"/>
                <a:gd name="T48" fmla="*/ 1124 w 3976"/>
                <a:gd name="T49" fmla="*/ 6 h 527"/>
                <a:gd name="T50" fmla="*/ 1118 w 3976"/>
                <a:gd name="T51" fmla="*/ 12 h 527"/>
                <a:gd name="T52" fmla="*/ 1100 w 3976"/>
                <a:gd name="T53" fmla="*/ 18 h 527"/>
                <a:gd name="T54" fmla="*/ 1088 w 3976"/>
                <a:gd name="T55" fmla="*/ 18 h 527"/>
                <a:gd name="T56" fmla="*/ 1070 w 3976"/>
                <a:gd name="T57" fmla="*/ 24 h 527"/>
                <a:gd name="T58" fmla="*/ 1052 w 3976"/>
                <a:gd name="T59" fmla="*/ 30 h 527"/>
                <a:gd name="T60" fmla="*/ 1034 w 3976"/>
                <a:gd name="T61" fmla="*/ 36 h 527"/>
                <a:gd name="T62" fmla="*/ 1028 w 3976"/>
                <a:gd name="T63" fmla="*/ 42 h 527"/>
                <a:gd name="T64" fmla="*/ 969 w 3976"/>
                <a:gd name="T65" fmla="*/ 60 h 527"/>
                <a:gd name="T66" fmla="*/ 921 w 3976"/>
                <a:gd name="T67" fmla="*/ 72 h 527"/>
                <a:gd name="T68" fmla="*/ 855 w 3976"/>
                <a:gd name="T69" fmla="*/ 48 h 527"/>
                <a:gd name="T70" fmla="*/ 825 w 3976"/>
                <a:gd name="T71" fmla="*/ 48 h 527"/>
                <a:gd name="T72" fmla="*/ 759 w 3976"/>
                <a:gd name="T73" fmla="*/ 72 h 527"/>
                <a:gd name="T74" fmla="*/ 735 w 3976"/>
                <a:gd name="T75" fmla="*/ 72 h 527"/>
                <a:gd name="T76" fmla="*/ 706 w 3976"/>
                <a:gd name="T77" fmla="*/ 60 h 527"/>
                <a:gd name="T78" fmla="*/ 640 w 3976"/>
                <a:gd name="T79" fmla="*/ 60 h 527"/>
                <a:gd name="T80" fmla="*/ 544 w 3976"/>
                <a:gd name="T81" fmla="*/ 72 h 527"/>
                <a:gd name="T82" fmla="*/ 389 w 3976"/>
                <a:gd name="T83" fmla="*/ 18 h 527"/>
                <a:gd name="T84" fmla="*/ 323 w 3976"/>
                <a:gd name="T85" fmla="*/ 60 h 527"/>
                <a:gd name="T86" fmla="*/ 317 w 3976"/>
                <a:gd name="T87" fmla="*/ 60 h 527"/>
                <a:gd name="T88" fmla="*/ 305 w 3976"/>
                <a:gd name="T89" fmla="*/ 72 h 527"/>
                <a:gd name="T90" fmla="*/ 287 w 3976"/>
                <a:gd name="T91" fmla="*/ 78 h 527"/>
                <a:gd name="T92" fmla="*/ 263 w 3976"/>
                <a:gd name="T93" fmla="*/ 90 h 527"/>
                <a:gd name="T94" fmla="*/ 203 w 3976"/>
                <a:gd name="T95" fmla="*/ 120 h 527"/>
                <a:gd name="T96" fmla="*/ 149 w 3976"/>
                <a:gd name="T97" fmla="*/ 150 h 527"/>
                <a:gd name="T98" fmla="*/ 78 w 3976"/>
                <a:gd name="T99" fmla="*/ 168 h 527"/>
                <a:gd name="T100" fmla="*/ 0 w 3976"/>
                <a:gd name="T101" fmla="*/ 180 h 527"/>
                <a:gd name="T102" fmla="*/ 0 w 3976"/>
                <a:gd name="T103" fmla="*/ 527 h 527"/>
                <a:gd name="T104" fmla="*/ 1010 w 3976"/>
                <a:gd name="T105" fmla="*/ 527 h 527"/>
                <a:gd name="T106" fmla="*/ 3725 w 3976"/>
                <a:gd name="T107" fmla="*/ 527 h 527"/>
                <a:gd name="T108" fmla="*/ 3976 w 3976"/>
                <a:gd name="T109" fmla="*/ 527 h 527"/>
                <a:gd name="T110" fmla="*/ 3976 w 3976"/>
                <a:gd name="T111" fmla="*/ 527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close/>
                </a:path>
              </a:pathLst>
            </a:custGeom>
            <a:gradFill rotWithShape="0">
              <a:gsLst>
                <a:gs pos="0">
                  <a:schemeClr val="bg2">
                    <a:gamma/>
                    <a:tint val="7568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grpSp>
      <p:grpSp>
        <p:nvGrpSpPr>
          <p:cNvPr id="387088" name="Group 16"/>
          <p:cNvGrpSpPr>
            <a:grpSpLocks/>
          </p:cNvGrpSpPr>
          <p:nvPr/>
        </p:nvGrpSpPr>
        <p:grpSpPr bwMode="auto">
          <a:xfrm>
            <a:off x="836085" y="6021388"/>
            <a:ext cx="7579783" cy="849312"/>
            <a:chOff x="395" y="3793"/>
            <a:chExt cx="3581" cy="535"/>
          </a:xfrm>
        </p:grpSpPr>
        <p:sp>
          <p:nvSpPr>
            <p:cNvPr id="387089" name="Freeform 17"/>
            <p:cNvSpPr>
              <a:spLocks/>
            </p:cNvSpPr>
            <p:nvPr/>
          </p:nvSpPr>
          <p:spPr bwMode="auto">
            <a:xfrm>
              <a:off x="1196" y="3793"/>
              <a:ext cx="365" cy="291"/>
            </a:xfrm>
            <a:custGeom>
              <a:avLst/>
              <a:gdLst>
                <a:gd name="T0" fmla="*/ 24 w 365"/>
                <a:gd name="T1" fmla="*/ 24 h 287"/>
                <a:gd name="T2" fmla="*/ 0 w 365"/>
                <a:gd name="T3" fmla="*/ 60 h 287"/>
                <a:gd name="T4" fmla="*/ 66 w 365"/>
                <a:gd name="T5" fmla="*/ 108 h 287"/>
                <a:gd name="T6" fmla="*/ 143 w 365"/>
                <a:gd name="T7" fmla="*/ 180 h 287"/>
                <a:gd name="T8" fmla="*/ 191 w 365"/>
                <a:gd name="T9" fmla="*/ 168 h 287"/>
                <a:gd name="T10" fmla="*/ 341 w 365"/>
                <a:gd name="T11" fmla="*/ 287 h 287"/>
                <a:gd name="T12" fmla="*/ 305 w 365"/>
                <a:gd name="T13" fmla="*/ 174 h 287"/>
                <a:gd name="T14" fmla="*/ 365 w 365"/>
                <a:gd name="T15" fmla="*/ 132 h 287"/>
                <a:gd name="T16" fmla="*/ 359 w 365"/>
                <a:gd name="T17" fmla="*/ 126 h 287"/>
                <a:gd name="T18" fmla="*/ 335 w 365"/>
                <a:gd name="T19" fmla="*/ 114 h 287"/>
                <a:gd name="T20" fmla="*/ 299 w 365"/>
                <a:gd name="T21" fmla="*/ 90 h 287"/>
                <a:gd name="T22" fmla="*/ 257 w 365"/>
                <a:gd name="T23" fmla="*/ 72 h 287"/>
                <a:gd name="T24" fmla="*/ 215 w 365"/>
                <a:gd name="T25" fmla="*/ 54 h 287"/>
                <a:gd name="T26" fmla="*/ 173 w 365"/>
                <a:gd name="T27" fmla="*/ 36 h 287"/>
                <a:gd name="T28" fmla="*/ 143 w 365"/>
                <a:gd name="T29" fmla="*/ 24 h 287"/>
                <a:gd name="T30" fmla="*/ 131 w 365"/>
                <a:gd name="T31" fmla="*/ 18 h 287"/>
                <a:gd name="T32" fmla="*/ 107 w 365"/>
                <a:gd name="T33" fmla="*/ 18 h 287"/>
                <a:gd name="T34" fmla="*/ 95 w 365"/>
                <a:gd name="T35" fmla="*/ 18 h 287"/>
                <a:gd name="T36" fmla="*/ 72 w 365"/>
                <a:gd name="T37" fmla="*/ 12 h 287"/>
                <a:gd name="T38" fmla="*/ 66 w 365"/>
                <a:gd name="T39" fmla="*/ 12 h 287"/>
                <a:gd name="T40" fmla="*/ 54 w 365"/>
                <a:gd name="T41" fmla="*/ 6 h 287"/>
                <a:gd name="T42" fmla="*/ 42 w 365"/>
                <a:gd name="T43" fmla="*/ 0 h 287"/>
                <a:gd name="T44" fmla="*/ 30 w 365"/>
                <a:gd name="T45" fmla="*/ 0 h 287"/>
                <a:gd name="T46" fmla="*/ 24 w 365"/>
                <a:gd name="T47" fmla="*/ 24 h 287"/>
                <a:gd name="T48" fmla="*/ 24 w 365"/>
                <a:gd name="T49" fmla="*/ 2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387090" name="Freeform 18"/>
            <p:cNvSpPr>
              <a:spLocks/>
            </p:cNvSpPr>
            <p:nvPr/>
          </p:nvSpPr>
          <p:spPr bwMode="auto">
            <a:xfrm>
              <a:off x="1943" y="3829"/>
              <a:ext cx="2033" cy="499"/>
            </a:xfrm>
            <a:custGeom>
              <a:avLst/>
              <a:gdLst>
                <a:gd name="T0" fmla="*/ 186 w 2033"/>
                <a:gd name="T1" fmla="*/ 18 h 499"/>
                <a:gd name="T2" fmla="*/ 138 w 2033"/>
                <a:gd name="T3" fmla="*/ 6 h 499"/>
                <a:gd name="T4" fmla="*/ 96 w 2033"/>
                <a:gd name="T5" fmla="*/ 0 h 499"/>
                <a:gd name="T6" fmla="*/ 36 w 2033"/>
                <a:gd name="T7" fmla="*/ 0 h 499"/>
                <a:gd name="T8" fmla="*/ 12 w 2033"/>
                <a:gd name="T9" fmla="*/ 25 h 499"/>
                <a:gd name="T10" fmla="*/ 0 w 2033"/>
                <a:gd name="T11" fmla="*/ 128 h 499"/>
                <a:gd name="T12" fmla="*/ 60 w 2033"/>
                <a:gd name="T13" fmla="*/ 104 h 499"/>
                <a:gd name="T14" fmla="*/ 90 w 2033"/>
                <a:gd name="T15" fmla="*/ 134 h 499"/>
                <a:gd name="T16" fmla="*/ 150 w 2033"/>
                <a:gd name="T17" fmla="*/ 153 h 499"/>
                <a:gd name="T18" fmla="*/ 209 w 2033"/>
                <a:gd name="T19" fmla="*/ 273 h 499"/>
                <a:gd name="T20" fmla="*/ 401 w 2033"/>
                <a:gd name="T21" fmla="*/ 359 h 499"/>
                <a:gd name="T22" fmla="*/ 777 w 2033"/>
                <a:gd name="T23" fmla="*/ 359 h 499"/>
                <a:gd name="T24" fmla="*/ 2033 w 2033"/>
                <a:gd name="T25" fmla="*/ 499 h 499"/>
                <a:gd name="T26" fmla="*/ 2033 w 2033"/>
                <a:gd name="T27" fmla="*/ 499 h 499"/>
                <a:gd name="T28" fmla="*/ 1991 w 2033"/>
                <a:gd name="T29" fmla="*/ 493 h 499"/>
                <a:gd name="T30" fmla="*/ 676 w 2033"/>
                <a:gd name="T31" fmla="*/ 243 h 499"/>
                <a:gd name="T32" fmla="*/ 514 w 2033"/>
                <a:gd name="T33" fmla="*/ 159 h 499"/>
                <a:gd name="T34" fmla="*/ 425 w 2033"/>
                <a:gd name="T35" fmla="*/ 110 h 499"/>
                <a:gd name="T36" fmla="*/ 365 w 2033"/>
                <a:gd name="T37" fmla="*/ 92 h 499"/>
                <a:gd name="T38" fmla="*/ 281 w 2033"/>
                <a:gd name="T39" fmla="*/ 61 h 499"/>
                <a:gd name="T40" fmla="*/ 186 w 2033"/>
                <a:gd name="T41" fmla="*/ 18 h 499"/>
                <a:gd name="T42" fmla="*/ 186 w 2033"/>
                <a:gd name="T43" fmla="*/ 18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1991" y="493"/>
                  </a:lnTo>
                  <a:lnTo>
                    <a:pt x="676" y="243"/>
                  </a:lnTo>
                  <a:lnTo>
                    <a:pt x="514" y="159"/>
                  </a:lnTo>
                  <a:lnTo>
                    <a:pt x="425" y="110"/>
                  </a:lnTo>
                  <a:lnTo>
                    <a:pt x="365" y="92"/>
                  </a:lnTo>
                  <a:lnTo>
                    <a:pt x="281" y="61"/>
                  </a:lnTo>
                  <a:lnTo>
                    <a:pt x="186"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387091" name="Freeform 19"/>
            <p:cNvSpPr>
              <a:spLocks/>
            </p:cNvSpPr>
            <p:nvPr/>
          </p:nvSpPr>
          <p:spPr bwMode="auto">
            <a:xfrm>
              <a:off x="1830" y="3823"/>
              <a:ext cx="71" cy="61"/>
            </a:xfrm>
            <a:custGeom>
              <a:avLst/>
              <a:gdLst>
                <a:gd name="T0" fmla="*/ 0 w 71"/>
                <a:gd name="T1" fmla="*/ 18 h 60"/>
                <a:gd name="T2" fmla="*/ 6 w 71"/>
                <a:gd name="T3" fmla="*/ 18 h 60"/>
                <a:gd name="T4" fmla="*/ 12 w 71"/>
                <a:gd name="T5" fmla="*/ 12 h 60"/>
                <a:gd name="T6" fmla="*/ 6 w 71"/>
                <a:gd name="T7" fmla="*/ 6 h 60"/>
                <a:gd name="T8" fmla="*/ 0 w 71"/>
                <a:gd name="T9" fmla="*/ 0 h 60"/>
                <a:gd name="T10" fmla="*/ 29 w 71"/>
                <a:gd name="T11" fmla="*/ 18 h 60"/>
                <a:gd name="T12" fmla="*/ 53 w 71"/>
                <a:gd name="T13" fmla="*/ 18 h 60"/>
                <a:gd name="T14" fmla="*/ 59 w 71"/>
                <a:gd name="T15" fmla="*/ 30 h 60"/>
                <a:gd name="T16" fmla="*/ 65 w 71"/>
                <a:gd name="T17" fmla="*/ 42 h 60"/>
                <a:gd name="T18" fmla="*/ 71 w 71"/>
                <a:gd name="T19" fmla="*/ 54 h 60"/>
                <a:gd name="T20" fmla="*/ 71 w 71"/>
                <a:gd name="T21" fmla="*/ 60 h 60"/>
                <a:gd name="T22" fmla="*/ 59 w 71"/>
                <a:gd name="T23" fmla="*/ 54 h 60"/>
                <a:gd name="T24" fmla="*/ 47 w 71"/>
                <a:gd name="T25" fmla="*/ 42 h 60"/>
                <a:gd name="T26" fmla="*/ 23 w 71"/>
                <a:gd name="T27" fmla="*/ 30 h 60"/>
                <a:gd name="T28" fmla="*/ 23 w 71"/>
                <a:gd name="T29" fmla="*/ 36 h 60"/>
                <a:gd name="T30" fmla="*/ 18 w 71"/>
                <a:gd name="T31" fmla="*/ 42 h 60"/>
                <a:gd name="T32" fmla="*/ 12 w 71"/>
                <a:gd name="T33" fmla="*/ 48 h 60"/>
                <a:gd name="T34" fmla="*/ 6 w 71"/>
                <a:gd name="T35" fmla="*/ 48 h 60"/>
                <a:gd name="T36" fmla="*/ 6 w 71"/>
                <a:gd name="T37" fmla="*/ 48 h 60"/>
                <a:gd name="T38" fmla="*/ 6 w 71"/>
                <a:gd name="T39" fmla="*/ 36 h 60"/>
                <a:gd name="T40" fmla="*/ 0 w 71"/>
                <a:gd name="T41" fmla="*/ 18 h 60"/>
                <a:gd name="T42" fmla="*/ 0 w 71"/>
                <a:gd name="T43" fmla="*/ 1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36"/>
                  </a:lnTo>
                  <a:lnTo>
                    <a:pt x="0"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387092" name="Freeform 20"/>
            <p:cNvSpPr>
              <a:spLocks/>
            </p:cNvSpPr>
            <p:nvPr/>
          </p:nvSpPr>
          <p:spPr bwMode="auto">
            <a:xfrm>
              <a:off x="855" y="3842"/>
              <a:ext cx="161" cy="164"/>
            </a:xfrm>
            <a:custGeom>
              <a:avLst/>
              <a:gdLst>
                <a:gd name="T0" fmla="*/ 30 w 161"/>
                <a:gd name="T1" fmla="*/ 0 h 162"/>
                <a:gd name="T2" fmla="*/ 48 w 161"/>
                <a:gd name="T3" fmla="*/ 6 h 162"/>
                <a:gd name="T4" fmla="*/ 72 w 161"/>
                <a:gd name="T5" fmla="*/ 6 h 162"/>
                <a:gd name="T6" fmla="*/ 114 w 161"/>
                <a:gd name="T7" fmla="*/ 12 h 162"/>
                <a:gd name="T8" fmla="*/ 96 w 161"/>
                <a:gd name="T9" fmla="*/ 54 h 162"/>
                <a:gd name="T10" fmla="*/ 96 w 161"/>
                <a:gd name="T11" fmla="*/ 60 h 162"/>
                <a:gd name="T12" fmla="*/ 102 w 161"/>
                <a:gd name="T13" fmla="*/ 72 h 162"/>
                <a:gd name="T14" fmla="*/ 108 w 161"/>
                <a:gd name="T15" fmla="*/ 84 h 162"/>
                <a:gd name="T16" fmla="*/ 120 w 161"/>
                <a:gd name="T17" fmla="*/ 96 h 162"/>
                <a:gd name="T18" fmla="*/ 143 w 161"/>
                <a:gd name="T19" fmla="*/ 114 h 162"/>
                <a:gd name="T20" fmla="*/ 155 w 161"/>
                <a:gd name="T21" fmla="*/ 138 h 162"/>
                <a:gd name="T22" fmla="*/ 161 w 161"/>
                <a:gd name="T23" fmla="*/ 156 h 162"/>
                <a:gd name="T24" fmla="*/ 161 w 161"/>
                <a:gd name="T25" fmla="*/ 162 h 162"/>
                <a:gd name="T26" fmla="*/ 96 w 161"/>
                <a:gd name="T27" fmla="*/ 102 h 162"/>
                <a:gd name="T28" fmla="*/ 30 w 161"/>
                <a:gd name="T29" fmla="*/ 54 h 162"/>
                <a:gd name="T30" fmla="*/ 0 w 161"/>
                <a:gd name="T31" fmla="*/ 0 h 162"/>
                <a:gd name="T32" fmla="*/ 30 w 161"/>
                <a:gd name="T33" fmla="*/ 0 h 162"/>
                <a:gd name="T34" fmla="*/ 30 w 161"/>
                <a:gd name="T35"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387093" name="Freeform 21"/>
            <p:cNvSpPr>
              <a:spLocks/>
            </p:cNvSpPr>
            <p:nvPr/>
          </p:nvSpPr>
          <p:spPr bwMode="auto">
            <a:xfrm>
              <a:off x="706" y="3854"/>
              <a:ext cx="59" cy="61"/>
            </a:xfrm>
            <a:custGeom>
              <a:avLst/>
              <a:gdLst>
                <a:gd name="T0" fmla="*/ 59 w 59"/>
                <a:gd name="T1" fmla="*/ 6 h 60"/>
                <a:gd name="T2" fmla="*/ 41 w 59"/>
                <a:gd name="T3" fmla="*/ 30 h 60"/>
                <a:gd name="T4" fmla="*/ 41 w 59"/>
                <a:gd name="T5" fmla="*/ 36 h 60"/>
                <a:gd name="T6" fmla="*/ 47 w 59"/>
                <a:gd name="T7" fmla="*/ 42 h 60"/>
                <a:gd name="T8" fmla="*/ 53 w 59"/>
                <a:gd name="T9" fmla="*/ 54 h 60"/>
                <a:gd name="T10" fmla="*/ 53 w 59"/>
                <a:gd name="T11" fmla="*/ 60 h 60"/>
                <a:gd name="T12" fmla="*/ 47 w 59"/>
                <a:gd name="T13" fmla="*/ 54 h 60"/>
                <a:gd name="T14" fmla="*/ 35 w 59"/>
                <a:gd name="T15" fmla="*/ 48 h 60"/>
                <a:gd name="T16" fmla="*/ 23 w 59"/>
                <a:gd name="T17" fmla="*/ 36 h 60"/>
                <a:gd name="T18" fmla="*/ 17 w 59"/>
                <a:gd name="T19" fmla="*/ 30 h 60"/>
                <a:gd name="T20" fmla="*/ 0 w 59"/>
                <a:gd name="T21" fmla="*/ 0 h 60"/>
                <a:gd name="T22" fmla="*/ 59 w 59"/>
                <a:gd name="T23" fmla="*/ 6 h 60"/>
                <a:gd name="T24" fmla="*/ 59 w 59"/>
                <a:gd name="T25" fmla="*/ 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387094" name="Freeform 22"/>
            <p:cNvSpPr>
              <a:spLocks/>
            </p:cNvSpPr>
            <p:nvPr/>
          </p:nvSpPr>
          <p:spPr bwMode="auto">
            <a:xfrm>
              <a:off x="395" y="3811"/>
              <a:ext cx="245" cy="207"/>
            </a:xfrm>
            <a:custGeom>
              <a:avLst/>
              <a:gdLst>
                <a:gd name="T0" fmla="*/ 233 w 245"/>
                <a:gd name="T1" fmla="*/ 36 h 204"/>
                <a:gd name="T2" fmla="*/ 245 w 245"/>
                <a:gd name="T3" fmla="*/ 42 h 204"/>
                <a:gd name="T4" fmla="*/ 209 w 245"/>
                <a:gd name="T5" fmla="*/ 84 h 204"/>
                <a:gd name="T6" fmla="*/ 143 w 245"/>
                <a:gd name="T7" fmla="*/ 132 h 204"/>
                <a:gd name="T8" fmla="*/ 167 w 245"/>
                <a:gd name="T9" fmla="*/ 156 h 204"/>
                <a:gd name="T10" fmla="*/ 179 w 245"/>
                <a:gd name="T11" fmla="*/ 204 h 204"/>
                <a:gd name="T12" fmla="*/ 77 w 245"/>
                <a:gd name="T13" fmla="*/ 132 h 204"/>
                <a:gd name="T14" fmla="*/ 47 w 245"/>
                <a:gd name="T15" fmla="*/ 84 h 204"/>
                <a:gd name="T16" fmla="*/ 89 w 245"/>
                <a:gd name="T17" fmla="*/ 66 h 204"/>
                <a:gd name="T18" fmla="*/ 59 w 245"/>
                <a:gd name="T19" fmla="*/ 36 h 204"/>
                <a:gd name="T20" fmla="*/ 0 w 245"/>
                <a:gd name="T21" fmla="*/ 12 h 204"/>
                <a:gd name="T22" fmla="*/ 0 w 245"/>
                <a:gd name="T23" fmla="*/ 0 h 204"/>
                <a:gd name="T24" fmla="*/ 6 w 245"/>
                <a:gd name="T25" fmla="*/ 0 h 204"/>
                <a:gd name="T26" fmla="*/ 12 w 245"/>
                <a:gd name="T27" fmla="*/ 0 h 204"/>
                <a:gd name="T28" fmla="*/ 47 w 245"/>
                <a:gd name="T29" fmla="*/ 6 h 204"/>
                <a:gd name="T30" fmla="*/ 77 w 245"/>
                <a:gd name="T31" fmla="*/ 6 h 204"/>
                <a:gd name="T32" fmla="*/ 83 w 245"/>
                <a:gd name="T33" fmla="*/ 6 h 204"/>
                <a:gd name="T34" fmla="*/ 89 w 245"/>
                <a:gd name="T35" fmla="*/ 6 h 204"/>
                <a:gd name="T36" fmla="*/ 101 w 245"/>
                <a:gd name="T37" fmla="*/ 12 h 204"/>
                <a:gd name="T38" fmla="*/ 125 w 245"/>
                <a:gd name="T39" fmla="*/ 12 h 204"/>
                <a:gd name="T40" fmla="*/ 143 w 245"/>
                <a:gd name="T41" fmla="*/ 18 h 204"/>
                <a:gd name="T42" fmla="*/ 149 w 245"/>
                <a:gd name="T43" fmla="*/ 18 h 204"/>
                <a:gd name="T44" fmla="*/ 149 w 245"/>
                <a:gd name="T45" fmla="*/ 18 h 204"/>
                <a:gd name="T46" fmla="*/ 203 w 245"/>
                <a:gd name="T47" fmla="*/ 24 h 204"/>
                <a:gd name="T48" fmla="*/ 233 w 245"/>
                <a:gd name="T49" fmla="*/ 36 h 204"/>
                <a:gd name="T50" fmla="*/ 233 w 245"/>
                <a:gd name="T51" fmla="*/ 36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203" y="24"/>
                  </a:lnTo>
                  <a:lnTo>
                    <a:pt x="233"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grpSp>
      <p:sp>
        <p:nvSpPr>
          <p:cNvPr id="387095" name="Rectangle 23"/>
          <p:cNvSpPr>
            <a:spLocks noGrp="1" noChangeArrowheads="1"/>
          </p:cNvSpPr>
          <p:nvPr>
            <p:ph type="title"/>
          </p:nvPr>
        </p:nvSpPr>
        <p:spPr bwMode="auto">
          <a:xfrm>
            <a:off x="609600" y="228600"/>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de-DE" altLang="de-DE"/>
              <a:t>Titelmasterformat durch Klicken bearbeiten</a:t>
            </a:r>
          </a:p>
        </p:txBody>
      </p:sp>
      <p:sp>
        <p:nvSpPr>
          <p:cNvPr id="387096" name="Rectangle 24"/>
          <p:cNvSpPr>
            <a:spLocks noGrp="1" noChangeArrowheads="1"/>
          </p:cNvSpPr>
          <p:nvPr>
            <p:ph type="body" idx="1"/>
          </p:nvPr>
        </p:nvSpPr>
        <p:spPr bwMode="auto">
          <a:xfrm>
            <a:off x="609600" y="1600200"/>
            <a:ext cx="109728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altLang="de-DE"/>
              <a:t>Textmasterformate durch Klicken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
        <p:nvSpPr>
          <p:cNvPr id="387097" name="Rectangle 25"/>
          <p:cNvSpPr>
            <a:spLocks noGrp="1" noChangeArrowheads="1"/>
          </p:cNvSpPr>
          <p:nvPr>
            <p:ph type="dt" sz="half" idx="2"/>
          </p:nvPr>
        </p:nvSpPr>
        <p:spPr bwMode="auto">
          <a:xfrm>
            <a:off x="609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defRPr>
            </a:lvl1pPr>
          </a:lstStyle>
          <a:p>
            <a:endParaRPr lang="de-DE" altLang="de-DE"/>
          </a:p>
        </p:txBody>
      </p:sp>
      <p:sp>
        <p:nvSpPr>
          <p:cNvPr id="387098" name="Rectangle 26"/>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defRPr>
            </a:lvl1pPr>
          </a:lstStyle>
          <a:p>
            <a:endParaRPr lang="de-DE" altLang="de-DE"/>
          </a:p>
        </p:txBody>
      </p:sp>
      <p:sp>
        <p:nvSpPr>
          <p:cNvPr id="387099" name="Rectangle 27"/>
          <p:cNvSpPr>
            <a:spLocks noGrp="1" noChangeArrowheads="1"/>
          </p:cNvSpPr>
          <p:nvPr>
            <p:ph type="sldNum" sz="quarter" idx="4"/>
          </p:nvPr>
        </p:nvSpPr>
        <p:spPr bwMode="auto">
          <a:xfrm>
            <a:off x="8737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defRPr>
            </a:lvl1pPr>
          </a:lstStyle>
          <a:p>
            <a:fld id="{DC9EB4DE-ACDA-47F1-AE60-8C37F0BAC671}" type="slidenum">
              <a:rPr lang="de-DE" altLang="de-DE"/>
              <a:pPr/>
              <a:t>‹Nr.›</a:t>
            </a:fld>
            <a:endParaRPr lang="de-DE" altLang="de-DE"/>
          </a:p>
        </p:txBody>
      </p:sp>
    </p:spTree>
  </p:cSld>
  <p:clrMap bg1="dk2" tx1="lt1" bg2="dk1" tx2="lt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1" fontAlgn="base" hangingPunct="1">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lr>
          <a:schemeClr val="tx2"/>
        </a:buClr>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lr>
          <a:schemeClr val="tx2"/>
        </a:buClr>
        <a:buChar char="•"/>
        <a:defRPr sz="2000">
          <a:solidFill>
            <a:schemeClr val="tx1"/>
          </a:solidFill>
          <a:latin typeface="+mn-lt"/>
        </a:defRPr>
      </a:lvl5pPr>
      <a:lvl6pPr marL="2514600" indent="-228600" algn="l" rtl="0" eaLnBrk="1" fontAlgn="base" hangingPunct="1">
        <a:spcBef>
          <a:spcPct val="20000"/>
        </a:spcBef>
        <a:spcAft>
          <a:spcPct val="0"/>
        </a:spcAft>
        <a:buClr>
          <a:schemeClr val="tx2"/>
        </a:buClr>
        <a:buChar char="•"/>
        <a:defRPr sz="2000">
          <a:solidFill>
            <a:schemeClr val="tx1"/>
          </a:solidFill>
          <a:latin typeface="+mn-lt"/>
        </a:defRPr>
      </a:lvl6pPr>
      <a:lvl7pPr marL="2971800" indent="-228600" algn="l" rtl="0" eaLnBrk="1" fontAlgn="base" hangingPunct="1">
        <a:spcBef>
          <a:spcPct val="20000"/>
        </a:spcBef>
        <a:spcAft>
          <a:spcPct val="0"/>
        </a:spcAft>
        <a:buClr>
          <a:schemeClr val="tx2"/>
        </a:buClr>
        <a:buChar char="•"/>
        <a:defRPr sz="2000">
          <a:solidFill>
            <a:schemeClr val="tx1"/>
          </a:solidFill>
          <a:latin typeface="+mn-lt"/>
        </a:defRPr>
      </a:lvl7pPr>
      <a:lvl8pPr marL="3429000" indent="-228600" algn="l" rtl="0" eaLnBrk="1" fontAlgn="base" hangingPunct="1">
        <a:spcBef>
          <a:spcPct val="20000"/>
        </a:spcBef>
        <a:spcAft>
          <a:spcPct val="0"/>
        </a:spcAft>
        <a:buClr>
          <a:schemeClr val="tx2"/>
        </a:buClr>
        <a:buChar char="•"/>
        <a:defRPr sz="2000">
          <a:solidFill>
            <a:schemeClr val="tx1"/>
          </a:solidFill>
          <a:latin typeface="+mn-lt"/>
        </a:defRPr>
      </a:lvl8pPr>
      <a:lvl9pPr marL="3886200" indent="-228600" algn="l" rtl="0" eaLnBrk="1" fontAlgn="base" hangingPunct="1">
        <a:spcBef>
          <a:spcPct val="20000"/>
        </a:spcBef>
        <a:spcAft>
          <a:spcPct val="0"/>
        </a:spcAft>
        <a:buClr>
          <a:schemeClr val="tx2"/>
        </a:buClr>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9218" name="Rectangle 2"/>
          <p:cNvSpPr>
            <a:spLocks noChangeArrowheads="1"/>
          </p:cNvSpPr>
          <p:nvPr/>
        </p:nvSpPr>
        <p:spPr bwMode="invGray">
          <a:xfrm>
            <a:off x="11745384" y="0"/>
            <a:ext cx="446616"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l" eaLnBrk="0" hangingPunct="0"/>
            <a:endParaRPr lang="de-CH" sz="2400">
              <a:solidFill>
                <a:srgbClr val="FFFFFF"/>
              </a:solidFill>
              <a:latin typeface="Times New Roman" pitchFamily="18" charset="0"/>
            </a:endParaRPr>
          </a:p>
        </p:txBody>
      </p:sp>
      <p:sp>
        <p:nvSpPr>
          <p:cNvPr id="9219" name="Freeform 3"/>
          <p:cNvSpPr>
            <a:spLocks/>
          </p:cNvSpPr>
          <p:nvPr/>
        </p:nvSpPr>
        <p:spPr bwMode="white">
          <a:xfrm>
            <a:off x="-12700" y="4489450"/>
            <a:ext cx="7672917" cy="2368550"/>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l" eaLnBrk="0" hangingPunct="0"/>
            <a:endParaRPr lang="de-CH" sz="2400">
              <a:solidFill>
                <a:srgbClr val="FFFFFF"/>
              </a:solidFill>
              <a:latin typeface="Times New Roman" pitchFamily="18" charset="0"/>
            </a:endParaRPr>
          </a:p>
        </p:txBody>
      </p:sp>
      <p:sp>
        <p:nvSpPr>
          <p:cNvPr id="9220" name="Freeform 4"/>
          <p:cNvSpPr>
            <a:spLocks/>
          </p:cNvSpPr>
          <p:nvPr/>
        </p:nvSpPr>
        <p:spPr bwMode="white">
          <a:xfrm>
            <a:off x="1" y="3817939"/>
            <a:ext cx="10886017"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eaLnBrk="0" hangingPunct="0"/>
            <a:endParaRPr lang="de-CH" sz="2400">
              <a:solidFill>
                <a:srgbClr val="FFFFFF"/>
              </a:solidFill>
              <a:latin typeface="Times New Roman" pitchFamily="18" charset="0"/>
            </a:endParaRPr>
          </a:p>
        </p:txBody>
      </p:sp>
      <p:sp>
        <p:nvSpPr>
          <p:cNvPr id="9221" name="Freeform 5"/>
          <p:cNvSpPr>
            <a:spLocks/>
          </p:cNvSpPr>
          <p:nvPr/>
        </p:nvSpPr>
        <p:spPr bwMode="white">
          <a:xfrm>
            <a:off x="0" y="3146425"/>
            <a:ext cx="12192000" cy="3690938"/>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eaLnBrk="0" hangingPunct="0"/>
            <a:endParaRPr lang="de-CH" sz="2400">
              <a:solidFill>
                <a:srgbClr val="FFFFFF"/>
              </a:solidFill>
              <a:latin typeface="Times New Roman" pitchFamily="18" charset="0"/>
            </a:endParaRPr>
          </a:p>
        </p:txBody>
      </p:sp>
      <p:sp>
        <p:nvSpPr>
          <p:cNvPr id="9222" name="Freeform 6"/>
          <p:cNvSpPr>
            <a:spLocks/>
          </p:cNvSpPr>
          <p:nvPr/>
        </p:nvSpPr>
        <p:spPr bwMode="white">
          <a:xfrm>
            <a:off x="0" y="2460625"/>
            <a:ext cx="12192000" cy="2497138"/>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eaLnBrk="0" hangingPunct="0"/>
            <a:endParaRPr lang="de-CH" sz="2400">
              <a:solidFill>
                <a:srgbClr val="FFFFFF"/>
              </a:solidFill>
              <a:latin typeface="Times New Roman" pitchFamily="18" charset="0"/>
            </a:endParaRPr>
          </a:p>
        </p:txBody>
      </p:sp>
      <p:sp>
        <p:nvSpPr>
          <p:cNvPr id="9223" name="Freeform 7"/>
          <p:cNvSpPr>
            <a:spLocks/>
          </p:cNvSpPr>
          <p:nvPr/>
        </p:nvSpPr>
        <p:spPr bwMode="white">
          <a:xfrm>
            <a:off x="0" y="1793876"/>
            <a:ext cx="12192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eaLnBrk="0" hangingPunct="0"/>
            <a:endParaRPr lang="de-CH" sz="2400">
              <a:solidFill>
                <a:srgbClr val="FFFFFF"/>
              </a:solidFill>
              <a:latin typeface="Times New Roman" pitchFamily="18" charset="0"/>
            </a:endParaRPr>
          </a:p>
        </p:txBody>
      </p:sp>
      <p:sp>
        <p:nvSpPr>
          <p:cNvPr id="9224" name="Freeform 8"/>
          <p:cNvSpPr>
            <a:spLocks/>
          </p:cNvSpPr>
          <p:nvPr/>
        </p:nvSpPr>
        <p:spPr bwMode="white">
          <a:xfrm>
            <a:off x="0" y="-20638"/>
            <a:ext cx="12192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eaLnBrk="0" hangingPunct="0"/>
            <a:endParaRPr lang="de-CH" sz="2400">
              <a:solidFill>
                <a:srgbClr val="FFFFFF"/>
              </a:solidFill>
              <a:latin typeface="Times New Roman" pitchFamily="18" charset="0"/>
            </a:endParaRPr>
          </a:p>
        </p:txBody>
      </p:sp>
      <p:sp>
        <p:nvSpPr>
          <p:cNvPr id="9225" name="Freeform 9"/>
          <p:cNvSpPr>
            <a:spLocks/>
          </p:cNvSpPr>
          <p:nvPr/>
        </p:nvSpPr>
        <p:spPr bwMode="white">
          <a:xfrm>
            <a:off x="0" y="-20638"/>
            <a:ext cx="11184467"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eaLnBrk="0" hangingPunct="0"/>
            <a:endParaRPr lang="de-CH" sz="2400">
              <a:solidFill>
                <a:srgbClr val="FFFFFF"/>
              </a:solidFill>
              <a:latin typeface="Times New Roman" pitchFamily="18" charset="0"/>
            </a:endParaRPr>
          </a:p>
        </p:txBody>
      </p:sp>
      <p:sp>
        <p:nvSpPr>
          <p:cNvPr id="9226" name="Freeform 10"/>
          <p:cNvSpPr>
            <a:spLocks/>
          </p:cNvSpPr>
          <p:nvPr/>
        </p:nvSpPr>
        <p:spPr bwMode="white">
          <a:xfrm>
            <a:off x="0" y="-20638"/>
            <a:ext cx="6104467" cy="45402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eaLnBrk="0" hangingPunct="0"/>
            <a:endParaRPr lang="de-CH" sz="2400">
              <a:solidFill>
                <a:srgbClr val="FFFFFF"/>
              </a:solidFill>
              <a:latin typeface="Times New Roman" pitchFamily="18" charset="0"/>
            </a:endParaRPr>
          </a:p>
        </p:txBody>
      </p:sp>
      <p:sp>
        <p:nvSpPr>
          <p:cNvPr id="9227" name="Rectangle 11"/>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Hier klicken, um Master-Titelformat zu bearbeiten.</a:t>
            </a:r>
          </a:p>
        </p:txBody>
      </p:sp>
      <p:sp>
        <p:nvSpPr>
          <p:cNvPr id="9228" name="Rectangle 12"/>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Hier klicken, um Master-Textformat zu bearbeiten.</a:t>
            </a:r>
          </a:p>
          <a:p>
            <a:pPr lvl="1"/>
            <a:r>
              <a:rPr lang="en-US"/>
              <a:t>Zweite Ebene</a:t>
            </a:r>
          </a:p>
          <a:p>
            <a:pPr lvl="2"/>
            <a:r>
              <a:rPr lang="en-US"/>
              <a:t>Dritte Ebene</a:t>
            </a:r>
          </a:p>
          <a:p>
            <a:pPr lvl="3"/>
            <a:r>
              <a:rPr lang="en-US"/>
              <a:t>Vierte Ebene</a:t>
            </a:r>
          </a:p>
          <a:p>
            <a:pPr lvl="4"/>
            <a:r>
              <a:rPr lang="en-US"/>
              <a:t>Fünfte Ebene</a:t>
            </a:r>
          </a:p>
        </p:txBody>
      </p:sp>
      <p:sp>
        <p:nvSpPr>
          <p:cNvPr id="9229" name="Rectangle 13"/>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lgn="l" eaLnBrk="0" hangingPunct="0"/>
            <a:endParaRPr lang="en-US">
              <a:solidFill>
                <a:srgbClr val="FFFFFF"/>
              </a:solidFill>
              <a:latin typeface="Times New Roman" pitchFamily="18" charset="0"/>
            </a:endParaRPr>
          </a:p>
        </p:txBody>
      </p:sp>
      <p:sp>
        <p:nvSpPr>
          <p:cNvPr id="9230" name="Rectangle 14"/>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eaLnBrk="0" hangingPunct="0"/>
            <a:endParaRPr lang="en-US">
              <a:solidFill>
                <a:srgbClr val="FFFFFF"/>
              </a:solidFill>
              <a:latin typeface="Times New Roman" pitchFamily="18" charset="0"/>
            </a:endParaRPr>
          </a:p>
        </p:txBody>
      </p:sp>
      <p:sp>
        <p:nvSpPr>
          <p:cNvPr id="9231" name="Rectangle 15"/>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eaLnBrk="0" hangingPunct="0"/>
            <a:fld id="{0FDD4DFB-CE0F-43F8-8A5C-910AA42341A6}" type="slidenum">
              <a:rPr lang="en-US" smtClean="0">
                <a:solidFill>
                  <a:srgbClr val="FFFFFF"/>
                </a:solidFill>
                <a:latin typeface="Times New Roman" pitchFamily="18" charset="0"/>
              </a:rPr>
              <a:pPr eaLnBrk="0" hangingPunct="0"/>
              <a:t>‹Nr.›</a:t>
            </a:fld>
            <a:endParaRPr lang="en-US">
              <a:solidFill>
                <a:srgbClr val="FFFFFF"/>
              </a:solidFill>
              <a:latin typeface="Times New Roman" pitchFamily="18" charset="0"/>
            </a:endParaRPr>
          </a:p>
        </p:txBody>
      </p:sp>
    </p:spTree>
    <p:extLst>
      <p:ext uri="{BB962C8B-B14F-4D97-AF65-F5344CB8AC3E}">
        <p14:creationId xmlns:p14="http://schemas.microsoft.com/office/powerpoint/2010/main" val="1493288065"/>
      </p:ext>
    </p:extLst>
  </p:cSld>
  <p:clrMap bg1="dk2" tx1="lt1" bg2="dk1" tx2="lt2" accent1="accent1" accent2="accent2" accent3="accent3" accent4="accent4" accent5="accent5" accent6="accent6" hlink="hlink" folHlink="folHlink"/>
  <p:sldLayoutIdLst>
    <p:sldLayoutId id="2147483716" r:id="rId1"/>
  </p:sldLayoutIdLst>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9218"/>
                                        </p:tgtEl>
                                        <p:attrNameLst>
                                          <p:attrName>style.visibility</p:attrName>
                                        </p:attrNameLst>
                                      </p:cBhvr>
                                      <p:to>
                                        <p:strVal val="visible"/>
                                      </p:to>
                                    </p:set>
                                    <p:anim calcmode="lin" valueType="num">
                                      <p:cBhvr additive="base">
                                        <p:cTn id="7" dur="500" fill="hold"/>
                                        <p:tgtEl>
                                          <p:spTgt spid="9218"/>
                                        </p:tgtEl>
                                        <p:attrNameLst>
                                          <p:attrName>ppt_x</p:attrName>
                                        </p:attrNameLst>
                                      </p:cBhvr>
                                      <p:tavLst>
                                        <p:tav tm="0">
                                          <p:val>
                                            <p:strVal val="0-#ppt_w/2"/>
                                          </p:val>
                                        </p:tav>
                                        <p:tav tm="100000">
                                          <p:val>
                                            <p:strVal val="#ppt_x"/>
                                          </p:val>
                                        </p:tav>
                                      </p:tavLst>
                                    </p:anim>
                                    <p:anim calcmode="lin" valueType="num">
                                      <p:cBhvr additive="base">
                                        <p:cTn id="8" dur="500" fill="hold"/>
                                        <p:tgtEl>
                                          <p:spTgt spid="9218"/>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9218"/>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animBg="1"/>
    </p:bld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02" name="Rectangle 2"/>
          <p:cNvSpPr>
            <a:spLocks noGrp="1" noChangeArrowheads="1"/>
          </p:cNvSpPr>
          <p:nvPr>
            <p:ph type="ctrTitle"/>
          </p:nvPr>
        </p:nvSpPr>
        <p:spPr>
          <a:xfrm>
            <a:off x="191344" y="188640"/>
            <a:ext cx="7488832" cy="2554545"/>
          </a:xfrm>
        </p:spPr>
        <p:txBody>
          <a:bodyPr wrap="square">
            <a:spAutoFit/>
          </a:bodyPr>
          <a:lstStyle/>
          <a:p>
            <a:pPr algn="l"/>
            <a:r>
              <a:rPr lang="de-CH" altLang="de-DE" sz="8000" dirty="0">
                <a:solidFill>
                  <a:schemeClr val="bg2"/>
                </a:solidFill>
                <a:effectLst/>
                <a:latin typeface="Univers LT Std 47 Cn Lt" pitchFamily="34" charset="0"/>
              </a:rPr>
              <a:t>Wo Glaube seinen Ursprung hat</a:t>
            </a:r>
            <a:endParaRPr lang="de-DE" altLang="de-DE" sz="8000" dirty="0">
              <a:solidFill>
                <a:schemeClr val="bg2"/>
              </a:solidFill>
              <a:effectLst/>
              <a:latin typeface="Univers LT Std 47 Cn Lt" pitchFamily="34" charset="0"/>
            </a:endParaRPr>
          </a:p>
        </p:txBody>
      </p:sp>
      <p:sp>
        <p:nvSpPr>
          <p:cNvPr id="409603" name="Rectangle 3"/>
          <p:cNvSpPr>
            <a:spLocks noGrp="1" noChangeArrowheads="1"/>
          </p:cNvSpPr>
          <p:nvPr>
            <p:ph type="subTitle" idx="1"/>
          </p:nvPr>
        </p:nvSpPr>
        <p:spPr>
          <a:xfrm>
            <a:off x="3467166" y="3284984"/>
            <a:ext cx="8426019" cy="892552"/>
          </a:xfrm>
        </p:spPr>
        <p:txBody>
          <a:bodyPr wrap="square">
            <a:spAutoFit/>
          </a:bodyPr>
          <a:lstStyle/>
          <a:p>
            <a:pPr algn="r"/>
            <a:r>
              <a:rPr lang="de-DE" altLang="de-DE" sz="2800" dirty="0">
                <a:effectLst/>
                <a:latin typeface="Univers LT Std 47 Cn Lt" pitchFamily="34" charset="0"/>
              </a:rPr>
              <a:t>Serie: </a:t>
            </a:r>
            <a:r>
              <a:rPr lang="de-CH" altLang="de-DE" sz="2800" dirty="0">
                <a:effectLst/>
                <a:latin typeface="Univers LT Std 47 Cn Lt" pitchFamily="34" charset="0"/>
              </a:rPr>
              <a:t>Rettender Glaube! (1/4)</a:t>
            </a:r>
          </a:p>
          <a:p>
            <a:pPr algn="r"/>
            <a:r>
              <a:rPr lang="de-CH" altLang="de-DE" sz="2000" dirty="0">
                <a:effectLst/>
                <a:latin typeface="Univers LT Std 47 Cn Lt" pitchFamily="34" charset="0"/>
              </a:rPr>
              <a:t>am Beispiel von Abraham, dem Vater des Glaubens</a:t>
            </a:r>
            <a:endParaRPr lang="de-DE" altLang="de-DE" sz="2000" dirty="0">
              <a:effectLst/>
              <a:latin typeface="Univers LT Std 47 Cn Lt" pitchFamily="34" charset="0"/>
            </a:endParaRPr>
          </a:p>
        </p:txBody>
      </p:sp>
    </p:spTree>
    <p:extLst>
      <p:ext uri="{BB962C8B-B14F-4D97-AF65-F5344CB8AC3E}">
        <p14:creationId xmlns:p14="http://schemas.microsoft.com/office/powerpoint/2010/main" val="27677307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03" name="Rectangle 3"/>
          <p:cNvSpPr>
            <a:spLocks noGrp="1" noChangeArrowheads="1"/>
          </p:cNvSpPr>
          <p:nvPr>
            <p:ph type="subTitle" idx="1"/>
          </p:nvPr>
        </p:nvSpPr>
        <p:spPr>
          <a:xfrm>
            <a:off x="7320136" y="3645024"/>
            <a:ext cx="4176464" cy="400110"/>
          </a:xfrm>
        </p:spPr>
        <p:txBody>
          <a:bodyPr wrap="square">
            <a:spAutoFit/>
          </a:bodyPr>
          <a:lstStyle/>
          <a:p>
            <a:pPr algn="r"/>
            <a:r>
              <a:rPr lang="de-CH" altLang="de-DE" sz="2000" dirty="0">
                <a:effectLst/>
                <a:latin typeface="Univers LT Std 47 Cn Lt" pitchFamily="34" charset="0"/>
              </a:rPr>
              <a:t>1.Mose 12,1</a:t>
            </a:r>
            <a:endParaRPr lang="de-DE" altLang="de-DE" sz="2000" dirty="0">
              <a:effectLst/>
              <a:latin typeface="Univers LT Std 47 Cn Lt" pitchFamily="34" charset="0"/>
            </a:endParaRPr>
          </a:p>
        </p:txBody>
      </p:sp>
      <p:sp>
        <p:nvSpPr>
          <p:cNvPr id="7" name="Rectangle 2"/>
          <p:cNvSpPr>
            <a:spLocks noGrp="1" noChangeArrowheads="1"/>
          </p:cNvSpPr>
          <p:nvPr>
            <p:ph type="ctrTitle"/>
          </p:nvPr>
        </p:nvSpPr>
        <p:spPr>
          <a:xfrm>
            <a:off x="119336" y="188640"/>
            <a:ext cx="10153128" cy="2308324"/>
          </a:xfrm>
        </p:spPr>
        <p:txBody>
          <a:bodyPr wrap="square">
            <a:spAutoFit/>
          </a:bodyPr>
          <a:lstStyle/>
          <a:p>
            <a:pPr algn="l"/>
            <a:r>
              <a:rPr lang="de-CH" altLang="de-DE" sz="4800" dirty="0">
                <a:solidFill>
                  <a:schemeClr val="bg2"/>
                </a:solidFill>
                <a:effectLst/>
                <a:latin typeface="Univers LT Std 47 Cn Lt" pitchFamily="34" charset="0"/>
              </a:rPr>
              <a:t>„Geh aus deinem Vaterland und von deiner Verwandtschaft und aus deines Vaters Hause in ein Land, das ich dir zeigen will.“</a:t>
            </a:r>
            <a:endParaRPr lang="de-DE" altLang="de-DE" sz="4800" dirty="0">
              <a:solidFill>
                <a:schemeClr val="bg2"/>
              </a:solidFill>
              <a:effectLst/>
              <a:latin typeface="Univers LT Std 47 Cn Lt" pitchFamily="34" charset="0"/>
            </a:endParaRPr>
          </a:p>
        </p:txBody>
      </p:sp>
    </p:spTree>
    <p:extLst>
      <p:ext uri="{BB962C8B-B14F-4D97-AF65-F5344CB8AC3E}">
        <p14:creationId xmlns:p14="http://schemas.microsoft.com/office/powerpoint/2010/main" val="6026197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7170" name="Picture 2" descr="D:\Bilder\Archeologie\Zikkurat.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039" y="2736304"/>
            <a:ext cx="5502074" cy="3933056"/>
          </a:xfrm>
          <a:prstGeom prst="rect">
            <a:avLst/>
          </a:prstGeom>
          <a:noFill/>
          <a:extLst>
            <a:ext uri="{909E8E84-426E-40DD-AFC4-6F175D3DCCD1}">
              <a14:hiddenFill xmlns:a14="http://schemas.microsoft.com/office/drawing/2010/main">
                <a:solidFill>
                  <a:srgbClr val="FFFFFF"/>
                </a:solidFill>
              </a14:hiddenFill>
            </a:ext>
          </a:extLst>
        </p:spPr>
      </p:pic>
      <p:pic>
        <p:nvPicPr>
          <p:cNvPr id="2" name="Grafik 1">
            <a:extLst>
              <a:ext uri="{FF2B5EF4-FFF2-40B4-BE49-F238E27FC236}">
                <a16:creationId xmlns="" xmlns:a16="http://schemas.microsoft.com/office/drawing/2014/main" id="{D0B18BDE-2778-4C8C-88E6-39F0E4E6B1B9}"/>
              </a:ext>
            </a:extLst>
          </p:cNvPr>
          <p:cNvPicPr>
            <a:picLocks noChangeAspect="1"/>
          </p:cNvPicPr>
          <p:nvPr/>
        </p:nvPicPr>
        <p:blipFill>
          <a:blip r:embed="rId3"/>
          <a:stretch>
            <a:fillRect/>
          </a:stretch>
        </p:blipFill>
        <p:spPr>
          <a:xfrm>
            <a:off x="5717584" y="188640"/>
            <a:ext cx="6298377" cy="4752528"/>
          </a:xfrm>
          <a:prstGeom prst="rect">
            <a:avLst/>
          </a:prstGeom>
        </p:spPr>
      </p:pic>
    </p:spTree>
    <p:extLst>
      <p:ext uri="{BB962C8B-B14F-4D97-AF65-F5344CB8AC3E}">
        <p14:creationId xmlns:p14="http://schemas.microsoft.com/office/powerpoint/2010/main" val="451785929"/>
      </p:ext>
    </p:extLst>
  </p:cSld>
  <p:clrMapOvr>
    <a:masterClrMapping/>
  </p:clrMapOvr>
  <p:transition spd="slow">
    <p:wipe dir="r"/>
  </p:transition>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13315" name="Picture 3" descr="D:\Bilder\Archeologie\Ziqqura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688" y="-243408"/>
            <a:ext cx="9448800" cy="5565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9239108"/>
      </p:ext>
    </p:extLst>
  </p:cSld>
  <p:clrMapOvr>
    <a:masterClrMapping/>
  </p:clrMapOvr>
  <p:transition spd="slow">
    <p:wipe dir="r"/>
  </p:transition>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03" name="Rectangle 3"/>
          <p:cNvSpPr>
            <a:spLocks noGrp="1" noChangeArrowheads="1"/>
          </p:cNvSpPr>
          <p:nvPr>
            <p:ph type="subTitle" idx="1"/>
          </p:nvPr>
        </p:nvSpPr>
        <p:spPr>
          <a:xfrm>
            <a:off x="7320136" y="3645024"/>
            <a:ext cx="4176464" cy="400110"/>
          </a:xfrm>
        </p:spPr>
        <p:txBody>
          <a:bodyPr wrap="square">
            <a:spAutoFit/>
          </a:bodyPr>
          <a:lstStyle/>
          <a:p>
            <a:pPr algn="r"/>
            <a:r>
              <a:rPr lang="de-CH" altLang="de-DE" sz="2000" dirty="0">
                <a:effectLst/>
                <a:latin typeface="Univers LT Std 47 Cn Lt" pitchFamily="34" charset="0"/>
              </a:rPr>
              <a:t>Josua 24,2</a:t>
            </a:r>
            <a:endParaRPr lang="de-DE" altLang="de-DE" sz="2000" dirty="0">
              <a:effectLst/>
              <a:latin typeface="Univers LT Std 47 Cn Lt" pitchFamily="34" charset="0"/>
            </a:endParaRPr>
          </a:p>
        </p:txBody>
      </p:sp>
      <p:sp>
        <p:nvSpPr>
          <p:cNvPr id="7" name="Rectangle 2"/>
          <p:cNvSpPr>
            <a:spLocks noGrp="1" noChangeArrowheads="1"/>
          </p:cNvSpPr>
          <p:nvPr>
            <p:ph type="ctrTitle"/>
          </p:nvPr>
        </p:nvSpPr>
        <p:spPr>
          <a:xfrm>
            <a:off x="119336" y="159487"/>
            <a:ext cx="11233248" cy="3046988"/>
          </a:xfrm>
        </p:spPr>
        <p:txBody>
          <a:bodyPr wrap="square">
            <a:spAutoFit/>
          </a:bodyPr>
          <a:lstStyle/>
          <a:p>
            <a:pPr algn="l"/>
            <a:r>
              <a:rPr lang="de-CH" altLang="de-DE" sz="4800" dirty="0">
                <a:solidFill>
                  <a:schemeClr val="bg2"/>
                </a:solidFill>
                <a:effectLst/>
                <a:latin typeface="Univers LT Std 47 Cn Lt" pitchFamily="34" charset="0"/>
              </a:rPr>
              <a:t>„Vor langer Zeit wohnten eure Vorfahren auf der anderen Seite des </a:t>
            </a:r>
            <a:r>
              <a:rPr lang="de-CH" altLang="de-DE" sz="4800" dirty="0" err="1">
                <a:solidFill>
                  <a:schemeClr val="bg2"/>
                </a:solidFill>
                <a:effectLst/>
                <a:latin typeface="Univers LT Std 47 Cn Lt" pitchFamily="34" charset="0"/>
              </a:rPr>
              <a:t>Eufratstromes</a:t>
            </a:r>
            <a:r>
              <a:rPr lang="de-CH" altLang="de-DE" sz="4800" dirty="0">
                <a:solidFill>
                  <a:schemeClr val="bg2"/>
                </a:solidFill>
                <a:effectLst/>
                <a:latin typeface="Univers LT Std 47 Cn Lt" pitchFamily="34" charset="0"/>
              </a:rPr>
              <a:t> und verehrten fremde Götter. Das ging so bis zu </a:t>
            </a:r>
            <a:r>
              <a:rPr lang="de-CH" altLang="de-DE" sz="4800" dirty="0" err="1">
                <a:solidFill>
                  <a:schemeClr val="bg2"/>
                </a:solidFill>
                <a:effectLst/>
                <a:latin typeface="Univers LT Std 47 Cn Lt" pitchFamily="34" charset="0"/>
              </a:rPr>
              <a:t>Terach</a:t>
            </a:r>
            <a:r>
              <a:rPr lang="de-CH" altLang="de-DE" sz="4800" dirty="0">
                <a:solidFill>
                  <a:schemeClr val="bg2"/>
                </a:solidFill>
                <a:effectLst/>
                <a:latin typeface="Univers LT Std 47 Cn Lt" pitchFamily="34" charset="0"/>
              </a:rPr>
              <a:t>, dem Vater Abrahams und </a:t>
            </a:r>
            <a:r>
              <a:rPr lang="de-CH" altLang="de-DE" sz="4800" dirty="0" err="1">
                <a:solidFill>
                  <a:schemeClr val="bg2"/>
                </a:solidFill>
                <a:effectLst/>
                <a:latin typeface="Univers LT Std 47 Cn Lt" pitchFamily="34" charset="0"/>
              </a:rPr>
              <a:t>Nahors</a:t>
            </a:r>
            <a:r>
              <a:rPr lang="de-CH" altLang="de-DE" sz="4800" dirty="0">
                <a:solidFill>
                  <a:schemeClr val="bg2"/>
                </a:solidFill>
                <a:effectLst/>
                <a:latin typeface="Univers LT Std 47 Cn Lt" pitchFamily="34" charset="0"/>
              </a:rPr>
              <a:t>.“</a:t>
            </a:r>
            <a:endParaRPr lang="de-DE" altLang="de-DE" sz="4800" dirty="0">
              <a:solidFill>
                <a:schemeClr val="bg2"/>
              </a:solidFill>
              <a:effectLst/>
              <a:latin typeface="Univers LT Std 47 Cn Lt" pitchFamily="34" charset="0"/>
            </a:endParaRPr>
          </a:p>
        </p:txBody>
      </p:sp>
    </p:spTree>
    <p:extLst>
      <p:ext uri="{BB962C8B-B14F-4D97-AF65-F5344CB8AC3E}">
        <p14:creationId xmlns:p14="http://schemas.microsoft.com/office/powerpoint/2010/main" val="11835340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03" name="Rectangle 3"/>
          <p:cNvSpPr>
            <a:spLocks noGrp="1" noChangeArrowheads="1"/>
          </p:cNvSpPr>
          <p:nvPr>
            <p:ph type="subTitle" idx="1"/>
          </p:nvPr>
        </p:nvSpPr>
        <p:spPr>
          <a:xfrm>
            <a:off x="7320136" y="3645024"/>
            <a:ext cx="4176464" cy="400110"/>
          </a:xfrm>
        </p:spPr>
        <p:txBody>
          <a:bodyPr wrap="square">
            <a:spAutoFit/>
          </a:bodyPr>
          <a:lstStyle/>
          <a:p>
            <a:pPr algn="r"/>
            <a:r>
              <a:rPr lang="de-CH" altLang="de-DE" sz="2000" dirty="0">
                <a:effectLst/>
                <a:latin typeface="Univers LT Std 47 Cn Lt" pitchFamily="34" charset="0"/>
              </a:rPr>
              <a:t>Josua 24,3</a:t>
            </a:r>
            <a:endParaRPr lang="de-DE" altLang="de-DE" sz="2000" dirty="0">
              <a:effectLst/>
              <a:latin typeface="Univers LT Std 47 Cn Lt" pitchFamily="34" charset="0"/>
            </a:endParaRPr>
          </a:p>
        </p:txBody>
      </p:sp>
      <p:sp>
        <p:nvSpPr>
          <p:cNvPr id="7" name="Rectangle 2"/>
          <p:cNvSpPr>
            <a:spLocks noGrp="1" noChangeArrowheads="1"/>
          </p:cNvSpPr>
          <p:nvPr>
            <p:ph type="ctrTitle"/>
          </p:nvPr>
        </p:nvSpPr>
        <p:spPr>
          <a:xfrm>
            <a:off x="119336" y="116632"/>
            <a:ext cx="11233248" cy="2308324"/>
          </a:xfrm>
        </p:spPr>
        <p:txBody>
          <a:bodyPr wrap="square">
            <a:spAutoFit/>
          </a:bodyPr>
          <a:lstStyle/>
          <a:p>
            <a:pPr algn="l"/>
            <a:r>
              <a:rPr lang="de-CH" altLang="de-DE" sz="4800" dirty="0">
                <a:solidFill>
                  <a:schemeClr val="bg2"/>
                </a:solidFill>
                <a:effectLst/>
                <a:latin typeface="Univers LT Std 47 Cn Lt" pitchFamily="34" charset="0"/>
              </a:rPr>
              <a:t>„Aber dann holte ich euren Stammvater Abraham aus dem Land jenseits des </a:t>
            </a:r>
            <a:r>
              <a:rPr lang="de-CH" altLang="de-DE" sz="4800" dirty="0" err="1">
                <a:solidFill>
                  <a:schemeClr val="bg2"/>
                </a:solidFill>
                <a:effectLst/>
                <a:latin typeface="Univers LT Std 47 Cn Lt" pitchFamily="34" charset="0"/>
              </a:rPr>
              <a:t>Eufrats</a:t>
            </a:r>
            <a:r>
              <a:rPr lang="de-CH" altLang="de-DE" sz="4800" dirty="0">
                <a:solidFill>
                  <a:schemeClr val="bg2"/>
                </a:solidFill>
                <a:effectLst/>
                <a:latin typeface="Univers LT Std 47 Cn Lt" pitchFamily="34" charset="0"/>
              </a:rPr>
              <a:t> und liess ihn im ganzen Land Kanaan umherziehen.“</a:t>
            </a:r>
            <a:endParaRPr lang="de-DE" altLang="de-DE" sz="4800" dirty="0">
              <a:solidFill>
                <a:schemeClr val="bg2"/>
              </a:solidFill>
              <a:effectLst/>
              <a:latin typeface="Univers LT Std 47 Cn Lt" pitchFamily="34" charset="0"/>
            </a:endParaRPr>
          </a:p>
        </p:txBody>
      </p:sp>
    </p:spTree>
    <p:extLst>
      <p:ext uri="{BB962C8B-B14F-4D97-AF65-F5344CB8AC3E}">
        <p14:creationId xmlns:p14="http://schemas.microsoft.com/office/powerpoint/2010/main" val="15807320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03" name="Rectangle 3"/>
          <p:cNvSpPr>
            <a:spLocks noGrp="1" noChangeArrowheads="1"/>
          </p:cNvSpPr>
          <p:nvPr>
            <p:ph type="subTitle" idx="1"/>
          </p:nvPr>
        </p:nvSpPr>
        <p:spPr>
          <a:xfrm>
            <a:off x="7320136" y="3645024"/>
            <a:ext cx="4176464" cy="400110"/>
          </a:xfrm>
        </p:spPr>
        <p:txBody>
          <a:bodyPr wrap="square">
            <a:spAutoFit/>
          </a:bodyPr>
          <a:lstStyle/>
          <a:p>
            <a:pPr algn="r"/>
            <a:r>
              <a:rPr lang="de-CH" altLang="de-DE" sz="2000" dirty="0">
                <a:effectLst/>
                <a:latin typeface="Univers LT Std 47 Cn Lt" pitchFamily="34" charset="0"/>
              </a:rPr>
              <a:t>Johannes-Evangelium 6,44</a:t>
            </a:r>
            <a:endParaRPr lang="de-DE" altLang="de-DE" sz="2000" dirty="0">
              <a:effectLst/>
              <a:latin typeface="Univers LT Std 47 Cn Lt" pitchFamily="34" charset="0"/>
            </a:endParaRPr>
          </a:p>
        </p:txBody>
      </p:sp>
      <p:sp>
        <p:nvSpPr>
          <p:cNvPr id="7" name="Rectangle 2"/>
          <p:cNvSpPr>
            <a:spLocks noGrp="1" noChangeArrowheads="1"/>
          </p:cNvSpPr>
          <p:nvPr>
            <p:ph type="ctrTitle"/>
          </p:nvPr>
        </p:nvSpPr>
        <p:spPr>
          <a:xfrm>
            <a:off x="119336" y="116632"/>
            <a:ext cx="11233248" cy="2308324"/>
          </a:xfrm>
        </p:spPr>
        <p:txBody>
          <a:bodyPr wrap="square">
            <a:spAutoFit/>
          </a:bodyPr>
          <a:lstStyle/>
          <a:p>
            <a:pPr algn="l"/>
            <a:r>
              <a:rPr lang="de-CH" altLang="de-DE" sz="4800" dirty="0">
                <a:solidFill>
                  <a:schemeClr val="bg2"/>
                </a:solidFill>
                <a:effectLst/>
                <a:latin typeface="Univers LT Std 47 Cn Lt" pitchFamily="34" charset="0"/>
              </a:rPr>
              <a:t>„Niemand kann von sich selbst aus zu mir kommen. Der Vater, der mich gesandt hat,</a:t>
            </a:r>
            <a:br>
              <a:rPr lang="de-CH" altLang="de-DE" sz="4800" dirty="0">
                <a:solidFill>
                  <a:schemeClr val="bg2"/>
                </a:solidFill>
                <a:effectLst/>
                <a:latin typeface="Univers LT Std 47 Cn Lt" pitchFamily="34" charset="0"/>
              </a:rPr>
            </a:br>
            <a:r>
              <a:rPr lang="de-CH" altLang="de-DE" sz="4800" dirty="0">
                <a:solidFill>
                  <a:schemeClr val="bg2"/>
                </a:solidFill>
                <a:effectLst/>
                <a:latin typeface="Univers LT Std 47 Cn Lt" pitchFamily="34" charset="0"/>
              </a:rPr>
              <a:t>muss ihn zu mir ziehen.“</a:t>
            </a:r>
            <a:endParaRPr lang="de-DE" altLang="de-DE" sz="4800" dirty="0">
              <a:solidFill>
                <a:schemeClr val="bg2"/>
              </a:solidFill>
              <a:effectLst/>
              <a:latin typeface="Univers LT Std 47 Cn Lt" pitchFamily="34" charset="0"/>
            </a:endParaRPr>
          </a:p>
        </p:txBody>
      </p:sp>
    </p:spTree>
    <p:extLst>
      <p:ext uri="{BB962C8B-B14F-4D97-AF65-F5344CB8AC3E}">
        <p14:creationId xmlns:p14="http://schemas.microsoft.com/office/powerpoint/2010/main" val="31178898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03" name="Rectangle 3"/>
          <p:cNvSpPr>
            <a:spLocks noGrp="1" noChangeArrowheads="1"/>
          </p:cNvSpPr>
          <p:nvPr>
            <p:ph type="subTitle" idx="1"/>
          </p:nvPr>
        </p:nvSpPr>
        <p:spPr>
          <a:xfrm>
            <a:off x="7320136" y="3645024"/>
            <a:ext cx="4176464" cy="400110"/>
          </a:xfrm>
        </p:spPr>
        <p:txBody>
          <a:bodyPr wrap="square">
            <a:spAutoFit/>
          </a:bodyPr>
          <a:lstStyle/>
          <a:p>
            <a:pPr algn="r"/>
            <a:r>
              <a:rPr lang="de-CH" altLang="de-DE" sz="2000" dirty="0">
                <a:effectLst/>
                <a:latin typeface="Univers LT Std 47 Cn Lt" pitchFamily="34" charset="0"/>
              </a:rPr>
              <a:t>Hebräer 1,2</a:t>
            </a:r>
            <a:endParaRPr lang="de-DE" altLang="de-DE" sz="2000" dirty="0">
              <a:effectLst/>
              <a:latin typeface="Univers LT Std 47 Cn Lt" pitchFamily="34" charset="0"/>
            </a:endParaRPr>
          </a:p>
        </p:txBody>
      </p:sp>
      <p:sp>
        <p:nvSpPr>
          <p:cNvPr id="7" name="Rectangle 2"/>
          <p:cNvSpPr>
            <a:spLocks noGrp="1" noChangeArrowheads="1"/>
          </p:cNvSpPr>
          <p:nvPr>
            <p:ph type="ctrTitle"/>
          </p:nvPr>
        </p:nvSpPr>
        <p:spPr>
          <a:xfrm>
            <a:off x="119336" y="116632"/>
            <a:ext cx="11233248" cy="2862322"/>
          </a:xfrm>
        </p:spPr>
        <p:txBody>
          <a:bodyPr wrap="square">
            <a:spAutoFit/>
          </a:bodyPr>
          <a:lstStyle/>
          <a:p>
            <a:pPr algn="l"/>
            <a:r>
              <a:rPr lang="de-CH" altLang="de-DE" sz="6000" dirty="0">
                <a:solidFill>
                  <a:schemeClr val="bg2"/>
                </a:solidFill>
                <a:effectLst/>
                <a:latin typeface="Univers LT Std 47 Cn Lt" pitchFamily="34" charset="0"/>
              </a:rPr>
              <a:t>„Am Ende der Zeit, hat Gott durch seinen eigenen Sohn, Jesus Christus,</a:t>
            </a:r>
            <a:br>
              <a:rPr lang="de-CH" altLang="de-DE" sz="6000" dirty="0">
                <a:solidFill>
                  <a:schemeClr val="bg2"/>
                </a:solidFill>
                <a:effectLst/>
                <a:latin typeface="Univers LT Std 47 Cn Lt" pitchFamily="34" charset="0"/>
              </a:rPr>
            </a:br>
            <a:r>
              <a:rPr lang="de-CH" altLang="de-DE" sz="6000" dirty="0">
                <a:solidFill>
                  <a:schemeClr val="bg2"/>
                </a:solidFill>
                <a:effectLst/>
                <a:latin typeface="Univers LT Std 47 Cn Lt" pitchFamily="34" charset="0"/>
              </a:rPr>
              <a:t>zu uns gesprochen.“</a:t>
            </a:r>
            <a:endParaRPr lang="de-DE" altLang="de-DE" sz="6000" dirty="0">
              <a:solidFill>
                <a:schemeClr val="bg2"/>
              </a:solidFill>
              <a:effectLst/>
              <a:latin typeface="Univers LT Std 47 Cn Lt" pitchFamily="34" charset="0"/>
            </a:endParaRPr>
          </a:p>
        </p:txBody>
      </p:sp>
    </p:spTree>
    <p:extLst>
      <p:ext uri="{BB962C8B-B14F-4D97-AF65-F5344CB8AC3E}">
        <p14:creationId xmlns:p14="http://schemas.microsoft.com/office/powerpoint/2010/main" val="13836686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03" name="Rectangle 3"/>
          <p:cNvSpPr>
            <a:spLocks noGrp="1" noChangeArrowheads="1"/>
          </p:cNvSpPr>
          <p:nvPr>
            <p:ph type="subTitle" idx="1"/>
          </p:nvPr>
        </p:nvSpPr>
        <p:spPr>
          <a:xfrm>
            <a:off x="7320136" y="3645024"/>
            <a:ext cx="4176464" cy="400110"/>
          </a:xfrm>
        </p:spPr>
        <p:txBody>
          <a:bodyPr wrap="square">
            <a:spAutoFit/>
          </a:bodyPr>
          <a:lstStyle/>
          <a:p>
            <a:pPr algn="r"/>
            <a:r>
              <a:rPr lang="de-CH" altLang="de-DE" sz="2000" dirty="0">
                <a:effectLst/>
                <a:latin typeface="Univers LT Std 47 Cn Lt" pitchFamily="34" charset="0"/>
              </a:rPr>
              <a:t>Römer-Brief 10,14</a:t>
            </a:r>
            <a:endParaRPr lang="de-DE" altLang="de-DE" sz="2000" dirty="0">
              <a:effectLst/>
              <a:latin typeface="Univers LT Std 47 Cn Lt" pitchFamily="34" charset="0"/>
            </a:endParaRPr>
          </a:p>
        </p:txBody>
      </p:sp>
      <p:sp>
        <p:nvSpPr>
          <p:cNvPr id="7" name="Rectangle 2"/>
          <p:cNvSpPr>
            <a:spLocks noGrp="1" noChangeArrowheads="1"/>
          </p:cNvSpPr>
          <p:nvPr>
            <p:ph type="ctrTitle"/>
          </p:nvPr>
        </p:nvSpPr>
        <p:spPr>
          <a:xfrm>
            <a:off x="119336" y="79752"/>
            <a:ext cx="11233248" cy="3785652"/>
          </a:xfrm>
        </p:spPr>
        <p:txBody>
          <a:bodyPr wrap="square">
            <a:spAutoFit/>
          </a:bodyPr>
          <a:lstStyle/>
          <a:p>
            <a:pPr algn="l"/>
            <a:r>
              <a:rPr lang="de-CH" altLang="de-DE" sz="4800" dirty="0">
                <a:solidFill>
                  <a:schemeClr val="bg2"/>
                </a:solidFill>
                <a:effectLst/>
                <a:latin typeface="Univers LT Std 47 Cn Lt" pitchFamily="34" charset="0"/>
              </a:rPr>
              <a:t>„Den Herrn anrufen kann man nur, wenn man an ihn glaubt. An ihn glauben kann man nur, wenn man von ihm gehört hat. Von ihm hören kann</a:t>
            </a:r>
            <a:br>
              <a:rPr lang="de-CH" altLang="de-DE" sz="4800" dirty="0">
                <a:solidFill>
                  <a:schemeClr val="bg2"/>
                </a:solidFill>
                <a:effectLst/>
                <a:latin typeface="Univers LT Std 47 Cn Lt" pitchFamily="34" charset="0"/>
              </a:rPr>
            </a:br>
            <a:r>
              <a:rPr lang="de-CH" altLang="de-DE" sz="4800" dirty="0">
                <a:solidFill>
                  <a:schemeClr val="bg2"/>
                </a:solidFill>
                <a:effectLst/>
                <a:latin typeface="Univers LT Std 47 Cn Lt" pitchFamily="34" charset="0"/>
              </a:rPr>
              <a:t>man nur, wenn jemand da ist, der die Botschaft von ihm verkündet.“</a:t>
            </a:r>
            <a:endParaRPr lang="de-DE" altLang="de-DE" sz="4800" dirty="0">
              <a:solidFill>
                <a:schemeClr val="bg2"/>
              </a:solidFill>
              <a:effectLst/>
              <a:latin typeface="Univers LT Std 47 Cn Lt" pitchFamily="34" charset="0"/>
            </a:endParaRPr>
          </a:p>
        </p:txBody>
      </p:sp>
    </p:spTree>
    <p:extLst>
      <p:ext uri="{BB962C8B-B14F-4D97-AF65-F5344CB8AC3E}">
        <p14:creationId xmlns:p14="http://schemas.microsoft.com/office/powerpoint/2010/main" val="8126978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03" name="Rectangle 3"/>
          <p:cNvSpPr>
            <a:spLocks noGrp="1" noChangeArrowheads="1"/>
          </p:cNvSpPr>
          <p:nvPr>
            <p:ph type="subTitle" idx="1"/>
          </p:nvPr>
        </p:nvSpPr>
        <p:spPr>
          <a:xfrm>
            <a:off x="7320136" y="3645024"/>
            <a:ext cx="4176464" cy="400110"/>
          </a:xfrm>
        </p:spPr>
        <p:txBody>
          <a:bodyPr wrap="square">
            <a:spAutoFit/>
          </a:bodyPr>
          <a:lstStyle/>
          <a:p>
            <a:pPr algn="r"/>
            <a:r>
              <a:rPr lang="de-CH" altLang="de-DE" sz="2000" dirty="0">
                <a:effectLst/>
                <a:latin typeface="Univers LT Std 47 Cn Lt" pitchFamily="34" charset="0"/>
              </a:rPr>
              <a:t>Johannes-Evangelium 17,20</a:t>
            </a:r>
            <a:endParaRPr lang="de-DE" altLang="de-DE" sz="2000" dirty="0">
              <a:effectLst/>
              <a:latin typeface="Univers LT Std 47 Cn Lt" pitchFamily="34" charset="0"/>
            </a:endParaRPr>
          </a:p>
        </p:txBody>
      </p:sp>
      <p:sp>
        <p:nvSpPr>
          <p:cNvPr id="7" name="Rectangle 2"/>
          <p:cNvSpPr>
            <a:spLocks noGrp="1" noChangeArrowheads="1"/>
          </p:cNvSpPr>
          <p:nvPr>
            <p:ph type="ctrTitle"/>
          </p:nvPr>
        </p:nvSpPr>
        <p:spPr>
          <a:xfrm>
            <a:off x="119336" y="59427"/>
            <a:ext cx="11593288" cy="3785652"/>
          </a:xfrm>
        </p:spPr>
        <p:txBody>
          <a:bodyPr wrap="square">
            <a:spAutoFit/>
          </a:bodyPr>
          <a:lstStyle/>
          <a:p>
            <a:pPr algn="l"/>
            <a:r>
              <a:rPr lang="de-CH" altLang="de-DE" sz="6000" dirty="0">
                <a:solidFill>
                  <a:schemeClr val="bg2"/>
                </a:solidFill>
                <a:effectLst/>
                <a:latin typeface="Univers LT Std 47 Cn Lt" pitchFamily="34" charset="0"/>
              </a:rPr>
              <a:t>„Ich bete aber nicht nur für sie (meine Jünger), sondern auch für die Menschen, die auf ihr Wort hin an mich glauben werden.“</a:t>
            </a:r>
            <a:endParaRPr lang="de-DE" altLang="de-DE" sz="6000" dirty="0">
              <a:solidFill>
                <a:schemeClr val="bg2"/>
              </a:solidFill>
              <a:effectLst/>
              <a:latin typeface="Univers LT Std 47 Cn Lt" pitchFamily="34" charset="0"/>
            </a:endParaRPr>
          </a:p>
        </p:txBody>
      </p:sp>
    </p:spTree>
    <p:extLst>
      <p:ext uri="{BB962C8B-B14F-4D97-AF65-F5344CB8AC3E}">
        <p14:creationId xmlns:p14="http://schemas.microsoft.com/office/powerpoint/2010/main" val="521996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02" name="Rectangle 2"/>
          <p:cNvSpPr>
            <a:spLocks noGrp="1" noChangeArrowheads="1"/>
          </p:cNvSpPr>
          <p:nvPr>
            <p:ph type="ctrTitle"/>
          </p:nvPr>
        </p:nvSpPr>
        <p:spPr>
          <a:xfrm>
            <a:off x="335360" y="356463"/>
            <a:ext cx="11305256" cy="1200329"/>
          </a:xfrm>
        </p:spPr>
        <p:txBody>
          <a:bodyPr wrap="square">
            <a:spAutoFit/>
          </a:bodyPr>
          <a:lstStyle/>
          <a:p>
            <a:pPr algn="l"/>
            <a:r>
              <a:rPr lang="de-DE" altLang="de-DE" sz="7200" dirty="0">
                <a:solidFill>
                  <a:schemeClr val="bg2"/>
                </a:solidFill>
                <a:effectLst/>
                <a:latin typeface="Univers LT Std 47 Cn Lt" pitchFamily="34" charset="0"/>
              </a:rPr>
              <a:t>II. </a:t>
            </a:r>
            <a:r>
              <a:rPr lang="de-CH" altLang="de-DE" sz="7200" dirty="0">
                <a:solidFill>
                  <a:schemeClr val="bg2"/>
                </a:solidFill>
                <a:effectLst/>
                <a:latin typeface="Univers LT Std 47 Cn Lt" pitchFamily="34" charset="0"/>
              </a:rPr>
              <a:t>Glaube nimmt Abschied</a:t>
            </a:r>
            <a:endParaRPr lang="de-DE" altLang="de-DE" sz="7200" dirty="0">
              <a:solidFill>
                <a:schemeClr val="bg2"/>
              </a:solidFill>
              <a:effectLst/>
              <a:latin typeface="Univers LT Std 47 Cn Lt" pitchFamily="34" charset="0"/>
            </a:endParaRPr>
          </a:p>
        </p:txBody>
      </p:sp>
    </p:spTree>
    <p:extLst>
      <p:ext uri="{BB962C8B-B14F-4D97-AF65-F5344CB8AC3E}">
        <p14:creationId xmlns:p14="http://schemas.microsoft.com/office/powerpoint/2010/main" val="25920462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03" name="Rectangle 3"/>
          <p:cNvSpPr>
            <a:spLocks noGrp="1" noChangeArrowheads="1"/>
          </p:cNvSpPr>
          <p:nvPr>
            <p:ph type="subTitle" idx="1"/>
          </p:nvPr>
        </p:nvSpPr>
        <p:spPr>
          <a:xfrm>
            <a:off x="7320136" y="3645024"/>
            <a:ext cx="4176464" cy="400110"/>
          </a:xfrm>
        </p:spPr>
        <p:txBody>
          <a:bodyPr wrap="square">
            <a:spAutoFit/>
          </a:bodyPr>
          <a:lstStyle/>
          <a:p>
            <a:pPr algn="r"/>
            <a:r>
              <a:rPr lang="de-CH" altLang="de-DE" sz="2000" dirty="0">
                <a:effectLst/>
                <a:latin typeface="Univers LT Std 47 Cn Lt" pitchFamily="34" charset="0"/>
              </a:rPr>
              <a:t>Jesaja 44,17</a:t>
            </a:r>
            <a:endParaRPr lang="de-DE" altLang="de-DE" sz="2000" dirty="0">
              <a:effectLst/>
              <a:latin typeface="Univers LT Std 47 Cn Lt" pitchFamily="34" charset="0"/>
            </a:endParaRPr>
          </a:p>
        </p:txBody>
      </p:sp>
      <p:sp>
        <p:nvSpPr>
          <p:cNvPr id="7" name="Rectangle 2"/>
          <p:cNvSpPr>
            <a:spLocks noGrp="1" noChangeArrowheads="1"/>
          </p:cNvSpPr>
          <p:nvPr>
            <p:ph type="ctrTitle"/>
          </p:nvPr>
        </p:nvSpPr>
        <p:spPr>
          <a:xfrm>
            <a:off x="119336" y="116632"/>
            <a:ext cx="11233248" cy="2308324"/>
          </a:xfrm>
        </p:spPr>
        <p:txBody>
          <a:bodyPr wrap="square">
            <a:spAutoFit/>
          </a:bodyPr>
          <a:lstStyle/>
          <a:p>
            <a:pPr algn="l"/>
            <a:r>
              <a:rPr lang="de-CH" altLang="de-DE" sz="4800" dirty="0">
                <a:solidFill>
                  <a:schemeClr val="bg2"/>
                </a:solidFill>
                <a:effectLst/>
                <a:latin typeface="Univers LT Std 47 Cn Lt" pitchFamily="34" charset="0"/>
              </a:rPr>
              <a:t>Aus dem anderen Teil macht er sich einen Gott und wirft sich davor nieder. Er betet zu dem Holz und sagt: „Rette mich! Du bist doch mein Gott.“</a:t>
            </a:r>
            <a:endParaRPr lang="de-DE" altLang="de-DE" sz="4800" dirty="0">
              <a:solidFill>
                <a:schemeClr val="bg2"/>
              </a:solidFill>
              <a:effectLst/>
              <a:latin typeface="Univers LT Std 47 Cn Lt" pitchFamily="34" charset="0"/>
            </a:endParaRPr>
          </a:p>
        </p:txBody>
      </p:sp>
    </p:spTree>
    <p:extLst>
      <p:ext uri="{BB962C8B-B14F-4D97-AF65-F5344CB8AC3E}">
        <p14:creationId xmlns:p14="http://schemas.microsoft.com/office/powerpoint/2010/main" val="2760136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03" name="Rectangle 3"/>
          <p:cNvSpPr>
            <a:spLocks noGrp="1" noChangeArrowheads="1"/>
          </p:cNvSpPr>
          <p:nvPr>
            <p:ph type="subTitle" idx="1"/>
          </p:nvPr>
        </p:nvSpPr>
        <p:spPr>
          <a:xfrm>
            <a:off x="7320136" y="3645024"/>
            <a:ext cx="4176464" cy="400110"/>
          </a:xfrm>
        </p:spPr>
        <p:txBody>
          <a:bodyPr wrap="square">
            <a:spAutoFit/>
          </a:bodyPr>
          <a:lstStyle/>
          <a:p>
            <a:pPr algn="r"/>
            <a:r>
              <a:rPr lang="de-CH" altLang="de-DE" sz="2000" dirty="0">
                <a:effectLst/>
                <a:latin typeface="Univers LT Std 47 Cn Lt" pitchFamily="34" charset="0"/>
              </a:rPr>
              <a:t>1.Mose 12,1</a:t>
            </a:r>
            <a:endParaRPr lang="de-DE" altLang="de-DE" sz="2000" dirty="0">
              <a:effectLst/>
              <a:latin typeface="Univers LT Std 47 Cn Lt" pitchFamily="34" charset="0"/>
            </a:endParaRPr>
          </a:p>
        </p:txBody>
      </p:sp>
      <p:sp>
        <p:nvSpPr>
          <p:cNvPr id="7" name="Rectangle 2"/>
          <p:cNvSpPr>
            <a:spLocks noGrp="1" noChangeArrowheads="1"/>
          </p:cNvSpPr>
          <p:nvPr>
            <p:ph type="ctrTitle"/>
          </p:nvPr>
        </p:nvSpPr>
        <p:spPr>
          <a:xfrm>
            <a:off x="119336" y="116632"/>
            <a:ext cx="11593288" cy="2862322"/>
          </a:xfrm>
        </p:spPr>
        <p:txBody>
          <a:bodyPr wrap="square">
            <a:spAutoFit/>
          </a:bodyPr>
          <a:lstStyle/>
          <a:p>
            <a:pPr algn="l"/>
            <a:r>
              <a:rPr lang="de-CH" altLang="de-DE" sz="6000" dirty="0">
                <a:solidFill>
                  <a:schemeClr val="bg2"/>
                </a:solidFill>
                <a:effectLst/>
                <a:latin typeface="Univers LT Std 47 Cn Lt" pitchFamily="34" charset="0"/>
              </a:rPr>
              <a:t>„Verlass deine Heimat, deine Sippe und die Familie deines Vaters, und zieh in</a:t>
            </a:r>
            <a:br>
              <a:rPr lang="de-CH" altLang="de-DE" sz="6000" dirty="0">
                <a:solidFill>
                  <a:schemeClr val="bg2"/>
                </a:solidFill>
                <a:effectLst/>
                <a:latin typeface="Univers LT Std 47 Cn Lt" pitchFamily="34" charset="0"/>
              </a:rPr>
            </a:br>
            <a:r>
              <a:rPr lang="de-CH" altLang="de-DE" sz="6000" dirty="0">
                <a:solidFill>
                  <a:schemeClr val="bg2"/>
                </a:solidFill>
                <a:effectLst/>
                <a:latin typeface="Univers LT Std 47 Cn Lt" pitchFamily="34" charset="0"/>
              </a:rPr>
              <a:t>das Land, das ich dir zeigen werde!“</a:t>
            </a:r>
            <a:endParaRPr lang="de-DE" altLang="de-DE" sz="6000" dirty="0">
              <a:solidFill>
                <a:schemeClr val="bg2"/>
              </a:solidFill>
              <a:effectLst/>
              <a:latin typeface="Univers LT Std 47 Cn Lt" pitchFamily="34" charset="0"/>
            </a:endParaRPr>
          </a:p>
        </p:txBody>
      </p:sp>
    </p:spTree>
    <p:extLst>
      <p:ext uri="{BB962C8B-B14F-4D97-AF65-F5344CB8AC3E}">
        <p14:creationId xmlns:p14="http://schemas.microsoft.com/office/powerpoint/2010/main" val="22022244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03" name="Rectangle 3"/>
          <p:cNvSpPr>
            <a:spLocks noGrp="1" noChangeArrowheads="1"/>
          </p:cNvSpPr>
          <p:nvPr>
            <p:ph type="subTitle" idx="1"/>
          </p:nvPr>
        </p:nvSpPr>
        <p:spPr>
          <a:xfrm>
            <a:off x="7320136" y="3645024"/>
            <a:ext cx="4176464" cy="400110"/>
          </a:xfrm>
        </p:spPr>
        <p:txBody>
          <a:bodyPr wrap="square">
            <a:spAutoFit/>
          </a:bodyPr>
          <a:lstStyle/>
          <a:p>
            <a:pPr algn="r"/>
            <a:r>
              <a:rPr lang="de-CH" altLang="de-DE" sz="2000" dirty="0">
                <a:effectLst/>
                <a:latin typeface="Univers LT Std 47 Cn Lt" pitchFamily="34" charset="0"/>
              </a:rPr>
              <a:t>Lukas-Evangelium 14,33</a:t>
            </a:r>
            <a:endParaRPr lang="de-DE" altLang="de-DE" sz="2000" dirty="0">
              <a:effectLst/>
              <a:latin typeface="Univers LT Std 47 Cn Lt" pitchFamily="34" charset="0"/>
            </a:endParaRPr>
          </a:p>
        </p:txBody>
      </p:sp>
      <p:sp>
        <p:nvSpPr>
          <p:cNvPr id="7" name="Rectangle 2"/>
          <p:cNvSpPr>
            <a:spLocks noGrp="1" noChangeArrowheads="1"/>
          </p:cNvSpPr>
          <p:nvPr>
            <p:ph type="ctrTitle"/>
          </p:nvPr>
        </p:nvSpPr>
        <p:spPr>
          <a:xfrm>
            <a:off x="119336" y="116632"/>
            <a:ext cx="11593288" cy="2862322"/>
          </a:xfrm>
        </p:spPr>
        <p:txBody>
          <a:bodyPr wrap="square">
            <a:spAutoFit/>
          </a:bodyPr>
          <a:lstStyle/>
          <a:p>
            <a:pPr algn="l"/>
            <a:r>
              <a:rPr lang="de-CH" altLang="de-DE" sz="6000">
                <a:solidFill>
                  <a:schemeClr val="bg2"/>
                </a:solidFill>
                <a:effectLst/>
                <a:latin typeface="Univers LT Std 47 Cn Lt" pitchFamily="34" charset="0"/>
              </a:rPr>
              <a:t>„Keiner </a:t>
            </a:r>
            <a:r>
              <a:rPr lang="de-CH" altLang="de-DE" sz="6000" dirty="0">
                <a:solidFill>
                  <a:schemeClr val="bg2"/>
                </a:solidFill>
                <a:effectLst/>
                <a:latin typeface="Univers LT Std 47 Cn Lt" pitchFamily="34" charset="0"/>
              </a:rPr>
              <a:t>kann von euch mein Jünger sein, wenn er sich nicht von allem trennt, was er hat.“</a:t>
            </a:r>
            <a:endParaRPr lang="de-DE" altLang="de-DE" sz="6000" dirty="0">
              <a:solidFill>
                <a:schemeClr val="bg2"/>
              </a:solidFill>
              <a:effectLst/>
              <a:latin typeface="Univers LT Std 47 Cn Lt" pitchFamily="34" charset="0"/>
            </a:endParaRPr>
          </a:p>
        </p:txBody>
      </p:sp>
    </p:spTree>
    <p:extLst>
      <p:ext uri="{BB962C8B-B14F-4D97-AF65-F5344CB8AC3E}">
        <p14:creationId xmlns:p14="http://schemas.microsoft.com/office/powerpoint/2010/main" val="15534593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03" name="Rectangle 3"/>
          <p:cNvSpPr>
            <a:spLocks noGrp="1" noChangeArrowheads="1"/>
          </p:cNvSpPr>
          <p:nvPr>
            <p:ph type="subTitle" idx="1"/>
          </p:nvPr>
        </p:nvSpPr>
        <p:spPr>
          <a:xfrm>
            <a:off x="7320136" y="3645024"/>
            <a:ext cx="4176464" cy="400110"/>
          </a:xfrm>
        </p:spPr>
        <p:txBody>
          <a:bodyPr wrap="square">
            <a:spAutoFit/>
          </a:bodyPr>
          <a:lstStyle/>
          <a:p>
            <a:pPr algn="r"/>
            <a:r>
              <a:rPr lang="de-CH" altLang="de-DE" sz="2000" dirty="0">
                <a:effectLst/>
                <a:latin typeface="Univers LT Std 47 Cn Lt" pitchFamily="34" charset="0"/>
              </a:rPr>
              <a:t>Matthäus-Evangelium 16,25</a:t>
            </a:r>
            <a:endParaRPr lang="de-DE" altLang="de-DE" sz="2000" dirty="0">
              <a:effectLst/>
              <a:latin typeface="Univers LT Std 47 Cn Lt" pitchFamily="34" charset="0"/>
            </a:endParaRPr>
          </a:p>
        </p:txBody>
      </p:sp>
      <p:sp>
        <p:nvSpPr>
          <p:cNvPr id="7" name="Rectangle 2"/>
          <p:cNvSpPr>
            <a:spLocks noGrp="1" noChangeArrowheads="1"/>
          </p:cNvSpPr>
          <p:nvPr>
            <p:ph type="ctrTitle"/>
          </p:nvPr>
        </p:nvSpPr>
        <p:spPr>
          <a:xfrm>
            <a:off x="119336" y="116632"/>
            <a:ext cx="11593288" cy="2862322"/>
          </a:xfrm>
        </p:spPr>
        <p:txBody>
          <a:bodyPr wrap="square">
            <a:spAutoFit/>
          </a:bodyPr>
          <a:lstStyle/>
          <a:p>
            <a:pPr algn="l"/>
            <a:r>
              <a:rPr lang="de-CH" altLang="de-DE" sz="6000" dirty="0">
                <a:solidFill>
                  <a:schemeClr val="bg2"/>
                </a:solidFill>
                <a:effectLst/>
                <a:latin typeface="Univers LT Std 47 Cn Lt" pitchFamily="34" charset="0"/>
              </a:rPr>
              <a:t>„Wer sein Leben retten will, wird es verlieren; wer aber sein Leben um meinetwillen verliert, wird es finden.“</a:t>
            </a:r>
            <a:endParaRPr lang="de-DE" altLang="de-DE" sz="6000" dirty="0">
              <a:solidFill>
                <a:schemeClr val="bg2"/>
              </a:solidFill>
              <a:effectLst/>
              <a:latin typeface="Univers LT Std 47 Cn Lt" pitchFamily="34" charset="0"/>
            </a:endParaRPr>
          </a:p>
        </p:txBody>
      </p:sp>
    </p:spTree>
    <p:extLst>
      <p:ext uri="{BB962C8B-B14F-4D97-AF65-F5344CB8AC3E}">
        <p14:creationId xmlns:p14="http://schemas.microsoft.com/office/powerpoint/2010/main" val="958073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03" name="Rectangle 3"/>
          <p:cNvSpPr>
            <a:spLocks noGrp="1" noChangeArrowheads="1"/>
          </p:cNvSpPr>
          <p:nvPr>
            <p:ph type="subTitle" idx="1"/>
          </p:nvPr>
        </p:nvSpPr>
        <p:spPr>
          <a:xfrm>
            <a:off x="7320136" y="3645024"/>
            <a:ext cx="4176464" cy="400110"/>
          </a:xfrm>
        </p:spPr>
        <p:txBody>
          <a:bodyPr wrap="square">
            <a:spAutoFit/>
          </a:bodyPr>
          <a:lstStyle/>
          <a:p>
            <a:pPr algn="r"/>
            <a:r>
              <a:rPr lang="de-CH" altLang="de-DE" sz="2000" dirty="0">
                <a:effectLst/>
                <a:latin typeface="Univers LT Std 47 Cn Lt" pitchFamily="34" charset="0"/>
              </a:rPr>
              <a:t>Matthäus-Evangelium 16,26</a:t>
            </a:r>
            <a:endParaRPr lang="de-DE" altLang="de-DE" sz="2000" dirty="0">
              <a:effectLst/>
              <a:latin typeface="Univers LT Std 47 Cn Lt" pitchFamily="34" charset="0"/>
            </a:endParaRPr>
          </a:p>
        </p:txBody>
      </p:sp>
      <p:sp>
        <p:nvSpPr>
          <p:cNvPr id="7" name="Rectangle 2"/>
          <p:cNvSpPr>
            <a:spLocks noGrp="1" noChangeArrowheads="1"/>
          </p:cNvSpPr>
          <p:nvPr>
            <p:ph type="ctrTitle"/>
          </p:nvPr>
        </p:nvSpPr>
        <p:spPr>
          <a:xfrm>
            <a:off x="119336" y="165988"/>
            <a:ext cx="11593288" cy="3046988"/>
          </a:xfrm>
        </p:spPr>
        <p:txBody>
          <a:bodyPr wrap="square">
            <a:spAutoFit/>
          </a:bodyPr>
          <a:lstStyle/>
          <a:p>
            <a:pPr algn="l"/>
            <a:r>
              <a:rPr lang="de-CH" altLang="de-DE" sz="4800" dirty="0">
                <a:solidFill>
                  <a:schemeClr val="bg2"/>
                </a:solidFill>
                <a:effectLst/>
                <a:latin typeface="Univers LT Std 47 Cn Lt" pitchFamily="34" charset="0"/>
              </a:rPr>
              <a:t>„Was nützt es einem Menschen, die ganze Welt zu gewinnen, wenn er selbst dabei unheilbar Schaden nimmt? Oder was kann ein Mensch als Gegenwert für sein Leben geben?“</a:t>
            </a:r>
            <a:endParaRPr lang="de-DE" altLang="de-DE" sz="4800" dirty="0">
              <a:solidFill>
                <a:schemeClr val="bg2"/>
              </a:solidFill>
              <a:effectLst/>
              <a:latin typeface="Univers LT Std 47 Cn Lt" pitchFamily="34" charset="0"/>
            </a:endParaRPr>
          </a:p>
        </p:txBody>
      </p:sp>
    </p:spTree>
    <p:extLst>
      <p:ext uri="{BB962C8B-B14F-4D97-AF65-F5344CB8AC3E}">
        <p14:creationId xmlns:p14="http://schemas.microsoft.com/office/powerpoint/2010/main" val="15345188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03" name="Rectangle 3"/>
          <p:cNvSpPr>
            <a:spLocks noGrp="1" noChangeArrowheads="1"/>
          </p:cNvSpPr>
          <p:nvPr>
            <p:ph type="subTitle" idx="1"/>
          </p:nvPr>
        </p:nvSpPr>
        <p:spPr>
          <a:xfrm>
            <a:off x="7320136" y="3645024"/>
            <a:ext cx="4176464" cy="400110"/>
          </a:xfrm>
        </p:spPr>
        <p:txBody>
          <a:bodyPr wrap="square">
            <a:spAutoFit/>
          </a:bodyPr>
          <a:lstStyle/>
          <a:p>
            <a:pPr algn="r"/>
            <a:r>
              <a:rPr lang="de-CH" altLang="de-DE" sz="2000" dirty="0">
                <a:effectLst/>
                <a:latin typeface="Univers LT Std 47 Cn Lt" pitchFamily="34" charset="0"/>
              </a:rPr>
              <a:t>Apostelgeschichte 14,15</a:t>
            </a:r>
            <a:endParaRPr lang="de-DE" altLang="de-DE" sz="2000" dirty="0">
              <a:effectLst/>
              <a:latin typeface="Univers LT Std 47 Cn Lt" pitchFamily="34" charset="0"/>
            </a:endParaRPr>
          </a:p>
        </p:txBody>
      </p:sp>
      <p:sp>
        <p:nvSpPr>
          <p:cNvPr id="7" name="Rectangle 2"/>
          <p:cNvSpPr>
            <a:spLocks noGrp="1" noChangeArrowheads="1"/>
          </p:cNvSpPr>
          <p:nvPr>
            <p:ph type="ctrTitle"/>
          </p:nvPr>
        </p:nvSpPr>
        <p:spPr>
          <a:xfrm>
            <a:off x="119336" y="116632"/>
            <a:ext cx="11593288" cy="2308324"/>
          </a:xfrm>
        </p:spPr>
        <p:txBody>
          <a:bodyPr wrap="square">
            <a:spAutoFit/>
          </a:bodyPr>
          <a:lstStyle/>
          <a:p>
            <a:pPr algn="l"/>
            <a:r>
              <a:rPr lang="de-CH" altLang="de-DE" sz="4800" dirty="0">
                <a:solidFill>
                  <a:schemeClr val="bg2"/>
                </a:solidFill>
                <a:effectLst/>
                <a:latin typeface="Univers LT Std 47 Cn Lt" pitchFamily="34" charset="0"/>
              </a:rPr>
              <a:t>„Mit der guten Nachricht, die wir euch bringen, fordern wir euch ja gerade dazu auf, euch von all diesen Göttern abzuwenden, die gar keine sind.“</a:t>
            </a:r>
            <a:endParaRPr lang="de-DE" altLang="de-DE" sz="4800" dirty="0">
              <a:solidFill>
                <a:schemeClr val="bg2"/>
              </a:solidFill>
              <a:effectLst/>
              <a:latin typeface="Univers LT Std 47 Cn Lt" pitchFamily="34" charset="0"/>
            </a:endParaRPr>
          </a:p>
        </p:txBody>
      </p:sp>
    </p:spTree>
    <p:extLst>
      <p:ext uri="{BB962C8B-B14F-4D97-AF65-F5344CB8AC3E}">
        <p14:creationId xmlns:p14="http://schemas.microsoft.com/office/powerpoint/2010/main" val="31294900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02" name="Rectangle 2"/>
          <p:cNvSpPr>
            <a:spLocks noGrp="1" noChangeArrowheads="1"/>
          </p:cNvSpPr>
          <p:nvPr>
            <p:ph type="ctrTitle"/>
          </p:nvPr>
        </p:nvSpPr>
        <p:spPr>
          <a:xfrm>
            <a:off x="335360" y="356463"/>
            <a:ext cx="11305256" cy="1200329"/>
          </a:xfrm>
        </p:spPr>
        <p:txBody>
          <a:bodyPr wrap="square">
            <a:spAutoFit/>
          </a:bodyPr>
          <a:lstStyle/>
          <a:p>
            <a:pPr algn="l"/>
            <a:r>
              <a:rPr lang="de-DE" altLang="de-DE" sz="7200" dirty="0">
                <a:solidFill>
                  <a:schemeClr val="tx2">
                    <a:lumMod val="10000"/>
                  </a:schemeClr>
                </a:solidFill>
                <a:effectLst/>
                <a:latin typeface="Univers LT Std 47 Cn Lt" pitchFamily="34" charset="0"/>
              </a:rPr>
              <a:t>III. </a:t>
            </a:r>
            <a:r>
              <a:rPr lang="de-CH" altLang="de-DE" sz="7200" dirty="0">
                <a:solidFill>
                  <a:schemeClr val="tx2">
                    <a:lumMod val="10000"/>
                  </a:schemeClr>
                </a:solidFill>
                <a:effectLst/>
                <a:latin typeface="Univers LT Std 47 Cn Lt" pitchFamily="34" charset="0"/>
              </a:rPr>
              <a:t>Glaube hat Zukunft</a:t>
            </a:r>
            <a:endParaRPr lang="de-DE" altLang="de-DE" sz="7200" dirty="0">
              <a:solidFill>
                <a:schemeClr val="tx2">
                  <a:lumMod val="10000"/>
                </a:schemeClr>
              </a:solidFill>
              <a:effectLst/>
              <a:latin typeface="Univers LT Std 47 Cn Lt" pitchFamily="34" charset="0"/>
            </a:endParaRPr>
          </a:p>
        </p:txBody>
      </p:sp>
    </p:spTree>
    <p:extLst>
      <p:ext uri="{BB962C8B-B14F-4D97-AF65-F5344CB8AC3E}">
        <p14:creationId xmlns:p14="http://schemas.microsoft.com/office/powerpoint/2010/main" val="22028521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03" name="Rectangle 3"/>
          <p:cNvSpPr>
            <a:spLocks noGrp="1" noChangeArrowheads="1"/>
          </p:cNvSpPr>
          <p:nvPr>
            <p:ph type="subTitle" idx="1"/>
          </p:nvPr>
        </p:nvSpPr>
        <p:spPr>
          <a:xfrm>
            <a:off x="7320136" y="3645024"/>
            <a:ext cx="4176464" cy="400110"/>
          </a:xfrm>
        </p:spPr>
        <p:txBody>
          <a:bodyPr wrap="square">
            <a:spAutoFit/>
          </a:bodyPr>
          <a:lstStyle/>
          <a:p>
            <a:pPr algn="r"/>
            <a:r>
              <a:rPr lang="de-CH" altLang="de-DE" sz="2000" dirty="0">
                <a:effectLst/>
                <a:latin typeface="Univers LT Std 47 Cn Lt" pitchFamily="34" charset="0"/>
              </a:rPr>
              <a:t>1.Mose12,2-3</a:t>
            </a:r>
            <a:endParaRPr lang="de-DE" altLang="de-DE" sz="2000" dirty="0">
              <a:effectLst/>
              <a:latin typeface="Univers LT Std 47 Cn Lt" pitchFamily="34" charset="0"/>
            </a:endParaRPr>
          </a:p>
        </p:txBody>
      </p:sp>
      <p:sp>
        <p:nvSpPr>
          <p:cNvPr id="7" name="Rectangle 2"/>
          <p:cNvSpPr>
            <a:spLocks noGrp="1" noChangeArrowheads="1"/>
          </p:cNvSpPr>
          <p:nvPr>
            <p:ph type="ctrTitle"/>
          </p:nvPr>
        </p:nvSpPr>
        <p:spPr>
          <a:xfrm>
            <a:off x="119336" y="42877"/>
            <a:ext cx="11665296" cy="3170099"/>
          </a:xfrm>
        </p:spPr>
        <p:txBody>
          <a:bodyPr wrap="square">
            <a:spAutoFit/>
          </a:bodyPr>
          <a:lstStyle/>
          <a:p>
            <a:pPr algn="l"/>
            <a:r>
              <a:rPr lang="de-CH" altLang="de-DE" sz="4000" dirty="0">
                <a:solidFill>
                  <a:schemeClr val="bg2"/>
                </a:solidFill>
                <a:effectLst/>
                <a:latin typeface="Univers LT Std 47 Cn Lt" pitchFamily="34" charset="0"/>
              </a:rPr>
              <a:t>„Ich will dich zum grossen Volk machen und will dich segnen und dir einen grossen Namen machen, und du sollst ein Segen sein. Ich will segnen, die dich segnen, und verfluchen, die dich verfluchen; und in dir sollen gesegnet werden alle Geschlechter auf Erden.“</a:t>
            </a:r>
            <a:endParaRPr lang="de-DE" altLang="de-DE" sz="4000" dirty="0">
              <a:solidFill>
                <a:schemeClr val="bg2"/>
              </a:solidFill>
              <a:effectLst/>
              <a:latin typeface="Univers LT Std 47 Cn Lt" pitchFamily="34" charset="0"/>
            </a:endParaRPr>
          </a:p>
        </p:txBody>
      </p:sp>
    </p:spTree>
    <p:extLst>
      <p:ext uri="{BB962C8B-B14F-4D97-AF65-F5344CB8AC3E}">
        <p14:creationId xmlns:p14="http://schemas.microsoft.com/office/powerpoint/2010/main" val="1058678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03" name="Rectangle 3"/>
          <p:cNvSpPr>
            <a:spLocks noGrp="1" noChangeArrowheads="1"/>
          </p:cNvSpPr>
          <p:nvPr>
            <p:ph type="subTitle" idx="1"/>
          </p:nvPr>
        </p:nvSpPr>
        <p:spPr>
          <a:xfrm>
            <a:off x="7320136" y="3645024"/>
            <a:ext cx="4176464" cy="400110"/>
          </a:xfrm>
        </p:spPr>
        <p:txBody>
          <a:bodyPr wrap="square">
            <a:spAutoFit/>
          </a:bodyPr>
          <a:lstStyle/>
          <a:p>
            <a:pPr algn="r"/>
            <a:r>
              <a:rPr lang="de-CH" altLang="de-DE" sz="2000" dirty="0">
                <a:effectLst/>
                <a:latin typeface="Univers LT Std 47 Cn Lt" pitchFamily="34" charset="0"/>
              </a:rPr>
              <a:t>Philipper-Brief 3,7</a:t>
            </a:r>
            <a:endParaRPr lang="de-DE" altLang="de-DE" sz="2000" dirty="0">
              <a:effectLst/>
              <a:latin typeface="Univers LT Std 47 Cn Lt" pitchFamily="34" charset="0"/>
            </a:endParaRPr>
          </a:p>
        </p:txBody>
      </p:sp>
      <p:sp>
        <p:nvSpPr>
          <p:cNvPr id="7" name="Rectangle 2"/>
          <p:cNvSpPr>
            <a:spLocks noGrp="1" noChangeArrowheads="1"/>
          </p:cNvSpPr>
          <p:nvPr>
            <p:ph type="ctrTitle"/>
          </p:nvPr>
        </p:nvSpPr>
        <p:spPr>
          <a:xfrm>
            <a:off x="119336" y="188640"/>
            <a:ext cx="11665296" cy="1938992"/>
          </a:xfrm>
        </p:spPr>
        <p:txBody>
          <a:bodyPr wrap="square">
            <a:spAutoFit/>
          </a:bodyPr>
          <a:lstStyle/>
          <a:p>
            <a:pPr algn="l"/>
            <a:r>
              <a:rPr lang="de-CH" altLang="de-DE" sz="4000" dirty="0">
                <a:solidFill>
                  <a:schemeClr val="bg2"/>
                </a:solidFill>
                <a:effectLst/>
                <a:latin typeface="Univers LT Std 47 Cn Lt" pitchFamily="34" charset="0"/>
              </a:rPr>
              <a:t>„Die Dinge, die ich damals für einen Gewinn hielt, haben mir – wenn ich es von Christus her ansehe – nichts als Verlust gebracht.“</a:t>
            </a:r>
            <a:endParaRPr lang="de-DE" altLang="de-DE" sz="4000" dirty="0">
              <a:solidFill>
                <a:schemeClr val="bg2"/>
              </a:solidFill>
              <a:effectLst/>
              <a:latin typeface="Univers LT Std 47 Cn Lt" pitchFamily="34" charset="0"/>
            </a:endParaRPr>
          </a:p>
        </p:txBody>
      </p:sp>
    </p:spTree>
    <p:extLst>
      <p:ext uri="{BB962C8B-B14F-4D97-AF65-F5344CB8AC3E}">
        <p14:creationId xmlns:p14="http://schemas.microsoft.com/office/powerpoint/2010/main" val="2125064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03" name="Rectangle 3"/>
          <p:cNvSpPr>
            <a:spLocks noGrp="1" noChangeArrowheads="1"/>
          </p:cNvSpPr>
          <p:nvPr>
            <p:ph type="subTitle" idx="1"/>
          </p:nvPr>
        </p:nvSpPr>
        <p:spPr>
          <a:xfrm>
            <a:off x="7320136" y="3645024"/>
            <a:ext cx="4176464" cy="400110"/>
          </a:xfrm>
        </p:spPr>
        <p:txBody>
          <a:bodyPr wrap="square">
            <a:spAutoFit/>
          </a:bodyPr>
          <a:lstStyle/>
          <a:p>
            <a:pPr algn="r"/>
            <a:r>
              <a:rPr lang="de-CH" altLang="de-DE" sz="2000" dirty="0">
                <a:effectLst/>
                <a:latin typeface="Univers LT Std 47 Cn Lt" pitchFamily="34" charset="0"/>
              </a:rPr>
              <a:t>Philipper-Brief 3,8</a:t>
            </a:r>
            <a:endParaRPr lang="de-DE" altLang="de-DE" sz="2000" dirty="0">
              <a:effectLst/>
              <a:latin typeface="Univers LT Std 47 Cn Lt" pitchFamily="34" charset="0"/>
            </a:endParaRPr>
          </a:p>
        </p:txBody>
      </p:sp>
      <p:sp>
        <p:nvSpPr>
          <p:cNvPr id="7" name="Rectangle 2"/>
          <p:cNvSpPr>
            <a:spLocks noGrp="1" noChangeArrowheads="1"/>
          </p:cNvSpPr>
          <p:nvPr>
            <p:ph type="ctrTitle"/>
          </p:nvPr>
        </p:nvSpPr>
        <p:spPr>
          <a:xfrm>
            <a:off x="47328" y="116632"/>
            <a:ext cx="11496600" cy="3416320"/>
          </a:xfrm>
        </p:spPr>
        <p:txBody>
          <a:bodyPr wrap="square">
            <a:spAutoFit/>
          </a:bodyPr>
          <a:lstStyle/>
          <a:p>
            <a:pPr algn="l"/>
            <a:r>
              <a:rPr lang="de-CH" altLang="de-DE" sz="3600" dirty="0">
                <a:solidFill>
                  <a:schemeClr val="bg2"/>
                </a:solidFill>
                <a:effectLst/>
                <a:latin typeface="Univers LT Std 47 Cn Lt" pitchFamily="34" charset="0"/>
              </a:rPr>
              <a:t>„Mehr noch: Jesus Christus, meinen Herrn, zu kennen ist etwas so unüberbietbar Grosses, dass ich, wenn ich mich auf irgendetwas anderes verlassen würde, nur verlieren könnte. Seinetwegen habe ich allem, was mir früher ein Gewinn zu sein schien, den Rücken gekehrt; es ist in meinen Augen nichts anderes als Müll. Denn der Gewinn, nach dem ich strebe, ist Christus.“</a:t>
            </a:r>
            <a:endParaRPr lang="de-DE" altLang="de-DE" sz="3600" dirty="0">
              <a:solidFill>
                <a:schemeClr val="bg2"/>
              </a:solidFill>
              <a:effectLst/>
              <a:latin typeface="Univers LT Std 47 Cn Lt" pitchFamily="34" charset="0"/>
            </a:endParaRPr>
          </a:p>
        </p:txBody>
      </p:sp>
    </p:spTree>
    <p:extLst>
      <p:ext uri="{BB962C8B-B14F-4D97-AF65-F5344CB8AC3E}">
        <p14:creationId xmlns:p14="http://schemas.microsoft.com/office/powerpoint/2010/main" val="29563742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03" name="Rectangle 3"/>
          <p:cNvSpPr>
            <a:spLocks noGrp="1" noChangeArrowheads="1"/>
          </p:cNvSpPr>
          <p:nvPr>
            <p:ph type="subTitle" idx="1"/>
          </p:nvPr>
        </p:nvSpPr>
        <p:spPr>
          <a:xfrm>
            <a:off x="7320136" y="3645024"/>
            <a:ext cx="4176464" cy="400110"/>
          </a:xfrm>
        </p:spPr>
        <p:txBody>
          <a:bodyPr wrap="square">
            <a:spAutoFit/>
          </a:bodyPr>
          <a:lstStyle/>
          <a:p>
            <a:pPr algn="r"/>
            <a:r>
              <a:rPr lang="de-CH" altLang="de-DE" sz="2000" dirty="0">
                <a:effectLst/>
                <a:latin typeface="Univers LT Std 47 Cn Lt" pitchFamily="34" charset="0"/>
              </a:rPr>
              <a:t>Philipper-Brief 3,14</a:t>
            </a:r>
            <a:endParaRPr lang="de-DE" altLang="de-DE" sz="2000" dirty="0">
              <a:effectLst/>
              <a:latin typeface="Univers LT Std 47 Cn Lt" pitchFamily="34" charset="0"/>
            </a:endParaRPr>
          </a:p>
        </p:txBody>
      </p:sp>
      <p:sp>
        <p:nvSpPr>
          <p:cNvPr id="7" name="Rectangle 2"/>
          <p:cNvSpPr>
            <a:spLocks noGrp="1" noChangeArrowheads="1"/>
          </p:cNvSpPr>
          <p:nvPr>
            <p:ph type="ctrTitle"/>
          </p:nvPr>
        </p:nvSpPr>
        <p:spPr>
          <a:xfrm>
            <a:off x="119336" y="64154"/>
            <a:ext cx="9289032" cy="3170099"/>
          </a:xfrm>
        </p:spPr>
        <p:txBody>
          <a:bodyPr wrap="square">
            <a:spAutoFit/>
          </a:bodyPr>
          <a:lstStyle/>
          <a:p>
            <a:pPr algn="l"/>
            <a:r>
              <a:rPr lang="de-CH" altLang="de-DE" sz="4000" dirty="0">
                <a:solidFill>
                  <a:schemeClr val="bg2"/>
                </a:solidFill>
                <a:effectLst/>
                <a:latin typeface="Univers LT Std 47 Cn Lt" pitchFamily="34" charset="0"/>
              </a:rPr>
              <a:t>„Ich laufe mit ganzer Kraft dem Ziel entgegen, um den Siegespreis zu bekommen – den Preis, der in der Teilhabe an der himmlischen Welt besteht, zu der uns Gott durch Jesus Christus berufen hat.“</a:t>
            </a:r>
            <a:endParaRPr lang="de-DE" altLang="de-DE" sz="4000" dirty="0">
              <a:solidFill>
                <a:schemeClr val="bg2"/>
              </a:solidFill>
              <a:effectLst/>
              <a:latin typeface="Univers LT Std 47 Cn Lt" pitchFamily="34" charset="0"/>
            </a:endParaRPr>
          </a:p>
        </p:txBody>
      </p:sp>
    </p:spTree>
    <p:extLst>
      <p:ext uri="{BB962C8B-B14F-4D97-AF65-F5344CB8AC3E}">
        <p14:creationId xmlns:p14="http://schemas.microsoft.com/office/powerpoint/2010/main" val="10164743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Grafik 7" descr="Ein Bild, das Screenshot enthält.&#10;&#10;Automatisch generierte Beschreibung">
            <a:extLst>
              <a:ext uri="{FF2B5EF4-FFF2-40B4-BE49-F238E27FC236}">
                <a16:creationId xmlns="" xmlns:a16="http://schemas.microsoft.com/office/drawing/2014/main" id="{2C81DE8F-7AF1-4D45-B568-5C1C6E2FB7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352" y="332656"/>
            <a:ext cx="5598594" cy="5400600"/>
          </a:xfrm>
          <a:prstGeom prst="rect">
            <a:avLst/>
          </a:prstGeom>
        </p:spPr>
      </p:pic>
    </p:spTree>
    <p:extLst>
      <p:ext uri="{BB962C8B-B14F-4D97-AF65-F5344CB8AC3E}">
        <p14:creationId xmlns:p14="http://schemas.microsoft.com/office/powerpoint/2010/main" val="30036868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02" name="Rectangle 2"/>
          <p:cNvSpPr>
            <a:spLocks noGrp="1" noChangeArrowheads="1"/>
          </p:cNvSpPr>
          <p:nvPr>
            <p:ph type="ctrTitle"/>
          </p:nvPr>
        </p:nvSpPr>
        <p:spPr>
          <a:xfrm>
            <a:off x="407368" y="332656"/>
            <a:ext cx="8136904" cy="1569660"/>
          </a:xfrm>
        </p:spPr>
        <p:txBody>
          <a:bodyPr wrap="square">
            <a:spAutoFit/>
          </a:bodyPr>
          <a:lstStyle/>
          <a:p>
            <a:pPr algn="l"/>
            <a:r>
              <a:rPr lang="de-DE" altLang="de-DE" sz="9600" dirty="0">
                <a:solidFill>
                  <a:schemeClr val="bg2"/>
                </a:solidFill>
                <a:effectLst/>
                <a:latin typeface="Univers LT Std 47 Cn Lt" pitchFamily="34" charset="0"/>
              </a:rPr>
              <a:t>Schlussgedanke</a:t>
            </a:r>
          </a:p>
        </p:txBody>
      </p:sp>
    </p:spTree>
    <p:extLst>
      <p:ext uri="{BB962C8B-B14F-4D97-AF65-F5344CB8AC3E}">
        <p14:creationId xmlns:p14="http://schemas.microsoft.com/office/powerpoint/2010/main" val="5993744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03" name="Rectangle 3"/>
          <p:cNvSpPr>
            <a:spLocks noGrp="1" noChangeArrowheads="1"/>
          </p:cNvSpPr>
          <p:nvPr>
            <p:ph type="subTitle" idx="1"/>
          </p:nvPr>
        </p:nvSpPr>
        <p:spPr>
          <a:xfrm>
            <a:off x="7320136" y="3645024"/>
            <a:ext cx="4176464" cy="400110"/>
          </a:xfrm>
        </p:spPr>
        <p:txBody>
          <a:bodyPr wrap="square">
            <a:spAutoFit/>
          </a:bodyPr>
          <a:lstStyle/>
          <a:p>
            <a:pPr algn="r"/>
            <a:r>
              <a:rPr lang="de-CH" altLang="de-DE" sz="2000" dirty="0">
                <a:effectLst/>
                <a:latin typeface="Univers LT Std 47 Cn Lt" pitchFamily="34" charset="0"/>
              </a:rPr>
              <a:t>2.Korinther-Brief 5,20</a:t>
            </a:r>
            <a:endParaRPr lang="de-DE" altLang="de-DE" sz="2000" dirty="0">
              <a:effectLst/>
              <a:latin typeface="Univers LT Std 47 Cn Lt" pitchFamily="34" charset="0"/>
            </a:endParaRPr>
          </a:p>
        </p:txBody>
      </p:sp>
      <p:sp>
        <p:nvSpPr>
          <p:cNvPr id="7" name="Rectangle 2"/>
          <p:cNvSpPr>
            <a:spLocks noGrp="1" noChangeArrowheads="1"/>
          </p:cNvSpPr>
          <p:nvPr>
            <p:ph type="ctrTitle"/>
          </p:nvPr>
        </p:nvSpPr>
        <p:spPr>
          <a:xfrm>
            <a:off x="119336" y="116632"/>
            <a:ext cx="10657184" cy="2554545"/>
          </a:xfrm>
        </p:spPr>
        <p:txBody>
          <a:bodyPr wrap="square">
            <a:spAutoFit/>
          </a:bodyPr>
          <a:lstStyle/>
          <a:p>
            <a:pPr algn="l"/>
            <a:r>
              <a:rPr lang="de-CH" altLang="de-DE" sz="4000" dirty="0">
                <a:solidFill>
                  <a:schemeClr val="bg2"/>
                </a:solidFill>
                <a:effectLst/>
                <a:latin typeface="Univers LT Std 47 Cn Lt" pitchFamily="34" charset="0"/>
              </a:rPr>
              <a:t>„Wir treten im Auftrag von Christus als seine Gesandten auf; Gott selbst ist es, der die Menschen durch uns zur Umkehr ruft. Wir bitten im Namen von Christus:</a:t>
            </a:r>
            <a:br>
              <a:rPr lang="de-CH" altLang="de-DE" sz="4000" dirty="0">
                <a:solidFill>
                  <a:schemeClr val="bg2"/>
                </a:solidFill>
                <a:effectLst/>
                <a:latin typeface="Univers LT Std 47 Cn Lt" pitchFamily="34" charset="0"/>
              </a:rPr>
            </a:br>
            <a:r>
              <a:rPr lang="de-CH" altLang="de-DE" sz="4000" dirty="0">
                <a:solidFill>
                  <a:schemeClr val="bg2"/>
                </a:solidFill>
                <a:effectLst/>
                <a:latin typeface="Univers LT Std 47 Cn Lt" pitchFamily="34" charset="0"/>
              </a:rPr>
              <a:t>Nehmt die Versöhnung an, die Gott euch anbietet!“</a:t>
            </a:r>
            <a:endParaRPr lang="de-DE" altLang="de-DE" sz="4000" dirty="0">
              <a:solidFill>
                <a:schemeClr val="bg2"/>
              </a:solidFill>
              <a:effectLst/>
              <a:latin typeface="Univers LT Std 47 Cn Lt" pitchFamily="34" charset="0"/>
            </a:endParaRPr>
          </a:p>
        </p:txBody>
      </p:sp>
    </p:spTree>
    <p:extLst>
      <p:ext uri="{BB962C8B-B14F-4D97-AF65-F5344CB8AC3E}">
        <p14:creationId xmlns:p14="http://schemas.microsoft.com/office/powerpoint/2010/main" val="21370870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03" name="Rectangle 3"/>
          <p:cNvSpPr>
            <a:spLocks noGrp="1" noChangeArrowheads="1"/>
          </p:cNvSpPr>
          <p:nvPr>
            <p:ph type="subTitle" idx="1"/>
          </p:nvPr>
        </p:nvSpPr>
        <p:spPr>
          <a:xfrm>
            <a:off x="7320136" y="3645024"/>
            <a:ext cx="4176464" cy="400110"/>
          </a:xfrm>
        </p:spPr>
        <p:txBody>
          <a:bodyPr wrap="square">
            <a:spAutoFit/>
          </a:bodyPr>
          <a:lstStyle/>
          <a:p>
            <a:pPr algn="r"/>
            <a:r>
              <a:rPr lang="de-CH" altLang="de-DE" sz="2000" dirty="0">
                <a:effectLst/>
                <a:latin typeface="Univers LT Std 47 Cn Lt" pitchFamily="34" charset="0"/>
              </a:rPr>
              <a:t>Römer-Brief 4,11</a:t>
            </a:r>
            <a:endParaRPr lang="de-DE" altLang="de-DE" sz="2000" dirty="0">
              <a:effectLst/>
              <a:latin typeface="Univers LT Std 47 Cn Lt" pitchFamily="34" charset="0"/>
            </a:endParaRPr>
          </a:p>
        </p:txBody>
      </p:sp>
      <p:sp>
        <p:nvSpPr>
          <p:cNvPr id="7" name="Rectangle 2"/>
          <p:cNvSpPr>
            <a:spLocks noGrp="1" noChangeArrowheads="1"/>
          </p:cNvSpPr>
          <p:nvPr>
            <p:ph type="ctrTitle"/>
          </p:nvPr>
        </p:nvSpPr>
        <p:spPr>
          <a:xfrm>
            <a:off x="119336" y="116632"/>
            <a:ext cx="11233248" cy="3046988"/>
          </a:xfrm>
        </p:spPr>
        <p:txBody>
          <a:bodyPr wrap="square">
            <a:spAutoFit/>
          </a:bodyPr>
          <a:lstStyle/>
          <a:p>
            <a:pPr algn="l"/>
            <a:r>
              <a:rPr lang="de-CH" altLang="de-DE" sz="4800" dirty="0">
                <a:solidFill>
                  <a:schemeClr val="bg2"/>
                </a:solidFill>
                <a:effectLst/>
                <a:latin typeface="Univers LT Std 47 Cn Lt" pitchFamily="34" charset="0"/>
              </a:rPr>
              <a:t>„Abraham sollte der Vater all derer werden, die glauben, auch wenn sie nicht beschnitten sind, und denen darum genau wie ihm der Glaube als Gerechtigkeit angerechnet wird.“</a:t>
            </a:r>
            <a:endParaRPr lang="de-DE" altLang="de-DE" sz="4800" dirty="0">
              <a:solidFill>
                <a:schemeClr val="bg2"/>
              </a:solidFill>
              <a:effectLst/>
              <a:latin typeface="Univers LT Std 47 Cn Lt" pitchFamily="34" charset="0"/>
            </a:endParaRPr>
          </a:p>
        </p:txBody>
      </p:sp>
    </p:spTree>
    <p:extLst>
      <p:ext uri="{BB962C8B-B14F-4D97-AF65-F5344CB8AC3E}">
        <p14:creationId xmlns:p14="http://schemas.microsoft.com/office/powerpoint/2010/main" val="14997028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03" name="Rectangle 3"/>
          <p:cNvSpPr>
            <a:spLocks noGrp="1" noChangeArrowheads="1"/>
          </p:cNvSpPr>
          <p:nvPr>
            <p:ph type="subTitle" idx="1"/>
          </p:nvPr>
        </p:nvSpPr>
        <p:spPr>
          <a:xfrm>
            <a:off x="7320136" y="3645024"/>
            <a:ext cx="4176464" cy="400110"/>
          </a:xfrm>
        </p:spPr>
        <p:txBody>
          <a:bodyPr wrap="square">
            <a:spAutoFit/>
          </a:bodyPr>
          <a:lstStyle/>
          <a:p>
            <a:pPr algn="r"/>
            <a:r>
              <a:rPr lang="de-CH" altLang="de-DE" sz="2000" dirty="0">
                <a:effectLst/>
                <a:latin typeface="Univers LT Std 47 Cn Lt" pitchFamily="34" charset="0"/>
              </a:rPr>
              <a:t>1.Mose 12,1</a:t>
            </a:r>
            <a:endParaRPr lang="de-DE" altLang="de-DE" sz="2000" dirty="0">
              <a:effectLst/>
              <a:latin typeface="Univers LT Std 47 Cn Lt" pitchFamily="34" charset="0"/>
            </a:endParaRPr>
          </a:p>
        </p:txBody>
      </p:sp>
      <p:sp>
        <p:nvSpPr>
          <p:cNvPr id="7" name="Rectangle 2"/>
          <p:cNvSpPr>
            <a:spLocks noGrp="1" noChangeArrowheads="1"/>
          </p:cNvSpPr>
          <p:nvPr>
            <p:ph type="ctrTitle"/>
          </p:nvPr>
        </p:nvSpPr>
        <p:spPr>
          <a:xfrm>
            <a:off x="119336" y="116632"/>
            <a:ext cx="11089232" cy="3046988"/>
          </a:xfrm>
        </p:spPr>
        <p:txBody>
          <a:bodyPr wrap="square">
            <a:spAutoFit/>
          </a:bodyPr>
          <a:lstStyle/>
          <a:p>
            <a:pPr algn="l"/>
            <a:r>
              <a:rPr lang="de-CH" altLang="de-DE" sz="4800" dirty="0">
                <a:solidFill>
                  <a:schemeClr val="bg2"/>
                </a:solidFill>
                <a:effectLst/>
                <a:latin typeface="Univers LT Std 47 Cn Lt" pitchFamily="34" charset="0"/>
              </a:rPr>
              <a:t>Und der HERR sprach zu Abram: Geh aus deinem Vaterland und von deiner Verwandtschaft und aus deines Vaters Hause in ein Land, das ich</a:t>
            </a:r>
            <a:br>
              <a:rPr lang="de-CH" altLang="de-DE" sz="4800" dirty="0">
                <a:solidFill>
                  <a:schemeClr val="bg2"/>
                </a:solidFill>
                <a:effectLst/>
                <a:latin typeface="Univers LT Std 47 Cn Lt" pitchFamily="34" charset="0"/>
              </a:rPr>
            </a:br>
            <a:r>
              <a:rPr lang="de-CH" altLang="de-DE" sz="4800" dirty="0">
                <a:solidFill>
                  <a:schemeClr val="bg2"/>
                </a:solidFill>
                <a:effectLst/>
                <a:latin typeface="Univers LT Std 47 Cn Lt" pitchFamily="34" charset="0"/>
              </a:rPr>
              <a:t>dir zeigen will.</a:t>
            </a:r>
            <a:endParaRPr lang="de-DE" altLang="de-DE" sz="4800" dirty="0">
              <a:solidFill>
                <a:schemeClr val="bg2"/>
              </a:solidFill>
              <a:effectLst/>
              <a:latin typeface="Univers LT Std 47 Cn Lt" pitchFamily="34" charset="0"/>
            </a:endParaRPr>
          </a:p>
        </p:txBody>
      </p:sp>
    </p:spTree>
    <p:extLst>
      <p:ext uri="{BB962C8B-B14F-4D97-AF65-F5344CB8AC3E}">
        <p14:creationId xmlns:p14="http://schemas.microsoft.com/office/powerpoint/2010/main" val="16470946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03" name="Rectangle 3"/>
          <p:cNvSpPr>
            <a:spLocks noGrp="1" noChangeArrowheads="1"/>
          </p:cNvSpPr>
          <p:nvPr>
            <p:ph type="subTitle" idx="1"/>
          </p:nvPr>
        </p:nvSpPr>
        <p:spPr>
          <a:xfrm>
            <a:off x="7320136" y="3645024"/>
            <a:ext cx="4176464" cy="400110"/>
          </a:xfrm>
        </p:spPr>
        <p:txBody>
          <a:bodyPr wrap="square">
            <a:spAutoFit/>
          </a:bodyPr>
          <a:lstStyle/>
          <a:p>
            <a:pPr algn="r"/>
            <a:r>
              <a:rPr lang="de-CH" altLang="de-DE" sz="2000" dirty="0">
                <a:effectLst/>
                <a:latin typeface="Univers LT Std 47 Cn Lt" pitchFamily="34" charset="0"/>
              </a:rPr>
              <a:t>1.Mose 12,2</a:t>
            </a:r>
            <a:endParaRPr lang="de-DE" altLang="de-DE" sz="2000" dirty="0">
              <a:effectLst/>
              <a:latin typeface="Univers LT Std 47 Cn Lt" pitchFamily="34" charset="0"/>
            </a:endParaRPr>
          </a:p>
        </p:txBody>
      </p:sp>
      <p:sp>
        <p:nvSpPr>
          <p:cNvPr id="7" name="Rectangle 2"/>
          <p:cNvSpPr>
            <a:spLocks noGrp="1" noChangeArrowheads="1"/>
          </p:cNvSpPr>
          <p:nvPr>
            <p:ph type="ctrTitle"/>
          </p:nvPr>
        </p:nvSpPr>
        <p:spPr>
          <a:xfrm>
            <a:off x="119336" y="188640"/>
            <a:ext cx="11089232" cy="2308324"/>
          </a:xfrm>
        </p:spPr>
        <p:txBody>
          <a:bodyPr wrap="square">
            <a:spAutoFit/>
          </a:bodyPr>
          <a:lstStyle/>
          <a:p>
            <a:pPr algn="l"/>
            <a:r>
              <a:rPr lang="de-CH" altLang="de-DE" sz="4800" dirty="0">
                <a:solidFill>
                  <a:schemeClr val="bg2"/>
                </a:solidFill>
                <a:effectLst/>
                <a:latin typeface="Univers LT Std 47 Cn Lt" pitchFamily="34" charset="0"/>
              </a:rPr>
              <a:t>Und ich will dich zum grossen Volk machen und will dich segnen und dir einen grossen Namen machen, und du sollst ein Segen sein.</a:t>
            </a:r>
            <a:endParaRPr lang="de-DE" altLang="de-DE" sz="4800" dirty="0">
              <a:solidFill>
                <a:schemeClr val="bg2"/>
              </a:solidFill>
              <a:effectLst/>
              <a:latin typeface="Univers LT Std 47 Cn Lt" pitchFamily="34" charset="0"/>
            </a:endParaRPr>
          </a:p>
        </p:txBody>
      </p:sp>
    </p:spTree>
    <p:extLst>
      <p:ext uri="{BB962C8B-B14F-4D97-AF65-F5344CB8AC3E}">
        <p14:creationId xmlns:p14="http://schemas.microsoft.com/office/powerpoint/2010/main" val="7418729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03" name="Rectangle 3"/>
          <p:cNvSpPr>
            <a:spLocks noGrp="1" noChangeArrowheads="1"/>
          </p:cNvSpPr>
          <p:nvPr>
            <p:ph type="subTitle" idx="1"/>
          </p:nvPr>
        </p:nvSpPr>
        <p:spPr>
          <a:xfrm>
            <a:off x="7320136" y="3645024"/>
            <a:ext cx="4176464" cy="400110"/>
          </a:xfrm>
        </p:spPr>
        <p:txBody>
          <a:bodyPr wrap="square">
            <a:spAutoFit/>
          </a:bodyPr>
          <a:lstStyle/>
          <a:p>
            <a:pPr algn="r"/>
            <a:r>
              <a:rPr lang="de-CH" altLang="de-DE" sz="2000" dirty="0">
                <a:effectLst/>
                <a:latin typeface="Univers LT Std 47 Cn Lt" pitchFamily="34" charset="0"/>
              </a:rPr>
              <a:t>1.Mose 12,3</a:t>
            </a:r>
            <a:endParaRPr lang="de-DE" altLang="de-DE" sz="2000" dirty="0">
              <a:effectLst/>
              <a:latin typeface="Univers LT Std 47 Cn Lt" pitchFamily="34" charset="0"/>
            </a:endParaRPr>
          </a:p>
        </p:txBody>
      </p:sp>
      <p:sp>
        <p:nvSpPr>
          <p:cNvPr id="7" name="Rectangle 2"/>
          <p:cNvSpPr>
            <a:spLocks noGrp="1" noChangeArrowheads="1"/>
          </p:cNvSpPr>
          <p:nvPr>
            <p:ph type="ctrTitle"/>
          </p:nvPr>
        </p:nvSpPr>
        <p:spPr>
          <a:xfrm>
            <a:off x="119336" y="116632"/>
            <a:ext cx="11089232" cy="2308324"/>
          </a:xfrm>
        </p:spPr>
        <p:txBody>
          <a:bodyPr wrap="square">
            <a:spAutoFit/>
          </a:bodyPr>
          <a:lstStyle/>
          <a:p>
            <a:pPr algn="l"/>
            <a:r>
              <a:rPr lang="de-CH" altLang="de-DE" sz="4800" dirty="0">
                <a:solidFill>
                  <a:schemeClr val="bg2"/>
                </a:solidFill>
                <a:effectLst/>
                <a:latin typeface="Univers LT Std 47 Cn Lt" pitchFamily="34" charset="0"/>
              </a:rPr>
              <a:t>Ich will segnen, die dich segnen, und verfluchen, die dich verfluchen; und in dir sollen gesegnet werden alle Geschlechter auf Erden.</a:t>
            </a:r>
            <a:endParaRPr lang="de-DE" altLang="de-DE" sz="4800" dirty="0">
              <a:solidFill>
                <a:schemeClr val="bg2"/>
              </a:solidFill>
              <a:effectLst/>
              <a:latin typeface="Univers LT Std 47 Cn Lt" pitchFamily="34" charset="0"/>
            </a:endParaRPr>
          </a:p>
        </p:txBody>
      </p:sp>
    </p:spTree>
    <p:extLst>
      <p:ext uri="{BB962C8B-B14F-4D97-AF65-F5344CB8AC3E}">
        <p14:creationId xmlns:p14="http://schemas.microsoft.com/office/powerpoint/2010/main" val="32067305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02" name="Rectangle 2"/>
          <p:cNvSpPr>
            <a:spLocks noGrp="1" noChangeArrowheads="1"/>
          </p:cNvSpPr>
          <p:nvPr>
            <p:ph type="ctrTitle"/>
          </p:nvPr>
        </p:nvSpPr>
        <p:spPr>
          <a:xfrm>
            <a:off x="407368" y="266165"/>
            <a:ext cx="9865096" cy="1200329"/>
          </a:xfrm>
        </p:spPr>
        <p:txBody>
          <a:bodyPr wrap="square">
            <a:spAutoFit/>
          </a:bodyPr>
          <a:lstStyle/>
          <a:p>
            <a:pPr algn="l"/>
            <a:r>
              <a:rPr lang="de-DE" altLang="de-DE" sz="7200" dirty="0">
                <a:solidFill>
                  <a:schemeClr val="bg2"/>
                </a:solidFill>
                <a:effectLst/>
                <a:latin typeface="Univers LT Std 47 Cn Lt" pitchFamily="34" charset="0"/>
              </a:rPr>
              <a:t>I. </a:t>
            </a:r>
            <a:r>
              <a:rPr lang="de-CH" altLang="de-DE" sz="7200" dirty="0">
                <a:solidFill>
                  <a:schemeClr val="bg2"/>
                </a:solidFill>
                <a:effectLst/>
                <a:latin typeface="Univers LT Std 47 Cn Lt" pitchFamily="34" charset="0"/>
              </a:rPr>
              <a:t>Glaube kommt von aussen</a:t>
            </a:r>
            <a:endParaRPr lang="de-DE" altLang="de-DE" sz="7200" dirty="0">
              <a:solidFill>
                <a:schemeClr val="bg2"/>
              </a:solidFill>
              <a:effectLst/>
              <a:latin typeface="Univers LT Std 47 Cn Lt" pitchFamily="34" charset="0"/>
            </a:endParaRPr>
          </a:p>
        </p:txBody>
      </p:sp>
    </p:spTree>
    <p:extLst>
      <p:ext uri="{BB962C8B-B14F-4D97-AF65-F5344CB8AC3E}">
        <p14:creationId xmlns:p14="http://schemas.microsoft.com/office/powerpoint/2010/main" val="11801019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2" name="Grafik 1">
            <a:extLst>
              <a:ext uri="{FF2B5EF4-FFF2-40B4-BE49-F238E27FC236}">
                <a16:creationId xmlns="" xmlns:a16="http://schemas.microsoft.com/office/drawing/2014/main" id="{4BF603AE-80BD-4EC5-A00D-218F5FC9F303}"/>
              </a:ext>
            </a:extLst>
          </p:cNvPr>
          <p:cNvPicPr>
            <a:picLocks noChangeAspect="1"/>
          </p:cNvPicPr>
          <p:nvPr/>
        </p:nvPicPr>
        <p:blipFill>
          <a:blip r:embed="rId2"/>
          <a:stretch>
            <a:fillRect/>
          </a:stretch>
        </p:blipFill>
        <p:spPr>
          <a:xfrm>
            <a:off x="4552012" y="0"/>
            <a:ext cx="7624776" cy="5517232"/>
          </a:xfrm>
          <a:prstGeom prst="rect">
            <a:avLst/>
          </a:prstGeom>
        </p:spPr>
      </p:pic>
      <p:sp>
        <p:nvSpPr>
          <p:cNvPr id="4" name="Rectangle 2">
            <a:extLst>
              <a:ext uri="{FF2B5EF4-FFF2-40B4-BE49-F238E27FC236}">
                <a16:creationId xmlns="" xmlns:a16="http://schemas.microsoft.com/office/drawing/2014/main" id="{99921632-476B-4FAC-84C7-E81085D2FCAE}"/>
              </a:ext>
            </a:extLst>
          </p:cNvPr>
          <p:cNvSpPr txBox="1">
            <a:spLocks noChangeArrowheads="1"/>
          </p:cNvSpPr>
          <p:nvPr/>
        </p:nvSpPr>
        <p:spPr>
          <a:xfrm>
            <a:off x="191344" y="20703"/>
            <a:ext cx="4280588" cy="4524315"/>
          </a:xfrm>
          <a:prstGeom prst="rect">
            <a:avLst/>
          </a:prstGeom>
        </p:spPr>
        <p:txBody>
          <a:bodyPr wrap="square">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lgn="l"/>
            <a:r>
              <a:rPr lang="de-CH" altLang="de-DE" sz="3200" kern="0" dirty="0">
                <a:solidFill>
                  <a:schemeClr val="tx1"/>
                </a:solidFill>
                <a:latin typeface="Univers LT Std 47 Cn Lt" pitchFamily="34" charset="0"/>
              </a:rPr>
              <a:t>„</a:t>
            </a:r>
            <a:r>
              <a:rPr lang="de-CH" altLang="de-DE" sz="3200" kern="0" dirty="0" err="1">
                <a:solidFill>
                  <a:schemeClr val="tx1"/>
                </a:solidFill>
                <a:latin typeface="Univers LT Std 47 Cn Lt" pitchFamily="34" charset="0"/>
              </a:rPr>
              <a:t>Terach</a:t>
            </a:r>
            <a:r>
              <a:rPr lang="de-CH" altLang="de-DE" sz="3200" kern="0" dirty="0">
                <a:solidFill>
                  <a:schemeClr val="tx1"/>
                </a:solidFill>
                <a:latin typeface="Univers LT Std 47 Cn Lt" pitchFamily="34" charset="0"/>
              </a:rPr>
              <a:t> brach aus Ur in Chaldäa auf, um ins Land Kanaan zu ziehen. Er nahm seinen Sohn Abram, seinen Enkel Lot und seine Schwiegertochter </a:t>
            </a:r>
            <a:r>
              <a:rPr lang="de-CH" altLang="de-DE" sz="3200" kern="0" dirty="0" err="1">
                <a:solidFill>
                  <a:schemeClr val="tx1"/>
                </a:solidFill>
                <a:latin typeface="Univers LT Std 47 Cn Lt" pitchFamily="34" charset="0"/>
              </a:rPr>
              <a:t>Sarai</a:t>
            </a:r>
            <a:r>
              <a:rPr lang="de-CH" altLang="de-DE" sz="3200" kern="0" dirty="0">
                <a:solidFill>
                  <a:schemeClr val="tx1"/>
                </a:solidFill>
                <a:latin typeface="Univers LT Std 47 Cn Lt" pitchFamily="34" charset="0"/>
              </a:rPr>
              <a:t> mit. Sie kamen bis nach </a:t>
            </a:r>
            <a:r>
              <a:rPr lang="de-CH" altLang="de-DE" sz="3200" kern="0" dirty="0" err="1">
                <a:solidFill>
                  <a:schemeClr val="tx1"/>
                </a:solidFill>
                <a:latin typeface="Univers LT Std 47 Cn Lt" pitchFamily="34" charset="0"/>
              </a:rPr>
              <a:t>Haran</a:t>
            </a:r>
            <a:r>
              <a:rPr lang="de-CH" altLang="de-DE" sz="3200" kern="0" dirty="0">
                <a:solidFill>
                  <a:schemeClr val="tx1"/>
                </a:solidFill>
                <a:latin typeface="Univers LT Std 47 Cn Lt" pitchFamily="34" charset="0"/>
              </a:rPr>
              <a:t> und siedelten sich dort an.“</a:t>
            </a:r>
            <a:endParaRPr lang="de-DE" altLang="de-DE" sz="3200" kern="0" dirty="0">
              <a:solidFill>
                <a:schemeClr val="tx1"/>
              </a:solidFill>
              <a:latin typeface="Univers LT Std 47 Cn Lt" pitchFamily="34" charset="0"/>
            </a:endParaRPr>
          </a:p>
        </p:txBody>
      </p:sp>
      <p:sp>
        <p:nvSpPr>
          <p:cNvPr id="5" name="Rectangle 2">
            <a:extLst>
              <a:ext uri="{FF2B5EF4-FFF2-40B4-BE49-F238E27FC236}">
                <a16:creationId xmlns="" xmlns:a16="http://schemas.microsoft.com/office/drawing/2014/main" id="{279DE5F4-FA75-438D-AFC5-CD843AC1D7C8}"/>
              </a:ext>
            </a:extLst>
          </p:cNvPr>
          <p:cNvSpPr txBox="1">
            <a:spLocks noChangeArrowheads="1"/>
          </p:cNvSpPr>
          <p:nvPr/>
        </p:nvSpPr>
        <p:spPr>
          <a:xfrm>
            <a:off x="407368" y="5733256"/>
            <a:ext cx="4280588" cy="584775"/>
          </a:xfrm>
          <a:prstGeom prst="rect">
            <a:avLst/>
          </a:prstGeom>
        </p:spPr>
        <p:txBody>
          <a:bodyPr wrap="square">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lgn="l"/>
            <a:r>
              <a:rPr lang="de-CH" altLang="de-DE" sz="3200" kern="0" dirty="0">
                <a:solidFill>
                  <a:schemeClr val="tx1"/>
                </a:solidFill>
                <a:latin typeface="Univers LT Std 47 Cn Lt" pitchFamily="34" charset="0"/>
              </a:rPr>
              <a:t>1.Mose 11,31</a:t>
            </a:r>
            <a:endParaRPr lang="de-DE" altLang="de-DE" sz="3200" kern="0" dirty="0">
              <a:solidFill>
                <a:schemeClr val="tx1"/>
              </a:solidFill>
              <a:latin typeface="Univers LT Std 47 Cn Lt" pitchFamily="34" charset="0"/>
            </a:endParaRPr>
          </a:p>
        </p:txBody>
      </p:sp>
      <p:pic>
        <p:nvPicPr>
          <p:cNvPr id="3" name="Grafik 2">
            <a:extLst>
              <a:ext uri="{FF2B5EF4-FFF2-40B4-BE49-F238E27FC236}">
                <a16:creationId xmlns="" xmlns:a16="http://schemas.microsoft.com/office/drawing/2014/main" id="{25C4A611-47CE-4380-BF1C-8BAC58EC4256}"/>
              </a:ext>
            </a:extLst>
          </p:cNvPr>
          <p:cNvPicPr>
            <a:picLocks noChangeAspect="1"/>
          </p:cNvPicPr>
          <p:nvPr/>
        </p:nvPicPr>
        <p:blipFill>
          <a:blip r:embed="rId3"/>
          <a:stretch>
            <a:fillRect/>
          </a:stretch>
        </p:blipFill>
        <p:spPr>
          <a:xfrm>
            <a:off x="10704512" y="4054247"/>
            <a:ext cx="981541" cy="981541"/>
          </a:xfrm>
          <a:prstGeom prst="rect">
            <a:avLst/>
          </a:prstGeom>
        </p:spPr>
      </p:pic>
      <p:sp>
        <p:nvSpPr>
          <p:cNvPr id="7" name="Oval 4">
            <a:extLst>
              <a:ext uri="{FF2B5EF4-FFF2-40B4-BE49-F238E27FC236}">
                <a16:creationId xmlns="" xmlns:a16="http://schemas.microsoft.com/office/drawing/2014/main" id="{868865AC-09E7-4B12-8893-7A7131A53DCD}"/>
              </a:ext>
            </a:extLst>
          </p:cNvPr>
          <p:cNvSpPr>
            <a:spLocks noChangeArrowheads="1"/>
          </p:cNvSpPr>
          <p:nvPr/>
        </p:nvSpPr>
        <p:spPr bwMode="auto">
          <a:xfrm>
            <a:off x="7248128" y="1484784"/>
            <a:ext cx="914400" cy="914400"/>
          </a:xfrm>
          <a:prstGeom prst="ellipse">
            <a:avLst/>
          </a:prstGeom>
          <a:noFill/>
          <a:ln w="698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de-CH" sz="2400">
              <a:solidFill>
                <a:srgbClr val="FFFFFF"/>
              </a:solidFill>
              <a:latin typeface="Times New Roman" pitchFamily="18" charset="0"/>
            </a:endParaRPr>
          </a:p>
        </p:txBody>
      </p:sp>
    </p:spTree>
    <p:extLst>
      <p:ext uri="{BB962C8B-B14F-4D97-AF65-F5344CB8AC3E}">
        <p14:creationId xmlns:p14="http://schemas.microsoft.com/office/powerpoint/2010/main" val="571758831"/>
      </p:ext>
    </p:extLst>
  </p:cSld>
  <p:clrMapOvr>
    <a:masterClrMapping/>
  </p:clrMapOvr>
  <p:transition spd="slow">
    <p:wipe dir="r"/>
  </p:transition>
</p:sld>
</file>

<file path=ppt/theme/theme1.xml><?xml version="1.0" encoding="utf-8"?>
<a:theme xmlns:a="http://schemas.openxmlformats.org/drawingml/2006/main" name="Designvorlage 'Berggipfel'">
  <a:themeElements>
    <a:clrScheme name="Default Design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Default 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Default Design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Default Design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Default Design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Default Design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Default Design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Default Design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Default Design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Default Design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PULS">
  <a:themeElements>
    <a:clrScheme name="PULS.POT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POT">
      <a:majorFont>
        <a:latin typeface="Times New Roman"/>
        <a:ea typeface=""/>
        <a:cs typeface=""/>
      </a:majorFont>
      <a:minorFont>
        <a:latin typeface="Times New Roman"/>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PULS.POT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POT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POT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POT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POT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POT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Lariss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Lariss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Designvorlage 'Berggipfel'</Template>
  <TotalTime>0</TotalTime>
  <Words>820</Words>
  <Application>Microsoft Office PowerPoint</Application>
  <PresentationFormat>Benutzerdefiniert</PresentationFormat>
  <Paragraphs>81</Paragraphs>
  <Slides>31</Slides>
  <Notes>28</Notes>
  <HiddenSlides>0</HiddenSlides>
  <MMClips>0</MMClips>
  <ScaleCrop>false</ScaleCrop>
  <HeadingPairs>
    <vt:vector size="4" baseType="variant">
      <vt:variant>
        <vt:lpstr>Design</vt:lpstr>
      </vt:variant>
      <vt:variant>
        <vt:i4>2</vt:i4>
      </vt:variant>
      <vt:variant>
        <vt:lpstr>Folientitel</vt:lpstr>
      </vt:variant>
      <vt:variant>
        <vt:i4>31</vt:i4>
      </vt:variant>
    </vt:vector>
  </HeadingPairs>
  <TitlesOfParts>
    <vt:vector size="33" baseType="lpstr">
      <vt:lpstr>Designvorlage 'Berggipfel'</vt:lpstr>
      <vt:lpstr>PULS</vt:lpstr>
      <vt:lpstr>Wo Glaube seinen Ursprung hat</vt:lpstr>
      <vt:lpstr>Aus dem anderen Teil macht er sich einen Gott und wirft sich davor nieder. Er betet zu dem Holz und sagt: „Rette mich! Du bist doch mein Gott.“</vt:lpstr>
      <vt:lpstr>PowerPoint-Präsentation</vt:lpstr>
      <vt:lpstr>„Abraham sollte der Vater all derer werden, die glauben, auch wenn sie nicht beschnitten sind, und denen darum genau wie ihm der Glaube als Gerechtigkeit angerechnet wird.“</vt:lpstr>
      <vt:lpstr>Und der HERR sprach zu Abram: Geh aus deinem Vaterland und von deiner Verwandtschaft und aus deines Vaters Hause in ein Land, das ich dir zeigen will.</vt:lpstr>
      <vt:lpstr>Und ich will dich zum grossen Volk machen und will dich segnen und dir einen grossen Namen machen, und du sollst ein Segen sein.</vt:lpstr>
      <vt:lpstr>Ich will segnen, die dich segnen, und verfluchen, die dich verfluchen; und in dir sollen gesegnet werden alle Geschlechter auf Erden.</vt:lpstr>
      <vt:lpstr>I. Glaube kommt von aussen</vt:lpstr>
      <vt:lpstr>PowerPoint-Präsentation</vt:lpstr>
      <vt:lpstr>„Geh aus deinem Vaterland und von deiner Verwandtschaft und aus deines Vaters Hause in ein Land, das ich dir zeigen will.“</vt:lpstr>
      <vt:lpstr>PowerPoint-Präsentation</vt:lpstr>
      <vt:lpstr>PowerPoint-Präsentation</vt:lpstr>
      <vt:lpstr>„Vor langer Zeit wohnten eure Vorfahren auf der anderen Seite des Eufratstromes und verehrten fremde Götter. Das ging so bis zu Terach, dem Vater Abrahams und Nahors.“</vt:lpstr>
      <vt:lpstr>„Aber dann holte ich euren Stammvater Abraham aus dem Land jenseits des Eufrats und liess ihn im ganzen Land Kanaan umherziehen.“</vt:lpstr>
      <vt:lpstr>„Niemand kann von sich selbst aus zu mir kommen. Der Vater, der mich gesandt hat, muss ihn zu mir ziehen.“</vt:lpstr>
      <vt:lpstr>„Am Ende der Zeit, hat Gott durch seinen eigenen Sohn, Jesus Christus, zu uns gesprochen.“</vt:lpstr>
      <vt:lpstr>„Den Herrn anrufen kann man nur, wenn man an ihn glaubt. An ihn glauben kann man nur, wenn man von ihm gehört hat. Von ihm hören kann man nur, wenn jemand da ist, der die Botschaft von ihm verkündet.“</vt:lpstr>
      <vt:lpstr>„Ich bete aber nicht nur für sie (meine Jünger), sondern auch für die Menschen, die auf ihr Wort hin an mich glauben werden.“</vt:lpstr>
      <vt:lpstr>II. Glaube nimmt Abschied</vt:lpstr>
      <vt:lpstr>„Verlass deine Heimat, deine Sippe und die Familie deines Vaters, und zieh in das Land, das ich dir zeigen werde!“</vt:lpstr>
      <vt:lpstr>„Keiner kann von euch mein Jünger sein, wenn er sich nicht von allem trennt, was er hat.“</vt:lpstr>
      <vt:lpstr>„Wer sein Leben retten will, wird es verlieren; wer aber sein Leben um meinetwillen verliert, wird es finden.“</vt:lpstr>
      <vt:lpstr>„Was nützt es einem Menschen, die ganze Welt zu gewinnen, wenn er selbst dabei unheilbar Schaden nimmt? Oder was kann ein Mensch als Gegenwert für sein Leben geben?“</vt:lpstr>
      <vt:lpstr>„Mit der guten Nachricht, die wir euch bringen, fordern wir euch ja gerade dazu auf, euch von all diesen Göttern abzuwenden, die gar keine sind.“</vt:lpstr>
      <vt:lpstr>III. Glaube hat Zukunft</vt:lpstr>
      <vt:lpstr>„Ich will dich zum grossen Volk machen und will dich segnen und dir einen grossen Namen machen, und du sollst ein Segen sein. Ich will segnen, die dich segnen, und verfluchen, die dich verfluchen; und in dir sollen gesegnet werden alle Geschlechter auf Erden.“</vt:lpstr>
      <vt:lpstr>„Die Dinge, die ich damals für einen Gewinn hielt, haben mir – wenn ich es von Christus her ansehe – nichts als Verlust gebracht.“</vt:lpstr>
      <vt:lpstr>„Mehr noch: Jesus Christus, meinen Herrn, zu kennen ist etwas so unüberbietbar Grosses, dass ich, wenn ich mich auf irgendetwas anderes verlassen würde, nur verlieren könnte. Seinetwegen habe ich allem, was mir früher ein Gewinn zu sein schien, den Rücken gekehrt; es ist in meinen Augen nichts anderes als Müll. Denn der Gewinn, nach dem ich strebe, ist Christus.“</vt:lpstr>
      <vt:lpstr>„Ich laufe mit ganzer Kraft dem Ziel entgegen, um den Siegespreis zu bekommen – den Preis, der in der Teilhabe an der himmlischen Welt besteht, zu der uns Gott durch Jesus Christus berufen hat.“</vt:lpstr>
      <vt:lpstr>Schlussgedanke</vt:lpstr>
      <vt:lpstr>„Wir treten im Auftrag von Christus als seine Gesandten auf; Gott selbst ist es, der die Menschen durch uns zur Umkehr ruft. Wir bitten im Namen von Christus: Nehmt die Versöhnung an, die Gott euch anbietet!“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Rettender Glaube - Teil 1/6 - Wo Glaube seinen Ursprung hat - Folien</dc:title>
  <dc:creator>Jürg Birnstiel</dc:creator>
  <cp:lastModifiedBy>Me</cp:lastModifiedBy>
  <cp:revision>836</cp:revision>
  <dcterms:created xsi:type="dcterms:W3CDTF">2013-11-12T15:20:47Z</dcterms:created>
  <dcterms:modified xsi:type="dcterms:W3CDTF">2019-11-19T19:09:39Z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TC102037911031</vt:lpwstr>
  </property>
</Properties>
</file>