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735" r:id="rId3"/>
    <p:sldId id="736" r:id="rId4"/>
    <p:sldId id="645" r:id="rId5"/>
    <p:sldId id="737" r:id="rId6"/>
    <p:sldId id="430" r:id="rId7"/>
    <p:sldId id="707" r:id="rId8"/>
    <p:sldId id="738" r:id="rId9"/>
    <p:sldId id="739" r:id="rId10"/>
    <p:sldId id="740" r:id="rId11"/>
    <p:sldId id="643" r:id="rId12"/>
    <p:sldId id="721" r:id="rId13"/>
    <p:sldId id="727" r:id="rId14"/>
    <p:sldId id="697" r:id="rId15"/>
    <p:sldId id="742" r:id="rId16"/>
    <p:sldId id="680" r:id="rId17"/>
    <p:sldId id="743" r:id="rId18"/>
    <p:sldId id="744" r:id="rId19"/>
    <p:sldId id="741" r:id="rId20"/>
    <p:sldId id="745" r:id="rId21"/>
    <p:sldId id="746" r:id="rId22"/>
    <p:sldId id="747" r:id="rId23"/>
    <p:sldId id="263" r:id="rId24"/>
    <p:sldId id="715" r:id="rId25"/>
    <p:sldId id="748" r:id="rId26"/>
    <p:sldId id="325" r:id="rId27"/>
  </p:sldIdLst>
  <p:sldSz cx="9144000" cy="6858000" type="screen4x3"/>
  <p:notesSz cx="6858000" cy="9144000"/>
  <p:defaultTextStyle>
    <a:defPPr>
      <a:defRPr lang="de-CH"/>
    </a:defPPr>
    <a:lvl1pPr algn="l" rtl="0" fontAlgn="base">
      <a:spcBef>
        <a:spcPct val="0"/>
      </a:spcBef>
      <a:spcAft>
        <a:spcPct val="0"/>
      </a:spcAft>
      <a:defRPr sz="4800" kern="1200">
        <a:solidFill>
          <a:schemeClr val="tx1"/>
        </a:solidFill>
        <a:latin typeface="Arial" charset="0"/>
        <a:ea typeface="+mn-ea"/>
        <a:cs typeface="+mn-cs"/>
      </a:defRPr>
    </a:lvl1pPr>
    <a:lvl2pPr marL="457200" algn="l" rtl="0" fontAlgn="base">
      <a:spcBef>
        <a:spcPct val="0"/>
      </a:spcBef>
      <a:spcAft>
        <a:spcPct val="0"/>
      </a:spcAft>
      <a:defRPr sz="4800" kern="1200">
        <a:solidFill>
          <a:schemeClr val="tx1"/>
        </a:solidFill>
        <a:latin typeface="Arial" charset="0"/>
        <a:ea typeface="+mn-ea"/>
        <a:cs typeface="+mn-cs"/>
      </a:defRPr>
    </a:lvl2pPr>
    <a:lvl3pPr marL="914400" algn="l" rtl="0" fontAlgn="base">
      <a:spcBef>
        <a:spcPct val="0"/>
      </a:spcBef>
      <a:spcAft>
        <a:spcPct val="0"/>
      </a:spcAft>
      <a:defRPr sz="4800" kern="1200">
        <a:solidFill>
          <a:schemeClr val="tx1"/>
        </a:solidFill>
        <a:latin typeface="Arial" charset="0"/>
        <a:ea typeface="+mn-ea"/>
        <a:cs typeface="+mn-cs"/>
      </a:defRPr>
    </a:lvl3pPr>
    <a:lvl4pPr marL="1371600" algn="l" rtl="0" fontAlgn="base">
      <a:spcBef>
        <a:spcPct val="0"/>
      </a:spcBef>
      <a:spcAft>
        <a:spcPct val="0"/>
      </a:spcAft>
      <a:defRPr sz="4800" kern="1200">
        <a:solidFill>
          <a:schemeClr val="tx1"/>
        </a:solidFill>
        <a:latin typeface="Arial" charset="0"/>
        <a:ea typeface="+mn-ea"/>
        <a:cs typeface="+mn-cs"/>
      </a:defRPr>
    </a:lvl4pPr>
    <a:lvl5pPr marL="1828800" algn="l"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EDE0"/>
    <a:srgbClr val="000000"/>
    <a:srgbClr val="7692CC"/>
    <a:srgbClr val="FF6702"/>
    <a:srgbClr val="FF3305"/>
    <a:srgbClr val="CF3E00"/>
    <a:srgbClr val="236F7A"/>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94649" autoAdjust="0"/>
  </p:normalViewPr>
  <p:slideViewPr>
    <p:cSldViewPr>
      <p:cViewPr varScale="1">
        <p:scale>
          <a:sx n="125" d="100"/>
          <a:sy n="125" d="100"/>
        </p:scale>
        <p:origin x="-13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2133600"/>
            <a:ext cx="6705600" cy="1905000"/>
          </a:xfrm>
        </p:spPr>
        <p:txBody>
          <a:bodyPr/>
          <a:lstStyle>
            <a:lvl1pPr algn="ctr">
              <a:defRPr sz="4400"/>
            </a:lvl1pPr>
          </a:lstStyle>
          <a:p>
            <a:pPr lvl="0"/>
            <a:r>
              <a:rPr lang="de-CH" noProof="0" smtClean="0"/>
              <a:t>Titelmasterformat durch Klicken bearbeiten</a:t>
            </a:r>
          </a:p>
        </p:txBody>
      </p:sp>
      <p:sp>
        <p:nvSpPr>
          <p:cNvPr id="3075" name="Rectangle 3"/>
          <p:cNvSpPr>
            <a:spLocks noGrp="1" noChangeArrowheads="1"/>
          </p:cNvSpPr>
          <p:nvPr>
            <p:ph type="subTitle" idx="1"/>
          </p:nvPr>
        </p:nvSpPr>
        <p:spPr>
          <a:xfrm>
            <a:off x="1143000" y="4419600"/>
            <a:ext cx="6858000" cy="685800"/>
          </a:xfrm>
        </p:spPr>
        <p:txBody>
          <a:bodyPr/>
          <a:lstStyle>
            <a:lvl1pPr marL="0" indent="0" algn="ctr">
              <a:buFontTx/>
              <a:buNone/>
              <a:defRPr/>
            </a:lvl1pPr>
          </a:lstStyle>
          <a:p>
            <a:pPr lvl="0"/>
            <a:r>
              <a:rPr lang="de-CH" noProof="0" smtClean="0"/>
              <a:t>Formatvorlage des Untertitelmasters durch Klicken bearbeiten</a:t>
            </a:r>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endParaRPr lang="de-CH"/>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de-CH"/>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4AE56D52-7CF5-4B6C-B246-04B1BEC50C7E}" type="slidenum">
              <a:rPr lang="de-CH"/>
              <a:pPr/>
              <a:t>‹Nr.›</a:t>
            </a:fld>
            <a:endParaRPr lang="de-CH"/>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4AC0B7A9-80F1-4F93-BBDB-EB855458D149}" type="slidenum">
              <a:rPr lang="de-CH"/>
              <a:pPr/>
              <a:t>‹Nr.›</a:t>
            </a:fld>
            <a:endParaRPr lang="de-CH"/>
          </a:p>
        </p:txBody>
      </p:sp>
    </p:spTree>
    <p:extLst>
      <p:ext uri="{BB962C8B-B14F-4D97-AF65-F5344CB8AC3E}">
        <p14:creationId xmlns:p14="http://schemas.microsoft.com/office/powerpoint/2010/main" val="2884939786"/>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5589370D-9209-4DDE-9B23-E9FDB19B23E4}" type="slidenum">
              <a:rPr lang="de-CH"/>
              <a:pPr/>
              <a:t>‹Nr.›</a:t>
            </a:fld>
            <a:endParaRPr lang="de-CH"/>
          </a:p>
        </p:txBody>
      </p:sp>
    </p:spTree>
    <p:extLst>
      <p:ext uri="{BB962C8B-B14F-4D97-AF65-F5344CB8AC3E}">
        <p14:creationId xmlns:p14="http://schemas.microsoft.com/office/powerpoint/2010/main" val="3517582331"/>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ACCF12DF-3F9F-4B32-9282-F41BD8F5DD5B}" type="slidenum">
              <a:rPr lang="de-CH"/>
              <a:pPr/>
              <a:t>‹Nr.›</a:t>
            </a:fld>
            <a:endParaRPr lang="de-CH"/>
          </a:p>
        </p:txBody>
      </p:sp>
    </p:spTree>
    <p:extLst>
      <p:ext uri="{BB962C8B-B14F-4D97-AF65-F5344CB8AC3E}">
        <p14:creationId xmlns:p14="http://schemas.microsoft.com/office/powerpoint/2010/main" val="717445485"/>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937AEBD1-FF7E-4A44-8EC8-C63089230F6C}" type="slidenum">
              <a:rPr lang="de-CH"/>
              <a:pPr/>
              <a:t>‹Nr.›</a:t>
            </a:fld>
            <a:endParaRPr lang="de-CH"/>
          </a:p>
        </p:txBody>
      </p:sp>
    </p:spTree>
    <p:extLst>
      <p:ext uri="{BB962C8B-B14F-4D97-AF65-F5344CB8AC3E}">
        <p14:creationId xmlns:p14="http://schemas.microsoft.com/office/powerpoint/2010/main" val="2076331072"/>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B2EECC24-5EB2-4FAB-918A-72BFF3A2F6E4}" type="slidenum">
              <a:rPr lang="de-CH"/>
              <a:pPr/>
              <a:t>‹Nr.›</a:t>
            </a:fld>
            <a:endParaRPr lang="de-CH"/>
          </a:p>
        </p:txBody>
      </p:sp>
    </p:spTree>
    <p:extLst>
      <p:ext uri="{BB962C8B-B14F-4D97-AF65-F5344CB8AC3E}">
        <p14:creationId xmlns:p14="http://schemas.microsoft.com/office/powerpoint/2010/main" val="2872822764"/>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F7B962C1-B21D-4295-86B4-B099CF7E72E8}" type="slidenum">
              <a:rPr lang="de-CH"/>
              <a:pPr/>
              <a:t>‹Nr.›</a:t>
            </a:fld>
            <a:endParaRPr lang="de-CH"/>
          </a:p>
        </p:txBody>
      </p:sp>
    </p:spTree>
    <p:extLst>
      <p:ext uri="{BB962C8B-B14F-4D97-AF65-F5344CB8AC3E}">
        <p14:creationId xmlns:p14="http://schemas.microsoft.com/office/powerpoint/2010/main" val="2658087663"/>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FA2245D3-21EE-4905-9F49-32B5F993B607}" type="slidenum">
              <a:rPr lang="de-CH"/>
              <a:pPr/>
              <a:t>‹Nr.›</a:t>
            </a:fld>
            <a:endParaRPr lang="de-CH"/>
          </a:p>
        </p:txBody>
      </p:sp>
    </p:spTree>
    <p:extLst>
      <p:ext uri="{BB962C8B-B14F-4D97-AF65-F5344CB8AC3E}">
        <p14:creationId xmlns:p14="http://schemas.microsoft.com/office/powerpoint/2010/main" val="1234795135"/>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12CCD10A-8278-4527-ABAF-6A9C57B976CD}" type="slidenum">
              <a:rPr lang="de-CH"/>
              <a:pPr/>
              <a:t>‹Nr.›</a:t>
            </a:fld>
            <a:endParaRPr lang="de-CH"/>
          </a:p>
        </p:txBody>
      </p:sp>
    </p:spTree>
    <p:extLst>
      <p:ext uri="{BB962C8B-B14F-4D97-AF65-F5344CB8AC3E}">
        <p14:creationId xmlns:p14="http://schemas.microsoft.com/office/powerpoint/2010/main" val="3285838110"/>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3BE2896E-D8C1-46E6-8AA0-4BC746F79AB8}" type="slidenum">
              <a:rPr lang="de-CH"/>
              <a:pPr/>
              <a:t>‹Nr.›</a:t>
            </a:fld>
            <a:endParaRPr lang="de-CH"/>
          </a:p>
        </p:txBody>
      </p:sp>
    </p:spTree>
    <p:extLst>
      <p:ext uri="{BB962C8B-B14F-4D97-AF65-F5344CB8AC3E}">
        <p14:creationId xmlns:p14="http://schemas.microsoft.com/office/powerpoint/2010/main" val="3048345369"/>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8233EDD6-FA42-4C7F-B6C5-1766CF50C2A8}" type="slidenum">
              <a:rPr lang="de-CH"/>
              <a:pPr/>
              <a:t>‹Nr.›</a:t>
            </a:fld>
            <a:endParaRPr lang="de-CH"/>
          </a:p>
        </p:txBody>
      </p:sp>
    </p:spTree>
    <p:extLst>
      <p:ext uri="{BB962C8B-B14F-4D97-AF65-F5344CB8AC3E}">
        <p14:creationId xmlns:p14="http://schemas.microsoft.com/office/powerpoint/2010/main" val="289232738"/>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304800"/>
            <a:ext cx="6400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1027" name="Rectangle 3"/>
          <p:cNvSpPr>
            <a:spLocks noGrp="1" noChangeArrowheads="1"/>
          </p:cNvSpPr>
          <p:nvPr>
            <p:ph type="body" idx="1"/>
          </p:nvPr>
        </p:nvSpPr>
        <p:spPr bwMode="auto">
          <a:xfrm>
            <a:off x="2133600" y="1981200"/>
            <a:ext cx="6400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028" name="Rectangle 4"/>
          <p:cNvSpPr>
            <a:spLocks noGrp="1" noChangeArrowheads="1"/>
          </p:cNvSpPr>
          <p:nvPr>
            <p:ph type="dt" sz="half" idx="2"/>
          </p:nvPr>
        </p:nvSpPr>
        <p:spPr bwMode="auto">
          <a:xfrm>
            <a:off x="21336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de-CH"/>
          </a:p>
        </p:txBody>
      </p:sp>
      <p:sp>
        <p:nvSpPr>
          <p:cNvPr id="1029" name="Rectangle 5"/>
          <p:cNvSpPr>
            <a:spLocks noGrp="1" noChangeArrowheads="1"/>
          </p:cNvSpPr>
          <p:nvPr>
            <p:ph type="ftr" sz="quarter" idx="3"/>
          </p:nvPr>
        </p:nvSpPr>
        <p:spPr bwMode="auto">
          <a:xfrm>
            <a:off x="3886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1030" name="Rectangle 6"/>
          <p:cNvSpPr>
            <a:spLocks noGrp="1" noChangeArrowheads="1"/>
          </p:cNvSpPr>
          <p:nvPr>
            <p:ph type="sldNum" sz="quarter" idx="4"/>
          </p:nvPr>
        </p:nvSpPr>
        <p:spPr bwMode="auto">
          <a:xfrm>
            <a:off x="7239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24FC748A-AEBB-4C13-B035-A3DFBBE6C258}"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txStyles>
    <p:titleStyle>
      <a:lvl1pPr algn="l" rtl="0" fontAlgn="base">
        <a:lnSpc>
          <a:spcPct val="80000"/>
        </a:lnSpc>
        <a:spcBef>
          <a:spcPct val="0"/>
        </a:spcBef>
        <a:spcAft>
          <a:spcPct val="0"/>
        </a:spcAft>
        <a:defRPr sz="4000">
          <a:solidFill>
            <a:schemeClr val="tx2"/>
          </a:solidFill>
          <a:latin typeface="+mj-lt"/>
          <a:ea typeface="+mj-ea"/>
          <a:cs typeface="+mj-cs"/>
        </a:defRPr>
      </a:lvl1pPr>
      <a:lvl2pPr algn="l" rtl="0" fontAlgn="base">
        <a:lnSpc>
          <a:spcPct val="80000"/>
        </a:lnSpc>
        <a:spcBef>
          <a:spcPct val="0"/>
        </a:spcBef>
        <a:spcAft>
          <a:spcPct val="0"/>
        </a:spcAft>
        <a:defRPr sz="4000">
          <a:solidFill>
            <a:schemeClr val="tx2"/>
          </a:solidFill>
          <a:latin typeface="Arial Black" pitchFamily="34" charset="0"/>
        </a:defRPr>
      </a:lvl2pPr>
      <a:lvl3pPr algn="l" rtl="0" fontAlgn="base">
        <a:lnSpc>
          <a:spcPct val="80000"/>
        </a:lnSpc>
        <a:spcBef>
          <a:spcPct val="0"/>
        </a:spcBef>
        <a:spcAft>
          <a:spcPct val="0"/>
        </a:spcAft>
        <a:defRPr sz="4000">
          <a:solidFill>
            <a:schemeClr val="tx2"/>
          </a:solidFill>
          <a:latin typeface="Arial Black" pitchFamily="34" charset="0"/>
        </a:defRPr>
      </a:lvl3pPr>
      <a:lvl4pPr algn="l" rtl="0" fontAlgn="base">
        <a:lnSpc>
          <a:spcPct val="80000"/>
        </a:lnSpc>
        <a:spcBef>
          <a:spcPct val="0"/>
        </a:spcBef>
        <a:spcAft>
          <a:spcPct val="0"/>
        </a:spcAft>
        <a:defRPr sz="4000">
          <a:solidFill>
            <a:schemeClr val="tx2"/>
          </a:solidFill>
          <a:latin typeface="Arial Black" pitchFamily="34" charset="0"/>
        </a:defRPr>
      </a:lvl4pPr>
      <a:lvl5pPr algn="l" rtl="0" fontAlgn="base">
        <a:lnSpc>
          <a:spcPct val="80000"/>
        </a:lnSpc>
        <a:spcBef>
          <a:spcPct val="0"/>
        </a:spcBef>
        <a:spcAft>
          <a:spcPct val="0"/>
        </a:spcAft>
        <a:defRPr sz="4000">
          <a:solidFill>
            <a:schemeClr val="tx2"/>
          </a:solidFill>
          <a:latin typeface="Arial Black" pitchFamily="34" charset="0"/>
        </a:defRPr>
      </a:lvl5pPr>
      <a:lvl6pPr marL="457200" algn="l" rtl="0" fontAlgn="base">
        <a:lnSpc>
          <a:spcPct val="80000"/>
        </a:lnSpc>
        <a:spcBef>
          <a:spcPct val="0"/>
        </a:spcBef>
        <a:spcAft>
          <a:spcPct val="0"/>
        </a:spcAft>
        <a:defRPr sz="4000">
          <a:solidFill>
            <a:schemeClr val="tx2"/>
          </a:solidFill>
          <a:latin typeface="Arial Black" pitchFamily="34" charset="0"/>
        </a:defRPr>
      </a:lvl6pPr>
      <a:lvl7pPr marL="914400" algn="l" rtl="0" fontAlgn="base">
        <a:lnSpc>
          <a:spcPct val="80000"/>
        </a:lnSpc>
        <a:spcBef>
          <a:spcPct val="0"/>
        </a:spcBef>
        <a:spcAft>
          <a:spcPct val="0"/>
        </a:spcAft>
        <a:defRPr sz="4000">
          <a:solidFill>
            <a:schemeClr val="tx2"/>
          </a:solidFill>
          <a:latin typeface="Arial Black" pitchFamily="34" charset="0"/>
        </a:defRPr>
      </a:lvl7pPr>
      <a:lvl8pPr marL="1371600" algn="l" rtl="0" fontAlgn="base">
        <a:lnSpc>
          <a:spcPct val="80000"/>
        </a:lnSpc>
        <a:spcBef>
          <a:spcPct val="0"/>
        </a:spcBef>
        <a:spcAft>
          <a:spcPct val="0"/>
        </a:spcAft>
        <a:defRPr sz="4000">
          <a:solidFill>
            <a:schemeClr val="tx2"/>
          </a:solidFill>
          <a:latin typeface="Arial Black" pitchFamily="34" charset="0"/>
        </a:defRPr>
      </a:lvl8pPr>
      <a:lvl9pPr marL="1828800" algn="l" rtl="0" fontAlgn="base">
        <a:lnSpc>
          <a:spcPct val="80000"/>
        </a:lnSpc>
        <a:spcBef>
          <a:spcPct val="0"/>
        </a:spcBef>
        <a:spcAft>
          <a:spcPct val="0"/>
        </a:spcAft>
        <a:defRPr sz="4000">
          <a:solidFill>
            <a:schemeClr val="tx2"/>
          </a:solidFill>
          <a:latin typeface="Arial Black"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07504" y="404664"/>
            <a:ext cx="8928992" cy="1421928"/>
          </a:xfrm>
          <a:effectLst>
            <a:outerShdw dist="35921" dir="2700000" algn="ctr" rotWithShape="0">
              <a:srgbClr val="000000"/>
            </a:outerShdw>
          </a:effectLst>
        </p:spPr>
        <p:txBody>
          <a:bodyPr wrap="square">
            <a:spAutoFit/>
          </a:bodyPr>
          <a:lstStyle/>
          <a:p>
            <a:pPr algn="l"/>
            <a:r>
              <a:rPr lang="de-CH" sz="5400" dirty="0" smtClean="0">
                <a:ln>
                  <a:solidFill>
                    <a:srgbClr val="000000"/>
                  </a:solidFill>
                </a:ln>
                <a:solidFill>
                  <a:schemeClr val="bg1"/>
                </a:solidFill>
                <a:latin typeface="Arial Rounded MT Bold" pitchFamily="34" charset="0"/>
              </a:rPr>
              <a:t>Ich bestimme</a:t>
            </a:r>
            <a:br>
              <a:rPr lang="de-CH" sz="5400" dirty="0" smtClean="0">
                <a:ln>
                  <a:solidFill>
                    <a:srgbClr val="000000"/>
                  </a:solidFill>
                </a:ln>
                <a:solidFill>
                  <a:schemeClr val="bg1"/>
                </a:solidFill>
                <a:latin typeface="Arial Rounded MT Bold" pitchFamily="34" charset="0"/>
              </a:rPr>
            </a:br>
            <a:r>
              <a:rPr lang="de-CH" sz="5400" dirty="0" smtClean="0">
                <a:ln>
                  <a:solidFill>
                    <a:srgbClr val="000000"/>
                  </a:solidFill>
                </a:ln>
                <a:solidFill>
                  <a:schemeClr val="bg1"/>
                </a:solidFill>
                <a:latin typeface="Arial Rounded MT Bold" pitchFamily="34" charset="0"/>
              </a:rPr>
              <a:t>meinen Input</a:t>
            </a:r>
            <a:endParaRPr lang="de-CH" sz="5400" dirty="0">
              <a:ln>
                <a:solidFill>
                  <a:srgbClr val="000000"/>
                </a:solidFill>
              </a:ln>
              <a:solidFill>
                <a:schemeClr val="bg1"/>
              </a:solidFill>
              <a:latin typeface="Arial Rounded MT Bold" pitchFamily="34" charset="0"/>
            </a:endParaRPr>
          </a:p>
        </p:txBody>
      </p:sp>
      <p:sp>
        <p:nvSpPr>
          <p:cNvPr id="51203" name="Rectangle 3"/>
          <p:cNvSpPr>
            <a:spLocks noGrp="1" noChangeArrowheads="1"/>
          </p:cNvSpPr>
          <p:nvPr>
            <p:ph type="subTitle" idx="1"/>
          </p:nvPr>
        </p:nvSpPr>
        <p:spPr>
          <a:xfrm>
            <a:off x="541213" y="6088301"/>
            <a:ext cx="8423275" cy="437043"/>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algn="r">
              <a:lnSpc>
                <a:spcPct val="80000"/>
              </a:lnSpc>
              <a:spcBef>
                <a:spcPct val="0"/>
              </a:spcBef>
            </a:pPr>
            <a:r>
              <a:rPr lang="de-CH" sz="2800" kern="1200" dirty="0">
                <a:ln>
                  <a:solidFill>
                    <a:srgbClr val="000000"/>
                  </a:solidFill>
                </a:ln>
                <a:solidFill>
                  <a:schemeClr val="bg1"/>
                </a:solidFill>
                <a:latin typeface="Arial Rounded MT Bold" pitchFamily="34" charset="0"/>
                <a:ea typeface="+mj-ea"/>
                <a:cs typeface="+mj-cs"/>
              </a:rPr>
              <a:t>Reihe: </a:t>
            </a:r>
            <a:r>
              <a:rPr lang="de-CH" sz="2800" kern="1200" dirty="0" smtClean="0">
                <a:ln>
                  <a:solidFill>
                    <a:srgbClr val="000000"/>
                  </a:solidFill>
                </a:ln>
                <a:solidFill>
                  <a:schemeClr val="bg1"/>
                </a:solidFill>
                <a:latin typeface="Arial Rounded MT Bold" pitchFamily="34" charset="0"/>
                <a:ea typeface="+mj-ea"/>
                <a:cs typeface="+mj-cs"/>
              </a:rPr>
              <a:t>So lebe ich mit Jesus (4/4)      </a:t>
            </a:r>
            <a:endParaRPr lang="de-CH" sz="2800" kern="1200" dirty="0">
              <a:ln>
                <a:solidFill>
                  <a:srgbClr val="000000"/>
                </a:solidFill>
              </a:ln>
              <a:solidFill>
                <a:schemeClr val="bg1"/>
              </a:solidFill>
              <a:latin typeface="Arial Rounded MT Bold" pitchFamily="34" charset="0"/>
              <a:ea typeface="+mj-ea"/>
              <a:cs typeface="+mj-cs"/>
            </a:endParaRPr>
          </a:p>
        </p:txBody>
      </p:sp>
      <p:sp>
        <p:nvSpPr>
          <p:cNvPr id="4" name="Rectangle 3"/>
          <p:cNvSpPr txBox="1">
            <a:spLocks noChangeArrowheads="1"/>
          </p:cNvSpPr>
          <p:nvPr/>
        </p:nvSpPr>
        <p:spPr bwMode="auto">
          <a:xfrm>
            <a:off x="451773" y="3014721"/>
            <a:ext cx="5992436" cy="48628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nSpc>
                <a:spcPct val="80000"/>
              </a:lnSpc>
              <a:defRPr sz="6000">
                <a:ln>
                  <a:solidFill>
                    <a:srgbClr val="000000"/>
                  </a:solidFill>
                </a:ln>
                <a:solidFill>
                  <a:schemeClr val="bg1"/>
                </a:solidFill>
                <a:latin typeface="Arial Rounded MT Bold" pitchFamily="34" charset="0"/>
                <a:ea typeface="+mj-ea"/>
                <a:cs typeface="+mj-cs"/>
              </a:defRPr>
            </a:lvl1pPr>
            <a:lvl2pPr>
              <a:lnSpc>
                <a:spcPct val="80000"/>
              </a:lnSpc>
              <a:defRPr sz="4000">
                <a:solidFill>
                  <a:schemeClr val="tx2"/>
                </a:solidFill>
                <a:latin typeface="Arial Black" pitchFamily="34" charset="0"/>
              </a:defRPr>
            </a:lvl2pPr>
            <a:lvl3pPr>
              <a:lnSpc>
                <a:spcPct val="80000"/>
              </a:lnSpc>
              <a:defRPr sz="4000">
                <a:solidFill>
                  <a:schemeClr val="tx2"/>
                </a:solidFill>
                <a:latin typeface="Arial Black" pitchFamily="34" charset="0"/>
              </a:defRPr>
            </a:lvl3pPr>
            <a:lvl4pPr>
              <a:lnSpc>
                <a:spcPct val="80000"/>
              </a:lnSpc>
              <a:defRPr sz="4000">
                <a:solidFill>
                  <a:schemeClr val="tx2"/>
                </a:solidFill>
                <a:latin typeface="Arial Black" pitchFamily="34" charset="0"/>
              </a:defRPr>
            </a:lvl4pPr>
            <a:lvl5pPr>
              <a:lnSpc>
                <a:spcPct val="80000"/>
              </a:lnSpc>
              <a:defRPr sz="4000">
                <a:solidFill>
                  <a:schemeClr val="tx2"/>
                </a:solidFill>
                <a:latin typeface="Arial Black" pitchFamily="34" charset="0"/>
              </a:defRPr>
            </a:lvl5pPr>
            <a:lvl6pPr marL="457200" fontAlgn="base">
              <a:lnSpc>
                <a:spcPct val="80000"/>
              </a:lnSpc>
              <a:spcBef>
                <a:spcPct val="0"/>
              </a:spcBef>
              <a:spcAft>
                <a:spcPct val="0"/>
              </a:spcAft>
              <a:defRPr sz="4000">
                <a:solidFill>
                  <a:schemeClr val="tx2"/>
                </a:solidFill>
                <a:latin typeface="Arial Black" pitchFamily="34" charset="0"/>
              </a:defRPr>
            </a:lvl6pPr>
            <a:lvl7pPr marL="914400" fontAlgn="base">
              <a:lnSpc>
                <a:spcPct val="80000"/>
              </a:lnSpc>
              <a:spcBef>
                <a:spcPct val="0"/>
              </a:spcBef>
              <a:spcAft>
                <a:spcPct val="0"/>
              </a:spcAft>
              <a:defRPr sz="4000">
                <a:solidFill>
                  <a:schemeClr val="tx2"/>
                </a:solidFill>
                <a:latin typeface="Arial Black" pitchFamily="34" charset="0"/>
              </a:defRPr>
            </a:lvl7pPr>
            <a:lvl8pPr marL="1371600" fontAlgn="base">
              <a:lnSpc>
                <a:spcPct val="80000"/>
              </a:lnSpc>
              <a:spcBef>
                <a:spcPct val="0"/>
              </a:spcBef>
              <a:spcAft>
                <a:spcPct val="0"/>
              </a:spcAft>
              <a:defRPr sz="4000">
                <a:solidFill>
                  <a:schemeClr val="tx2"/>
                </a:solidFill>
                <a:latin typeface="Arial Black" pitchFamily="34" charset="0"/>
              </a:defRPr>
            </a:lvl8pPr>
            <a:lvl9pPr marL="1828800" fontAlgn="base">
              <a:lnSpc>
                <a:spcPct val="80000"/>
              </a:lnSpc>
              <a:spcBef>
                <a:spcPct val="0"/>
              </a:spcBef>
              <a:spcAft>
                <a:spcPct val="0"/>
              </a:spcAft>
              <a:defRPr sz="4000">
                <a:solidFill>
                  <a:schemeClr val="tx2"/>
                </a:solidFill>
                <a:latin typeface="Arial Black" pitchFamily="34" charset="0"/>
              </a:defRPr>
            </a:lvl9pPr>
          </a:lstStyle>
          <a:p>
            <a:pPr algn="r"/>
            <a:r>
              <a:rPr lang="de-CH" sz="3200" dirty="0"/>
              <a:t>Kolosser-Brief </a:t>
            </a:r>
            <a:r>
              <a:rPr lang="de-CH" sz="3200" dirty="0" smtClean="0"/>
              <a:t>3,16-17      </a:t>
            </a:r>
            <a:endParaRPr lang="de-CH" sz="3200" dirty="0"/>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179511" y="112564"/>
            <a:ext cx="7704857" cy="230832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defPPr>
              <a:defRPr lang="de-CH"/>
            </a:defPPr>
            <a:lvl1pPr>
              <a:spcBef>
                <a:spcPct val="50000"/>
              </a:spcBef>
              <a:defRPr sz="3200">
                <a:ln w="19050">
                  <a:solidFill>
                    <a:srgbClr val="000000"/>
                  </a:solidFill>
                </a:ln>
                <a:solidFill>
                  <a:srgbClr val="FFFFFF"/>
                </a:solidFill>
                <a:latin typeface="Arial Rounded MT Bold" pitchFamily="34" charset="0"/>
              </a:defRPr>
            </a:lvl1pPr>
          </a:lstStyle>
          <a:p>
            <a:r>
              <a:rPr lang="de-CH" sz="4800" dirty="0"/>
              <a:t>„Tut es mit der ganzen Weisheit, die Gott euch gegeben hat.“</a:t>
            </a:r>
            <a:endParaRPr lang="de-DE" sz="4800" dirty="0"/>
          </a:p>
        </p:txBody>
      </p:sp>
      <p:sp>
        <p:nvSpPr>
          <p:cNvPr id="312323" name="Text Box 3"/>
          <p:cNvSpPr txBox="1">
            <a:spLocks noChangeArrowheads="1"/>
          </p:cNvSpPr>
          <p:nvPr/>
        </p:nvSpPr>
        <p:spPr bwMode="auto">
          <a:xfrm>
            <a:off x="2483768" y="2276872"/>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Kolosser-Brief 3,16</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a:solidFill>
                  <a:srgbClr val="FFFFFF"/>
                </a:solidFill>
              </a:rPr>
              <a:t>So lebe ich mit Jesus</a:t>
            </a:r>
          </a:p>
        </p:txBody>
      </p:sp>
    </p:spTree>
    <p:extLst>
      <p:ext uri="{BB962C8B-B14F-4D97-AF65-F5344CB8AC3E}">
        <p14:creationId xmlns:p14="http://schemas.microsoft.com/office/powerpoint/2010/main" val="3836292224"/>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9490" name="Text Box 2"/>
          <p:cNvSpPr txBox="1">
            <a:spLocks noChangeArrowheads="1"/>
          </p:cNvSpPr>
          <p:nvPr/>
        </p:nvSpPr>
        <p:spPr bwMode="auto">
          <a:xfrm>
            <a:off x="107174" y="98647"/>
            <a:ext cx="8137234" cy="45243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dirty="0">
                <a:ln>
                  <a:solidFill>
                    <a:srgbClr val="000000"/>
                  </a:solidFill>
                </a:ln>
                <a:solidFill>
                  <a:srgbClr val="FFFFFF"/>
                </a:solidFill>
                <a:latin typeface="Arial Rounded MT Bold" pitchFamily="34" charset="0"/>
              </a:rPr>
              <a:t>Wir sind überzeugt, dass geistliches Wachstum und Lebensveränderung des Einzelnen sich besonders gut in einer Kleingruppe entfalten kann</a:t>
            </a:r>
            <a:r>
              <a:rPr lang="de-CH" dirty="0" smtClean="0">
                <a:ln>
                  <a:solidFill>
                    <a:srgbClr val="000000"/>
                  </a:solidFill>
                </a:ln>
                <a:solidFill>
                  <a:srgbClr val="FFFFFF"/>
                </a:solidFill>
                <a:latin typeface="Arial Rounded MT Bold" pitchFamily="34" charset="0"/>
              </a:rPr>
              <a:t>.</a:t>
            </a:r>
            <a:endParaRPr lang="de-CH" dirty="0">
              <a:ln>
                <a:solidFill>
                  <a:srgbClr val="000000"/>
                </a:solidFill>
              </a:ln>
              <a:solidFill>
                <a:srgbClr val="FFFFFF"/>
              </a:solidFill>
              <a:latin typeface="Arial Rounded MT Bold" pitchFamily="34" charset="0"/>
            </a:endParaRPr>
          </a:p>
        </p:txBody>
      </p:sp>
      <p:sp>
        <p:nvSpPr>
          <p:cNvPr id="319492" name="Rectangle 4"/>
          <p:cNvSpPr>
            <a:spLocks noGrp="1" noChangeArrowheads="1"/>
          </p:cNvSpPr>
          <p:nvPr>
            <p:ph type="subTitle" idx="1"/>
          </p:nvPr>
        </p:nvSpPr>
        <p:spPr>
          <a:xfrm>
            <a:off x="5220072" y="6453336"/>
            <a:ext cx="3816350" cy="289073"/>
          </a:xfrm>
          <a:noFill/>
          <a:ln/>
          <a:effectLst>
            <a:outerShdw dist="35921" dir="2700000" algn="ctr" rotWithShape="0">
              <a:srgbClr val="000000"/>
            </a:outerShdw>
          </a:effectLst>
        </p:spPr>
        <p:txBody>
          <a:bodyPr/>
          <a:lstStyle/>
          <a:p>
            <a:pPr lvl="0" algn="r">
              <a:lnSpc>
                <a:spcPct val="80000"/>
              </a:lnSpc>
            </a:pPr>
            <a:r>
              <a:rPr lang="de-CH" sz="1200" dirty="0">
                <a:solidFill>
                  <a:srgbClr val="FFFFFF"/>
                </a:solidFill>
              </a:rPr>
              <a:t>So lebe ich mit Jesus</a:t>
            </a:r>
          </a:p>
        </p:txBody>
      </p:sp>
      <p:sp>
        <p:nvSpPr>
          <p:cNvPr id="4" name="Text Box 2"/>
          <p:cNvSpPr txBox="1">
            <a:spLocks noChangeArrowheads="1"/>
          </p:cNvSpPr>
          <p:nvPr/>
        </p:nvSpPr>
        <p:spPr bwMode="auto">
          <a:xfrm>
            <a:off x="1926983" y="4639647"/>
            <a:ext cx="6317425" cy="40011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r">
              <a:spcBef>
                <a:spcPct val="50000"/>
              </a:spcBef>
            </a:pPr>
            <a:r>
              <a:rPr lang="de-CH" sz="2000" dirty="0" smtClean="0">
                <a:ln>
                  <a:solidFill>
                    <a:srgbClr val="000000"/>
                  </a:solidFill>
                </a:ln>
                <a:solidFill>
                  <a:srgbClr val="FFFFFF"/>
                </a:solidFill>
                <a:latin typeface="Arial Rounded MT Bold" pitchFamily="34" charset="0"/>
              </a:rPr>
              <a:t>Grundwert 7</a:t>
            </a:r>
            <a:endParaRPr lang="de-CH" sz="20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790554719"/>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107504" y="1218701"/>
            <a:ext cx="8928992" cy="1274195"/>
          </a:xfrm>
          <a:effectLst>
            <a:outerShdw dist="35921" dir="2700000" algn="ctr" rotWithShape="0">
              <a:srgbClr val="000000"/>
            </a:outerShdw>
          </a:effectLst>
        </p:spPr>
        <p:txBody>
          <a:bodyPr wrap="square">
            <a:spAutoFit/>
          </a:bodyPr>
          <a:lstStyle/>
          <a:p>
            <a:pPr marL="1117600" indent="-1117600" algn="l"/>
            <a:r>
              <a:rPr lang="de-DE" sz="4800" dirty="0" smtClean="0">
                <a:ln>
                  <a:solidFill>
                    <a:srgbClr val="000000"/>
                  </a:solidFill>
                </a:ln>
                <a:solidFill>
                  <a:schemeClr val="bg1"/>
                </a:solidFill>
                <a:latin typeface="Arial Rounded MT Bold" pitchFamily="34" charset="0"/>
              </a:rPr>
              <a:t>II.    …durch geistliche</a:t>
            </a:r>
            <a:br>
              <a:rPr lang="de-DE" sz="4800" dirty="0" smtClean="0">
                <a:ln>
                  <a:solidFill>
                    <a:srgbClr val="000000"/>
                  </a:solidFill>
                </a:ln>
                <a:solidFill>
                  <a:schemeClr val="bg1"/>
                </a:solidFill>
                <a:latin typeface="Arial Rounded MT Bold" pitchFamily="34" charset="0"/>
              </a:rPr>
            </a:br>
            <a:r>
              <a:rPr lang="de-DE" sz="4800" dirty="0" smtClean="0">
                <a:ln>
                  <a:solidFill>
                    <a:srgbClr val="000000"/>
                  </a:solidFill>
                </a:ln>
                <a:solidFill>
                  <a:schemeClr val="bg1"/>
                </a:solidFill>
                <a:latin typeface="Arial Rounded MT Bold" pitchFamily="34" charset="0"/>
              </a:rPr>
              <a:t>Lieder</a:t>
            </a:r>
            <a:endParaRPr lang="de-CH" sz="4800" dirty="0">
              <a:ln>
                <a:solidFill>
                  <a:srgbClr val="000000"/>
                </a:solidFill>
              </a:ln>
              <a:solidFill>
                <a:schemeClr val="bg1"/>
              </a:solidFill>
              <a:latin typeface="Arial Rounded MT Bold" pitchFamily="34" charset="0"/>
            </a:endParaRPr>
          </a:p>
        </p:txBody>
      </p:sp>
      <p:sp>
        <p:nvSpPr>
          <p:cNvPr id="238595" name="Rectangle 3"/>
          <p:cNvSpPr>
            <a:spLocks noGrp="1" noChangeArrowheads="1"/>
          </p:cNvSpPr>
          <p:nvPr>
            <p:ph type="subTitle" idx="1"/>
          </p:nvPr>
        </p:nvSpPr>
        <p:spPr>
          <a:xfrm>
            <a:off x="5220072" y="6465895"/>
            <a:ext cx="3816350" cy="361081"/>
          </a:xfrm>
          <a:effectLst>
            <a:outerShdw dist="35921" dir="2700000" algn="ctr" rotWithShape="0">
              <a:srgbClr val="000000"/>
            </a:outerShdw>
          </a:effectLst>
        </p:spPr>
        <p:txBody>
          <a:bodyPr/>
          <a:lstStyle/>
          <a:p>
            <a:pPr lvl="0" algn="r">
              <a:lnSpc>
                <a:spcPct val="80000"/>
              </a:lnSpc>
            </a:pPr>
            <a:r>
              <a:rPr lang="de-CH" sz="1200" dirty="0">
                <a:solidFill>
                  <a:srgbClr val="FFFFFF"/>
                </a:solidFill>
              </a:rPr>
              <a:t>So lebe ich mit Jesus</a:t>
            </a:r>
          </a:p>
        </p:txBody>
      </p:sp>
      <p:sp>
        <p:nvSpPr>
          <p:cNvPr id="4" name="Rectangle 2"/>
          <p:cNvSpPr txBox="1">
            <a:spLocks noChangeArrowheads="1"/>
          </p:cNvSpPr>
          <p:nvPr/>
        </p:nvSpPr>
        <p:spPr bwMode="auto">
          <a:xfrm>
            <a:off x="107504" y="116632"/>
            <a:ext cx="8784976" cy="33855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000">
                <a:solidFill>
                  <a:schemeClr val="tx2"/>
                </a:solidFill>
                <a:latin typeface="Arial Black" pitchFamily="34" charset="0"/>
              </a:defRPr>
            </a:lvl2pPr>
            <a:lvl3pPr algn="l" rtl="0" fontAlgn="base">
              <a:lnSpc>
                <a:spcPct val="80000"/>
              </a:lnSpc>
              <a:spcBef>
                <a:spcPct val="0"/>
              </a:spcBef>
              <a:spcAft>
                <a:spcPct val="0"/>
              </a:spcAft>
              <a:defRPr sz="4000">
                <a:solidFill>
                  <a:schemeClr val="tx2"/>
                </a:solidFill>
                <a:latin typeface="Arial Black" pitchFamily="34" charset="0"/>
              </a:defRPr>
            </a:lvl3pPr>
            <a:lvl4pPr algn="l" rtl="0" fontAlgn="base">
              <a:lnSpc>
                <a:spcPct val="80000"/>
              </a:lnSpc>
              <a:spcBef>
                <a:spcPct val="0"/>
              </a:spcBef>
              <a:spcAft>
                <a:spcPct val="0"/>
              </a:spcAft>
              <a:defRPr sz="4000">
                <a:solidFill>
                  <a:schemeClr val="tx2"/>
                </a:solidFill>
                <a:latin typeface="Arial Black" pitchFamily="34" charset="0"/>
              </a:defRPr>
            </a:lvl4pPr>
            <a:lvl5pPr algn="l" rtl="0" fontAlgn="base">
              <a:lnSpc>
                <a:spcPct val="80000"/>
              </a:lnSpc>
              <a:spcBef>
                <a:spcPct val="0"/>
              </a:spcBef>
              <a:spcAft>
                <a:spcPct val="0"/>
              </a:spcAft>
              <a:defRPr sz="4000">
                <a:solidFill>
                  <a:schemeClr val="tx2"/>
                </a:solidFill>
                <a:latin typeface="Arial Black" pitchFamily="34" charset="0"/>
              </a:defRPr>
            </a:lvl5pPr>
            <a:lvl6pPr marL="457200" algn="l" rtl="0" fontAlgn="base">
              <a:lnSpc>
                <a:spcPct val="80000"/>
              </a:lnSpc>
              <a:spcBef>
                <a:spcPct val="0"/>
              </a:spcBef>
              <a:spcAft>
                <a:spcPct val="0"/>
              </a:spcAft>
              <a:defRPr sz="4000">
                <a:solidFill>
                  <a:schemeClr val="tx2"/>
                </a:solidFill>
                <a:latin typeface="Arial Black" pitchFamily="34" charset="0"/>
              </a:defRPr>
            </a:lvl6pPr>
            <a:lvl7pPr marL="914400" algn="l" rtl="0" fontAlgn="base">
              <a:lnSpc>
                <a:spcPct val="80000"/>
              </a:lnSpc>
              <a:spcBef>
                <a:spcPct val="0"/>
              </a:spcBef>
              <a:spcAft>
                <a:spcPct val="0"/>
              </a:spcAft>
              <a:defRPr sz="4000">
                <a:solidFill>
                  <a:schemeClr val="tx2"/>
                </a:solidFill>
                <a:latin typeface="Arial Black" pitchFamily="34" charset="0"/>
              </a:defRPr>
            </a:lvl7pPr>
            <a:lvl8pPr marL="1371600" algn="l" rtl="0" fontAlgn="base">
              <a:lnSpc>
                <a:spcPct val="80000"/>
              </a:lnSpc>
              <a:spcBef>
                <a:spcPct val="0"/>
              </a:spcBef>
              <a:spcAft>
                <a:spcPct val="0"/>
              </a:spcAft>
              <a:defRPr sz="4000">
                <a:solidFill>
                  <a:schemeClr val="tx2"/>
                </a:solidFill>
                <a:latin typeface="Arial Black" pitchFamily="34" charset="0"/>
              </a:defRPr>
            </a:lvl8pPr>
            <a:lvl9pPr marL="1828800" algn="l" rtl="0" fontAlgn="base">
              <a:lnSpc>
                <a:spcPct val="80000"/>
              </a:lnSpc>
              <a:spcBef>
                <a:spcPct val="0"/>
              </a:spcBef>
              <a:spcAft>
                <a:spcPct val="0"/>
              </a:spcAft>
              <a:defRPr sz="4000">
                <a:solidFill>
                  <a:schemeClr val="tx2"/>
                </a:solidFill>
                <a:latin typeface="Arial Black" pitchFamily="34" charset="0"/>
              </a:defRPr>
            </a:lvl9pPr>
          </a:lstStyle>
          <a:p>
            <a:pPr marL="1117600" indent="-1117600" algn="l"/>
            <a:r>
              <a:rPr lang="de-DE" sz="2000" dirty="0" smtClean="0">
                <a:ln>
                  <a:solidFill>
                    <a:srgbClr val="000000"/>
                  </a:solidFill>
                </a:ln>
                <a:solidFill>
                  <a:schemeClr val="bg1"/>
                </a:solidFill>
                <a:latin typeface="Arial Rounded MT Bold" pitchFamily="34" charset="0"/>
              </a:rPr>
              <a:t>Ich bestimme meinen Input…</a:t>
            </a:r>
            <a:endParaRPr lang="de-CH" sz="2000" dirty="0">
              <a:ln>
                <a:solidFill>
                  <a:srgbClr val="000000"/>
                </a:solidFill>
              </a:ln>
              <a:solidFill>
                <a:schemeClr val="bg1"/>
              </a:solidFill>
              <a:latin typeface="Arial Rounded MT Bold" pitchFamily="34" charset="0"/>
            </a:endParaRPr>
          </a:p>
        </p:txBody>
      </p:sp>
    </p:spTree>
    <p:extLst>
      <p:ext uri="{BB962C8B-B14F-4D97-AF65-F5344CB8AC3E}">
        <p14:creationId xmlns:p14="http://schemas.microsoft.com/office/powerpoint/2010/main" val="1865166433"/>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107503" y="112564"/>
            <a:ext cx="7704857" cy="230832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defPPr>
              <a:defRPr lang="de-CH"/>
            </a:defPPr>
            <a:lvl1pPr>
              <a:spcBef>
                <a:spcPct val="50000"/>
              </a:spcBef>
              <a:defRPr sz="3200">
                <a:ln w="19050">
                  <a:solidFill>
                    <a:srgbClr val="000000"/>
                  </a:solidFill>
                </a:ln>
                <a:solidFill>
                  <a:srgbClr val="FFFFFF"/>
                </a:solidFill>
                <a:latin typeface="Arial Rounded MT Bold" pitchFamily="34" charset="0"/>
              </a:defRPr>
            </a:lvl1pPr>
          </a:lstStyle>
          <a:p>
            <a:r>
              <a:rPr lang="de-CH" sz="3600" dirty="0"/>
              <a:t>„Singt Psalmen, Lobgesänge und von Gottes Geist eingegebene Lieder; singt sie dankbar und aus tiefstem Herzen zur Ehre Gottes.“</a:t>
            </a:r>
            <a:endParaRPr lang="de-DE" sz="3600" dirty="0"/>
          </a:p>
        </p:txBody>
      </p:sp>
      <p:sp>
        <p:nvSpPr>
          <p:cNvPr id="312323" name="Text Box 3"/>
          <p:cNvSpPr txBox="1">
            <a:spLocks noChangeArrowheads="1"/>
          </p:cNvSpPr>
          <p:nvPr/>
        </p:nvSpPr>
        <p:spPr bwMode="auto">
          <a:xfrm>
            <a:off x="2627784" y="2564904"/>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Kolosser-Brief 3,16</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a:solidFill>
                  <a:srgbClr val="FFFFFF"/>
                </a:solidFill>
              </a:rPr>
              <a:t>So lebe ich mit Jesus</a:t>
            </a:r>
          </a:p>
        </p:txBody>
      </p:sp>
    </p:spTree>
    <p:extLst>
      <p:ext uri="{BB962C8B-B14F-4D97-AF65-F5344CB8AC3E}">
        <p14:creationId xmlns:p14="http://schemas.microsoft.com/office/powerpoint/2010/main" val="3489545158"/>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3000" r="-3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347864" y="-27384"/>
            <a:ext cx="5832648" cy="4031873"/>
          </a:xfrm>
          <a:prstGeom prst="rect">
            <a:avLst/>
          </a:prstGeom>
          <a:solidFill>
            <a:srgbClr val="F4EDE0">
              <a:alpha val="41000"/>
            </a:srgbClr>
          </a:solidFill>
          <a:ln>
            <a:noFill/>
          </a:ln>
          <a:effectLst>
            <a:outerShdw dist="35921" dir="2700000" algn="ctr" rotWithShape="0">
              <a:srgbClr val="000000"/>
            </a:outerShdw>
          </a:effectLst>
          <a:extLst/>
        </p:spPr>
        <p:txBody>
          <a:bodyPr wrap="square">
            <a:spAutoFit/>
          </a:bodyPr>
          <a:lstStyle/>
          <a:p>
            <a:pPr>
              <a:spcBef>
                <a:spcPct val="50000"/>
              </a:spcBef>
            </a:pPr>
            <a:r>
              <a:rPr lang="de-CH" sz="3200" dirty="0">
                <a:ln w="22225">
                  <a:solidFill>
                    <a:srgbClr val="000000"/>
                  </a:solidFill>
                </a:ln>
                <a:solidFill>
                  <a:srgbClr val="FFFFFF"/>
                </a:solidFill>
                <a:latin typeface="Arial Rounded MT Bold" pitchFamily="34" charset="0"/>
              </a:rPr>
              <a:t>„Immer wenn der von Gott geschickte böse Geist über Saul kam, griff David zur Harfe und begann darauf zu spielen. Dann wurde es Saul leichter ums Herz, er fühlte sich wieder wohler und der böse Geist verliess ihn.“</a:t>
            </a:r>
            <a:endParaRPr lang="de-DE" sz="3200" dirty="0">
              <a:ln w="22225">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987551" y="4211796"/>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1.Samuel 16,22</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35496" y="6453336"/>
            <a:ext cx="3816350" cy="289073"/>
          </a:xfrm>
          <a:noFill/>
          <a:ln/>
          <a:effectLst>
            <a:outerShdw dist="35921" dir="2700000" algn="ctr" rotWithShape="0">
              <a:srgbClr val="000000"/>
            </a:outerShdw>
          </a:effectLst>
        </p:spPr>
        <p:txBody>
          <a:bodyPr/>
          <a:lstStyle/>
          <a:p>
            <a:pPr algn="l">
              <a:lnSpc>
                <a:spcPct val="80000"/>
              </a:lnSpc>
            </a:pPr>
            <a:r>
              <a:rPr lang="de-CH" sz="1200" dirty="0">
                <a:solidFill>
                  <a:srgbClr val="FFFFFF"/>
                </a:solidFill>
              </a:rPr>
              <a:t>So lebe ich mit Jesus</a:t>
            </a:r>
          </a:p>
        </p:txBody>
      </p:sp>
    </p:spTree>
    <p:extLst>
      <p:ext uri="{BB962C8B-B14F-4D97-AF65-F5344CB8AC3E}">
        <p14:creationId xmlns:p14="http://schemas.microsoft.com/office/powerpoint/2010/main" val="2199767836"/>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3000" r="-3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6512" y="-27384"/>
            <a:ext cx="6120680" cy="1754326"/>
          </a:xfrm>
          <a:prstGeom prst="rect">
            <a:avLst/>
          </a:prstGeom>
          <a:solidFill>
            <a:srgbClr val="F4EDE0">
              <a:alpha val="14000"/>
            </a:srgbClr>
          </a:solidFill>
          <a:ln>
            <a:noFill/>
          </a:ln>
          <a:effectLst>
            <a:outerShdw dist="35921" dir="2700000" algn="ctr" rotWithShape="0">
              <a:srgbClr val="000000"/>
            </a:outerShdw>
          </a:effectLst>
          <a:extLst/>
        </p:spPr>
        <p:txBody>
          <a:bodyPr wrap="square">
            <a:spAutoFit/>
          </a:bodyPr>
          <a:lstStyle/>
          <a:p>
            <a:pPr>
              <a:spcBef>
                <a:spcPct val="50000"/>
              </a:spcBef>
            </a:pPr>
            <a:r>
              <a:rPr lang="de-CH" sz="3600" dirty="0">
                <a:ln w="22225">
                  <a:solidFill>
                    <a:srgbClr val="000000"/>
                  </a:solidFill>
                </a:ln>
                <a:solidFill>
                  <a:srgbClr val="FFFFFF"/>
                </a:solidFill>
                <a:latin typeface="Arial Rounded MT Bold" pitchFamily="34" charset="0"/>
              </a:rPr>
              <a:t>„Während das Harfenspiel erklang, kam der Geist des Herrn über Elisa.“</a:t>
            </a:r>
            <a:endParaRPr lang="de-DE" sz="3600" dirty="0">
              <a:ln w="22225">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986651" y="2924944"/>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2.Könige 3,15</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22365" y="6453336"/>
            <a:ext cx="3816350" cy="289073"/>
          </a:xfrm>
          <a:noFill/>
          <a:ln/>
          <a:effectLst>
            <a:outerShdw dist="35921" dir="2700000" algn="ctr" rotWithShape="0">
              <a:srgbClr val="000000"/>
            </a:outerShdw>
          </a:effectLst>
        </p:spPr>
        <p:txBody>
          <a:bodyPr/>
          <a:lstStyle/>
          <a:p>
            <a:pPr algn="l">
              <a:lnSpc>
                <a:spcPct val="80000"/>
              </a:lnSpc>
            </a:pPr>
            <a:r>
              <a:rPr lang="de-CH" sz="1200" dirty="0">
                <a:solidFill>
                  <a:srgbClr val="FFFFFF"/>
                </a:solidFill>
              </a:rPr>
              <a:t>So lebe ich mit Jesus</a:t>
            </a:r>
          </a:p>
        </p:txBody>
      </p:sp>
    </p:spTree>
    <p:extLst>
      <p:ext uri="{BB962C8B-B14F-4D97-AF65-F5344CB8AC3E}">
        <p14:creationId xmlns:p14="http://schemas.microsoft.com/office/powerpoint/2010/main" val="984731148"/>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3000" r="-3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2422855" y="-27384"/>
            <a:ext cx="6696744" cy="2862322"/>
          </a:xfrm>
          <a:prstGeom prst="rect">
            <a:avLst/>
          </a:prstGeom>
          <a:solidFill>
            <a:srgbClr val="F4EDE0">
              <a:alpha val="29000"/>
            </a:srgbClr>
          </a:solidFill>
          <a:ln>
            <a:noFill/>
          </a:ln>
          <a:effectLst>
            <a:outerShdw dist="35921" dir="2700000" algn="ctr" rotWithShape="0">
              <a:srgbClr val="000000"/>
            </a:outerShdw>
          </a:effectLst>
          <a:extLst/>
        </p:spPr>
        <p:txBody>
          <a:bodyPr wrap="square">
            <a:spAutoFit/>
          </a:bodyPr>
          <a:lstStyle/>
          <a:p>
            <a:pPr>
              <a:spcBef>
                <a:spcPct val="50000"/>
              </a:spcBef>
            </a:pPr>
            <a:r>
              <a:rPr lang="de-CH" sz="3600" dirty="0">
                <a:ln>
                  <a:solidFill>
                    <a:srgbClr val="000000"/>
                  </a:solidFill>
                </a:ln>
                <a:solidFill>
                  <a:srgbClr val="FFFFFF"/>
                </a:solidFill>
                <a:latin typeface="Arial Rounded MT Bold" pitchFamily="34" charset="0"/>
              </a:rPr>
              <a:t>Macht jemand von euch Schweres durch? Dann bete er! Erlebt jemand eine Zeit der Ermutigung? Dann singe er Loblieder!</a:t>
            </a:r>
            <a:endParaRPr lang="de-DE" sz="3600" dirty="0">
              <a:ln>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915543" y="2924944"/>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Jakobus 5,13</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107504" y="6453336"/>
            <a:ext cx="3816350" cy="289073"/>
          </a:xfrm>
          <a:noFill/>
          <a:ln/>
          <a:effectLst>
            <a:outerShdw dist="35921" dir="2700000" algn="ctr" rotWithShape="0">
              <a:srgbClr val="000000"/>
            </a:outerShdw>
          </a:effectLst>
        </p:spPr>
        <p:txBody>
          <a:bodyPr/>
          <a:lstStyle/>
          <a:p>
            <a:pPr algn="l">
              <a:lnSpc>
                <a:spcPct val="80000"/>
              </a:lnSpc>
            </a:pPr>
            <a:r>
              <a:rPr lang="de-CH" sz="1200" dirty="0">
                <a:solidFill>
                  <a:srgbClr val="FFFFFF"/>
                </a:solidFill>
              </a:rPr>
              <a:t>So lebe ich mit Jesus</a:t>
            </a:r>
          </a:p>
        </p:txBody>
      </p:sp>
    </p:spTree>
    <p:extLst>
      <p:ext uri="{BB962C8B-B14F-4D97-AF65-F5344CB8AC3E}">
        <p14:creationId xmlns:p14="http://schemas.microsoft.com/office/powerpoint/2010/main" val="4106218449"/>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3000" r="-3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1655168" y="-27384"/>
            <a:ext cx="7488832" cy="2308324"/>
          </a:xfrm>
          <a:prstGeom prst="rect">
            <a:avLst/>
          </a:prstGeom>
          <a:solidFill>
            <a:srgbClr val="F4EDE0">
              <a:alpha val="26000"/>
            </a:srgbClr>
          </a:solidFill>
          <a:ln>
            <a:noFill/>
          </a:ln>
          <a:effectLst>
            <a:outerShdw dist="35921" dir="2700000" algn="ctr" rotWithShape="0">
              <a:srgbClr val="000000"/>
            </a:outerShdw>
          </a:effectLst>
          <a:extLst/>
        </p:spPr>
        <p:txBody>
          <a:bodyPr wrap="square">
            <a:spAutoFit/>
          </a:bodyPr>
          <a:lstStyle/>
          <a:p>
            <a:pPr>
              <a:spcBef>
                <a:spcPct val="50000"/>
              </a:spcBef>
            </a:pPr>
            <a:r>
              <a:rPr lang="de-CH" sz="3600" dirty="0">
                <a:ln>
                  <a:solidFill>
                    <a:srgbClr val="000000"/>
                  </a:solidFill>
                </a:ln>
                <a:solidFill>
                  <a:srgbClr val="FFFFFF"/>
                </a:solidFill>
                <a:latin typeface="Arial Rounded MT Bold" pitchFamily="34" charset="0"/>
              </a:rPr>
              <a:t>„Gegen Mitternacht beteten Paulus und </a:t>
            </a:r>
            <a:r>
              <a:rPr lang="de-CH" sz="3600" dirty="0" err="1">
                <a:ln>
                  <a:solidFill>
                    <a:srgbClr val="000000"/>
                  </a:solidFill>
                </a:ln>
                <a:solidFill>
                  <a:srgbClr val="FFFFFF"/>
                </a:solidFill>
                <a:latin typeface="Arial Rounded MT Bold" pitchFamily="34" charset="0"/>
              </a:rPr>
              <a:t>Silas</a:t>
            </a:r>
            <a:r>
              <a:rPr lang="de-CH" sz="3600" dirty="0">
                <a:ln>
                  <a:solidFill>
                    <a:srgbClr val="000000"/>
                  </a:solidFill>
                </a:ln>
                <a:solidFill>
                  <a:srgbClr val="FFFFFF"/>
                </a:solidFill>
                <a:latin typeface="Arial Rounded MT Bold" pitchFamily="34" charset="0"/>
              </a:rPr>
              <a:t>; sie priesen Gott mit Lobliedern, und die Mitgefangenen hörten ihnen zu.“</a:t>
            </a:r>
            <a:endParaRPr lang="de-DE" sz="3600" dirty="0">
              <a:ln>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987824" y="3356992"/>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Apostelgeschichte 16,25</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107504" y="6525344"/>
            <a:ext cx="3816350" cy="289073"/>
          </a:xfrm>
          <a:noFill/>
          <a:ln/>
          <a:effectLst>
            <a:outerShdw dist="35921" dir="2700000" algn="ctr" rotWithShape="0">
              <a:srgbClr val="000000"/>
            </a:outerShdw>
          </a:effectLst>
        </p:spPr>
        <p:txBody>
          <a:bodyPr/>
          <a:lstStyle/>
          <a:p>
            <a:pPr algn="l">
              <a:lnSpc>
                <a:spcPct val="80000"/>
              </a:lnSpc>
            </a:pPr>
            <a:r>
              <a:rPr lang="de-CH" sz="1200" dirty="0">
                <a:solidFill>
                  <a:srgbClr val="FFFFFF"/>
                </a:solidFill>
              </a:rPr>
              <a:t>So lebe ich mit Jesus</a:t>
            </a:r>
          </a:p>
        </p:txBody>
      </p:sp>
    </p:spTree>
    <p:extLst>
      <p:ext uri="{BB962C8B-B14F-4D97-AF65-F5344CB8AC3E}">
        <p14:creationId xmlns:p14="http://schemas.microsoft.com/office/powerpoint/2010/main" val="463892701"/>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6" y="18490"/>
            <a:ext cx="7776864" cy="230832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defPPr>
              <a:defRPr lang="de-CH"/>
            </a:defPPr>
            <a:lvl1pPr>
              <a:spcBef>
                <a:spcPct val="50000"/>
              </a:spcBef>
              <a:defRPr sz="3200">
                <a:ln w="19050">
                  <a:solidFill>
                    <a:srgbClr val="000000"/>
                  </a:solidFill>
                </a:ln>
                <a:solidFill>
                  <a:srgbClr val="FFFFFF"/>
                </a:solidFill>
                <a:latin typeface="Arial Rounded MT Bold" pitchFamily="34" charset="0"/>
              </a:defRPr>
            </a:lvl1pPr>
          </a:lstStyle>
          <a:p>
            <a:r>
              <a:rPr lang="de-CH" sz="3600" dirty="0"/>
              <a:t>„Singt Psalmen, Lobgesänge und von Gottes Geist eingegebene Lieder; singt sie dankbar und aus tiefstem Herzen zur Ehre Gottes.“</a:t>
            </a:r>
            <a:endParaRPr lang="de-DE" sz="3600" dirty="0"/>
          </a:p>
        </p:txBody>
      </p:sp>
      <p:sp>
        <p:nvSpPr>
          <p:cNvPr id="312323" name="Text Box 3"/>
          <p:cNvSpPr txBox="1">
            <a:spLocks noChangeArrowheads="1"/>
          </p:cNvSpPr>
          <p:nvPr/>
        </p:nvSpPr>
        <p:spPr bwMode="auto">
          <a:xfrm>
            <a:off x="2771800" y="2492896"/>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Kolosser-Brief 3,16</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a:solidFill>
                  <a:srgbClr val="FFFFFF"/>
                </a:solidFill>
              </a:rPr>
              <a:t>So lebe ich mit Jesus</a:t>
            </a:r>
          </a:p>
        </p:txBody>
      </p:sp>
    </p:spTree>
    <p:extLst>
      <p:ext uri="{BB962C8B-B14F-4D97-AF65-F5344CB8AC3E}">
        <p14:creationId xmlns:p14="http://schemas.microsoft.com/office/powerpoint/2010/main" val="1405412795"/>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9490" name="Text Box 2"/>
          <p:cNvSpPr txBox="1">
            <a:spLocks noChangeArrowheads="1"/>
          </p:cNvSpPr>
          <p:nvPr/>
        </p:nvSpPr>
        <p:spPr bwMode="auto">
          <a:xfrm>
            <a:off x="107174" y="98647"/>
            <a:ext cx="8929322" cy="95410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2800" dirty="0">
                <a:ln>
                  <a:solidFill>
                    <a:srgbClr val="000000"/>
                  </a:solidFill>
                </a:ln>
                <a:solidFill>
                  <a:srgbClr val="FFFFFF"/>
                </a:solidFill>
                <a:latin typeface="Arial Rounded MT Bold" pitchFamily="34" charset="0"/>
              </a:rPr>
              <a:t>Wir sind überzeugt, dass bestmögliche Qualität Gott ehrt und Menschen inspiriert.</a:t>
            </a:r>
          </a:p>
        </p:txBody>
      </p:sp>
      <p:sp>
        <p:nvSpPr>
          <p:cNvPr id="319492" name="Rectangle 4"/>
          <p:cNvSpPr>
            <a:spLocks noGrp="1" noChangeArrowheads="1"/>
          </p:cNvSpPr>
          <p:nvPr>
            <p:ph type="subTitle" idx="1"/>
          </p:nvPr>
        </p:nvSpPr>
        <p:spPr>
          <a:xfrm>
            <a:off x="5220072" y="6453336"/>
            <a:ext cx="3816350" cy="289073"/>
          </a:xfrm>
          <a:noFill/>
          <a:ln/>
          <a:effectLst>
            <a:outerShdw dist="35921" dir="2700000" algn="ctr" rotWithShape="0">
              <a:srgbClr val="000000"/>
            </a:outerShdw>
          </a:effectLst>
        </p:spPr>
        <p:txBody>
          <a:bodyPr/>
          <a:lstStyle/>
          <a:p>
            <a:pPr lvl="0" algn="r">
              <a:lnSpc>
                <a:spcPct val="80000"/>
              </a:lnSpc>
            </a:pPr>
            <a:r>
              <a:rPr lang="de-CH" sz="1200" dirty="0">
                <a:solidFill>
                  <a:srgbClr val="FFFFFF"/>
                </a:solidFill>
              </a:rPr>
              <a:t>So lebe ich mit Jesus</a:t>
            </a:r>
          </a:p>
        </p:txBody>
      </p:sp>
      <p:sp>
        <p:nvSpPr>
          <p:cNvPr id="4" name="Text Box 2"/>
          <p:cNvSpPr txBox="1">
            <a:spLocks noChangeArrowheads="1"/>
          </p:cNvSpPr>
          <p:nvPr/>
        </p:nvSpPr>
        <p:spPr bwMode="auto">
          <a:xfrm>
            <a:off x="87895" y="2348880"/>
            <a:ext cx="8929322" cy="40011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r">
              <a:spcBef>
                <a:spcPct val="50000"/>
              </a:spcBef>
            </a:pPr>
            <a:r>
              <a:rPr lang="de-CH" sz="2000" dirty="0" smtClean="0">
                <a:ln>
                  <a:solidFill>
                    <a:srgbClr val="000000"/>
                  </a:solidFill>
                </a:ln>
                <a:solidFill>
                  <a:srgbClr val="FFFFFF"/>
                </a:solidFill>
                <a:latin typeface="Arial Rounded MT Bold" pitchFamily="34" charset="0"/>
              </a:rPr>
              <a:t>Grundwert 8</a:t>
            </a:r>
            <a:endParaRPr lang="de-CH" sz="20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573339389"/>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smtClean="0">
                <a:solidFill>
                  <a:srgbClr val="FFFFFF"/>
                </a:solidFill>
              </a:rPr>
              <a:t>So lebe ich mit Jesus</a:t>
            </a:r>
            <a:endParaRPr lang="de-CH" sz="1200" dirty="0">
              <a:solidFill>
                <a:srgbClr val="FFFFFF"/>
              </a:solidFill>
            </a:endParaRP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356" y="188640"/>
            <a:ext cx="8781288" cy="5071872"/>
          </a:xfrm>
          <a:prstGeom prst="rect">
            <a:avLst/>
          </a:prstGeom>
        </p:spPr>
      </p:pic>
      <p:sp>
        <p:nvSpPr>
          <p:cNvPr id="4" name="Rectangle 4"/>
          <p:cNvSpPr txBox="1">
            <a:spLocks noChangeArrowheads="1"/>
          </p:cNvSpPr>
          <p:nvPr/>
        </p:nvSpPr>
        <p:spPr bwMode="auto">
          <a:xfrm>
            <a:off x="181356" y="5373216"/>
            <a:ext cx="3816350" cy="28907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Tx/>
              <a:buNone/>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l">
              <a:lnSpc>
                <a:spcPct val="80000"/>
              </a:lnSpc>
            </a:pPr>
            <a:r>
              <a:rPr lang="de-CH" sz="1200" kern="0" dirty="0" smtClean="0">
                <a:solidFill>
                  <a:srgbClr val="FFFFFF"/>
                </a:solidFill>
              </a:rPr>
              <a:t>Tages-Anzeiger, Donnerstag, 28. Februar 2013</a:t>
            </a:r>
            <a:endParaRPr lang="de-CH" sz="1200" kern="0" dirty="0">
              <a:solidFill>
                <a:srgbClr val="FFFFFF"/>
              </a:solidFill>
            </a:endParaRPr>
          </a:p>
        </p:txBody>
      </p:sp>
    </p:spTree>
    <p:extLst>
      <p:ext uri="{BB962C8B-B14F-4D97-AF65-F5344CB8AC3E}">
        <p14:creationId xmlns:p14="http://schemas.microsoft.com/office/powerpoint/2010/main" val="4095135248"/>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127368" y="980728"/>
            <a:ext cx="8928992" cy="1865126"/>
          </a:xfrm>
          <a:effectLst>
            <a:outerShdw dist="35921" dir="2700000" algn="ctr" rotWithShape="0">
              <a:srgbClr val="000000"/>
            </a:outerShdw>
          </a:effectLst>
        </p:spPr>
        <p:txBody>
          <a:bodyPr wrap="square">
            <a:spAutoFit/>
          </a:bodyPr>
          <a:lstStyle/>
          <a:p>
            <a:pPr marL="1117600" indent="-1117600" algn="l"/>
            <a:r>
              <a:rPr lang="de-DE" sz="4800" dirty="0" smtClean="0">
                <a:ln>
                  <a:solidFill>
                    <a:srgbClr val="000000"/>
                  </a:solidFill>
                </a:ln>
                <a:solidFill>
                  <a:schemeClr val="bg1"/>
                </a:solidFill>
                <a:latin typeface="Arial Rounded MT Bold" pitchFamily="34" charset="0"/>
              </a:rPr>
              <a:t>III.   …damit ich</a:t>
            </a:r>
            <a:br>
              <a:rPr lang="de-DE" sz="4800" dirty="0" smtClean="0">
                <a:ln>
                  <a:solidFill>
                    <a:srgbClr val="000000"/>
                  </a:solidFill>
                </a:ln>
                <a:solidFill>
                  <a:schemeClr val="bg1"/>
                </a:solidFill>
                <a:latin typeface="Arial Rounded MT Bold" pitchFamily="34" charset="0"/>
              </a:rPr>
            </a:br>
            <a:r>
              <a:rPr lang="de-DE" sz="4800" dirty="0" smtClean="0">
                <a:ln>
                  <a:solidFill>
                    <a:srgbClr val="000000"/>
                  </a:solidFill>
                </a:ln>
                <a:solidFill>
                  <a:schemeClr val="bg1"/>
                </a:solidFill>
                <a:latin typeface="Arial Rounded MT Bold" pitchFamily="34" charset="0"/>
              </a:rPr>
              <a:t>authentisch</a:t>
            </a:r>
            <a:r>
              <a:rPr lang="de-DE" sz="4800" smtClean="0">
                <a:ln>
                  <a:solidFill>
                    <a:srgbClr val="000000"/>
                  </a:solidFill>
                </a:ln>
                <a:solidFill>
                  <a:schemeClr val="bg1"/>
                </a:solidFill>
                <a:latin typeface="Arial Rounded MT Bold" pitchFamily="34" charset="0"/>
              </a:rPr>
              <a:t/>
            </a:r>
            <a:br>
              <a:rPr lang="de-DE" sz="4800" smtClean="0">
                <a:ln>
                  <a:solidFill>
                    <a:srgbClr val="000000"/>
                  </a:solidFill>
                </a:ln>
                <a:solidFill>
                  <a:schemeClr val="bg1"/>
                </a:solidFill>
                <a:latin typeface="Arial Rounded MT Bold" pitchFamily="34" charset="0"/>
              </a:rPr>
            </a:br>
            <a:r>
              <a:rPr lang="de-DE" sz="4800" smtClean="0">
                <a:ln>
                  <a:solidFill>
                    <a:srgbClr val="000000"/>
                  </a:solidFill>
                </a:ln>
                <a:solidFill>
                  <a:schemeClr val="bg1"/>
                </a:solidFill>
                <a:latin typeface="Arial Rounded MT Bold" pitchFamily="34" charset="0"/>
              </a:rPr>
              <a:t>leben </a:t>
            </a:r>
            <a:r>
              <a:rPr lang="de-DE" sz="4800" dirty="0" smtClean="0">
                <a:ln>
                  <a:solidFill>
                    <a:srgbClr val="000000"/>
                  </a:solidFill>
                </a:ln>
                <a:solidFill>
                  <a:schemeClr val="bg1"/>
                </a:solidFill>
                <a:latin typeface="Arial Rounded MT Bold" pitchFamily="34" charset="0"/>
              </a:rPr>
              <a:t>kann</a:t>
            </a:r>
            <a:endParaRPr lang="de-CH" sz="4800" dirty="0">
              <a:ln>
                <a:solidFill>
                  <a:srgbClr val="000000"/>
                </a:solidFill>
              </a:ln>
              <a:solidFill>
                <a:schemeClr val="bg1"/>
              </a:solidFill>
              <a:latin typeface="Arial Rounded MT Bold" pitchFamily="34" charset="0"/>
            </a:endParaRPr>
          </a:p>
        </p:txBody>
      </p:sp>
      <p:sp>
        <p:nvSpPr>
          <p:cNvPr id="238595" name="Rectangle 3"/>
          <p:cNvSpPr>
            <a:spLocks noGrp="1" noChangeArrowheads="1"/>
          </p:cNvSpPr>
          <p:nvPr>
            <p:ph type="subTitle" idx="1"/>
          </p:nvPr>
        </p:nvSpPr>
        <p:spPr>
          <a:xfrm>
            <a:off x="5220072" y="6465895"/>
            <a:ext cx="3816350" cy="361081"/>
          </a:xfrm>
          <a:effectLst>
            <a:outerShdw dist="35921" dir="2700000" algn="ctr" rotWithShape="0">
              <a:srgbClr val="000000"/>
            </a:outerShdw>
          </a:effectLst>
        </p:spPr>
        <p:txBody>
          <a:bodyPr/>
          <a:lstStyle/>
          <a:p>
            <a:pPr lvl="0" algn="r">
              <a:lnSpc>
                <a:spcPct val="80000"/>
              </a:lnSpc>
            </a:pPr>
            <a:r>
              <a:rPr lang="de-CH" sz="1200" dirty="0">
                <a:solidFill>
                  <a:srgbClr val="FFFFFF"/>
                </a:solidFill>
              </a:rPr>
              <a:t>So lebe ich mit Jesus</a:t>
            </a:r>
          </a:p>
        </p:txBody>
      </p:sp>
      <p:sp>
        <p:nvSpPr>
          <p:cNvPr id="4" name="Rectangle 2"/>
          <p:cNvSpPr txBox="1">
            <a:spLocks noChangeArrowheads="1"/>
          </p:cNvSpPr>
          <p:nvPr/>
        </p:nvSpPr>
        <p:spPr bwMode="auto">
          <a:xfrm>
            <a:off x="107504" y="116632"/>
            <a:ext cx="8784976" cy="33855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000">
                <a:solidFill>
                  <a:schemeClr val="tx2"/>
                </a:solidFill>
                <a:latin typeface="Arial Black" pitchFamily="34" charset="0"/>
              </a:defRPr>
            </a:lvl2pPr>
            <a:lvl3pPr algn="l" rtl="0" fontAlgn="base">
              <a:lnSpc>
                <a:spcPct val="80000"/>
              </a:lnSpc>
              <a:spcBef>
                <a:spcPct val="0"/>
              </a:spcBef>
              <a:spcAft>
                <a:spcPct val="0"/>
              </a:spcAft>
              <a:defRPr sz="4000">
                <a:solidFill>
                  <a:schemeClr val="tx2"/>
                </a:solidFill>
                <a:latin typeface="Arial Black" pitchFamily="34" charset="0"/>
              </a:defRPr>
            </a:lvl3pPr>
            <a:lvl4pPr algn="l" rtl="0" fontAlgn="base">
              <a:lnSpc>
                <a:spcPct val="80000"/>
              </a:lnSpc>
              <a:spcBef>
                <a:spcPct val="0"/>
              </a:spcBef>
              <a:spcAft>
                <a:spcPct val="0"/>
              </a:spcAft>
              <a:defRPr sz="4000">
                <a:solidFill>
                  <a:schemeClr val="tx2"/>
                </a:solidFill>
                <a:latin typeface="Arial Black" pitchFamily="34" charset="0"/>
              </a:defRPr>
            </a:lvl4pPr>
            <a:lvl5pPr algn="l" rtl="0" fontAlgn="base">
              <a:lnSpc>
                <a:spcPct val="80000"/>
              </a:lnSpc>
              <a:spcBef>
                <a:spcPct val="0"/>
              </a:spcBef>
              <a:spcAft>
                <a:spcPct val="0"/>
              </a:spcAft>
              <a:defRPr sz="4000">
                <a:solidFill>
                  <a:schemeClr val="tx2"/>
                </a:solidFill>
                <a:latin typeface="Arial Black" pitchFamily="34" charset="0"/>
              </a:defRPr>
            </a:lvl5pPr>
            <a:lvl6pPr marL="457200" algn="l" rtl="0" fontAlgn="base">
              <a:lnSpc>
                <a:spcPct val="80000"/>
              </a:lnSpc>
              <a:spcBef>
                <a:spcPct val="0"/>
              </a:spcBef>
              <a:spcAft>
                <a:spcPct val="0"/>
              </a:spcAft>
              <a:defRPr sz="4000">
                <a:solidFill>
                  <a:schemeClr val="tx2"/>
                </a:solidFill>
                <a:latin typeface="Arial Black" pitchFamily="34" charset="0"/>
              </a:defRPr>
            </a:lvl6pPr>
            <a:lvl7pPr marL="914400" algn="l" rtl="0" fontAlgn="base">
              <a:lnSpc>
                <a:spcPct val="80000"/>
              </a:lnSpc>
              <a:spcBef>
                <a:spcPct val="0"/>
              </a:spcBef>
              <a:spcAft>
                <a:spcPct val="0"/>
              </a:spcAft>
              <a:defRPr sz="4000">
                <a:solidFill>
                  <a:schemeClr val="tx2"/>
                </a:solidFill>
                <a:latin typeface="Arial Black" pitchFamily="34" charset="0"/>
              </a:defRPr>
            </a:lvl7pPr>
            <a:lvl8pPr marL="1371600" algn="l" rtl="0" fontAlgn="base">
              <a:lnSpc>
                <a:spcPct val="80000"/>
              </a:lnSpc>
              <a:spcBef>
                <a:spcPct val="0"/>
              </a:spcBef>
              <a:spcAft>
                <a:spcPct val="0"/>
              </a:spcAft>
              <a:defRPr sz="4000">
                <a:solidFill>
                  <a:schemeClr val="tx2"/>
                </a:solidFill>
                <a:latin typeface="Arial Black" pitchFamily="34" charset="0"/>
              </a:defRPr>
            </a:lvl8pPr>
            <a:lvl9pPr marL="1828800" algn="l" rtl="0" fontAlgn="base">
              <a:lnSpc>
                <a:spcPct val="80000"/>
              </a:lnSpc>
              <a:spcBef>
                <a:spcPct val="0"/>
              </a:spcBef>
              <a:spcAft>
                <a:spcPct val="0"/>
              </a:spcAft>
              <a:defRPr sz="4000">
                <a:solidFill>
                  <a:schemeClr val="tx2"/>
                </a:solidFill>
                <a:latin typeface="Arial Black" pitchFamily="34" charset="0"/>
              </a:defRPr>
            </a:lvl9pPr>
          </a:lstStyle>
          <a:p>
            <a:pPr marL="1117600" indent="-1117600" algn="l"/>
            <a:r>
              <a:rPr lang="de-DE" sz="2000" dirty="0" smtClean="0">
                <a:ln>
                  <a:solidFill>
                    <a:srgbClr val="000000"/>
                  </a:solidFill>
                </a:ln>
                <a:solidFill>
                  <a:schemeClr val="bg1"/>
                </a:solidFill>
                <a:latin typeface="Arial Rounded MT Bold" pitchFamily="34" charset="0"/>
              </a:rPr>
              <a:t>Ich bestimme meinen Input…</a:t>
            </a:r>
            <a:endParaRPr lang="de-CH" sz="2000" dirty="0">
              <a:ln>
                <a:solidFill>
                  <a:srgbClr val="000000"/>
                </a:solidFill>
              </a:ln>
              <a:solidFill>
                <a:schemeClr val="bg1"/>
              </a:solidFill>
              <a:latin typeface="Arial Rounded MT Bold" pitchFamily="34" charset="0"/>
            </a:endParaRPr>
          </a:p>
        </p:txBody>
      </p:sp>
    </p:spTree>
    <p:extLst>
      <p:ext uri="{BB962C8B-B14F-4D97-AF65-F5344CB8AC3E}">
        <p14:creationId xmlns:p14="http://schemas.microsoft.com/office/powerpoint/2010/main" val="977635202"/>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5" y="18490"/>
            <a:ext cx="9001001" cy="212365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defPPr>
              <a:defRPr lang="de-CH"/>
            </a:defPPr>
            <a:lvl1pPr>
              <a:spcBef>
                <a:spcPct val="50000"/>
              </a:spcBef>
              <a:defRPr sz="3200">
                <a:ln w="19050">
                  <a:solidFill>
                    <a:srgbClr val="000000"/>
                  </a:solidFill>
                </a:ln>
                <a:solidFill>
                  <a:srgbClr val="FFFFFF"/>
                </a:solidFill>
                <a:latin typeface="Arial Rounded MT Bold" pitchFamily="34" charset="0"/>
              </a:defRPr>
            </a:lvl1pPr>
          </a:lstStyle>
          <a:p>
            <a:r>
              <a:rPr lang="de-CH" sz="4400" dirty="0"/>
              <a:t>„Alles, was ihr sagt, und alles, was ihr tut, soll im Namen von Jesus, dem Herrn, geschehen.“</a:t>
            </a:r>
            <a:endParaRPr lang="de-DE" sz="4400" dirty="0"/>
          </a:p>
        </p:txBody>
      </p:sp>
      <p:sp>
        <p:nvSpPr>
          <p:cNvPr id="312323" name="Text Box 3"/>
          <p:cNvSpPr txBox="1">
            <a:spLocks noChangeArrowheads="1"/>
          </p:cNvSpPr>
          <p:nvPr/>
        </p:nvSpPr>
        <p:spPr bwMode="auto">
          <a:xfrm>
            <a:off x="2627784" y="4221088"/>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Kolosser-Brief 3,17</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a:solidFill>
                  <a:srgbClr val="FFFFFF"/>
                </a:solidFill>
              </a:rPr>
              <a:t>So lebe ich mit Jesus</a:t>
            </a:r>
          </a:p>
        </p:txBody>
      </p:sp>
    </p:spTree>
    <p:extLst>
      <p:ext uri="{BB962C8B-B14F-4D97-AF65-F5344CB8AC3E}">
        <p14:creationId xmlns:p14="http://schemas.microsoft.com/office/powerpoint/2010/main" val="1447088609"/>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5" y="18490"/>
            <a:ext cx="9001001" cy="193899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defPPr>
              <a:defRPr lang="de-CH"/>
            </a:defPPr>
            <a:lvl1pPr>
              <a:spcBef>
                <a:spcPct val="50000"/>
              </a:spcBef>
              <a:defRPr sz="3200">
                <a:ln w="19050">
                  <a:solidFill>
                    <a:srgbClr val="000000"/>
                  </a:solidFill>
                </a:ln>
                <a:solidFill>
                  <a:srgbClr val="FFFFFF"/>
                </a:solidFill>
                <a:latin typeface="Arial Rounded MT Bold" pitchFamily="34" charset="0"/>
              </a:defRPr>
            </a:lvl1pPr>
          </a:lstStyle>
          <a:p>
            <a:r>
              <a:rPr lang="de-CH" sz="6000" dirty="0"/>
              <a:t>„Dankt dabei Gott, dem Vater, durch Jesus.“</a:t>
            </a:r>
            <a:endParaRPr lang="de-DE" sz="6000" dirty="0"/>
          </a:p>
        </p:txBody>
      </p:sp>
      <p:sp>
        <p:nvSpPr>
          <p:cNvPr id="312323" name="Text Box 3"/>
          <p:cNvSpPr txBox="1">
            <a:spLocks noChangeArrowheads="1"/>
          </p:cNvSpPr>
          <p:nvPr/>
        </p:nvSpPr>
        <p:spPr bwMode="auto">
          <a:xfrm>
            <a:off x="2771800" y="2060848"/>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Kolosser-Brief 3,17</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a:solidFill>
                  <a:srgbClr val="FFFFFF"/>
                </a:solidFill>
              </a:rPr>
              <a:t>So lebe ich mit Jesus</a:t>
            </a:r>
          </a:p>
        </p:txBody>
      </p:sp>
    </p:spTree>
    <p:extLst>
      <p:ext uri="{BB962C8B-B14F-4D97-AF65-F5344CB8AC3E}">
        <p14:creationId xmlns:p14="http://schemas.microsoft.com/office/powerpoint/2010/main" val="955635398"/>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107504" y="188640"/>
            <a:ext cx="6768752" cy="83099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marL="1117600" indent="-1117600" algn="l"/>
            <a:r>
              <a:rPr lang="de-CH" sz="6000" dirty="0">
                <a:ln>
                  <a:solidFill>
                    <a:srgbClr val="000000"/>
                  </a:solidFill>
                </a:ln>
                <a:solidFill>
                  <a:schemeClr val="bg1"/>
                </a:solidFill>
                <a:latin typeface="Arial Rounded MT Bold" pitchFamily="34" charset="0"/>
              </a:rPr>
              <a:t>Schlussgedanke</a:t>
            </a:r>
            <a:r>
              <a:rPr lang="de-DE" sz="6000" dirty="0">
                <a:ln>
                  <a:solidFill>
                    <a:srgbClr val="000000"/>
                  </a:solidFill>
                </a:ln>
                <a:solidFill>
                  <a:schemeClr val="bg1"/>
                </a:solidFill>
                <a:latin typeface="Arial Rounded MT Bold" pitchFamily="34" charset="0"/>
              </a:rPr>
              <a:t> </a:t>
            </a:r>
            <a:endParaRPr lang="de-CH" sz="6000" dirty="0">
              <a:ln>
                <a:solidFill>
                  <a:srgbClr val="000000"/>
                </a:solidFill>
              </a:ln>
              <a:solidFill>
                <a:schemeClr val="bg1"/>
              </a:solidFill>
              <a:latin typeface="Arial Rounded MT Bold" pitchFamily="34" charset="0"/>
            </a:endParaRPr>
          </a:p>
        </p:txBody>
      </p:sp>
      <p:sp>
        <p:nvSpPr>
          <p:cNvPr id="58376" name="Rectangle 8"/>
          <p:cNvSpPr>
            <a:spLocks noGrp="1" noChangeArrowheads="1"/>
          </p:cNvSpPr>
          <p:nvPr>
            <p:ph type="subTitle" idx="1"/>
          </p:nvPr>
        </p:nvSpPr>
        <p:spPr>
          <a:xfrm>
            <a:off x="5292080" y="6537903"/>
            <a:ext cx="3816350" cy="289073"/>
          </a:xfrm>
          <a:noFill/>
          <a:ln/>
          <a:effectLst>
            <a:outerShdw dist="35921" dir="2700000" algn="ctr" rotWithShape="0">
              <a:srgbClr val="000000"/>
            </a:outerShdw>
          </a:effectLst>
        </p:spPr>
        <p:txBody>
          <a:bodyPr/>
          <a:lstStyle/>
          <a:p>
            <a:pPr lvl="0" algn="r">
              <a:lnSpc>
                <a:spcPct val="80000"/>
              </a:lnSpc>
            </a:pPr>
            <a:r>
              <a:rPr lang="de-CH" sz="1200" dirty="0">
                <a:solidFill>
                  <a:srgbClr val="FFFFFF"/>
                </a:solidFill>
              </a:rPr>
              <a:t>So lebe ich mit Jesus</a:t>
            </a:r>
          </a:p>
        </p:txBody>
      </p:sp>
    </p:spTree>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6" y="44624"/>
            <a:ext cx="8928992" cy="1754326"/>
          </a:xfrm>
          <a:prstGeom prst="rect">
            <a:avLst/>
          </a:prstGeom>
          <a:noFill/>
          <a:ln w="6350" algn="ctr">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wrap="square">
            <a:spAutoFit/>
          </a:bodyPr>
          <a:lstStyle>
            <a:defPPr>
              <a:defRPr lang="de-CH"/>
            </a:defPPr>
            <a:lvl1pPr>
              <a:spcBef>
                <a:spcPct val="50000"/>
              </a:spcBef>
              <a:defRPr sz="3200">
                <a:ln w="12700">
                  <a:solidFill>
                    <a:srgbClr val="000000"/>
                  </a:solidFill>
                </a:ln>
                <a:solidFill>
                  <a:srgbClr val="FFFFFF"/>
                </a:solidFill>
                <a:latin typeface="Arial Rounded MT Bold" pitchFamily="34" charset="0"/>
              </a:defRPr>
            </a:lvl1pPr>
          </a:lstStyle>
          <a:p>
            <a:r>
              <a:rPr lang="de-CH" sz="3600" dirty="0"/>
              <a:t>„Lasst euch nicht täuschen! Schlechter Umgang verdirbt auch den besten Charakter.“</a:t>
            </a:r>
            <a:endParaRPr lang="de-DE" sz="3600" dirty="0"/>
          </a:p>
        </p:txBody>
      </p:sp>
      <p:sp>
        <p:nvSpPr>
          <p:cNvPr id="312323" name="Text Box 3"/>
          <p:cNvSpPr txBox="1">
            <a:spLocks noChangeArrowheads="1"/>
          </p:cNvSpPr>
          <p:nvPr/>
        </p:nvSpPr>
        <p:spPr bwMode="auto">
          <a:xfrm>
            <a:off x="467544" y="4725144"/>
            <a:ext cx="5976937" cy="40011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2000" dirty="0" smtClean="0">
                <a:ln>
                  <a:solidFill>
                    <a:srgbClr val="000000"/>
                  </a:solidFill>
                </a:ln>
                <a:solidFill>
                  <a:srgbClr val="FFFFFF"/>
                </a:solidFill>
                <a:latin typeface="Arial Rounded MT Bold" pitchFamily="34" charset="0"/>
              </a:rPr>
              <a:t>1.Korinther-Brief 15,33</a:t>
            </a:r>
            <a:endParaRPr lang="de-DE" sz="20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107504" y="6524303"/>
            <a:ext cx="3816350" cy="289073"/>
          </a:xfrm>
          <a:noFill/>
          <a:ln/>
          <a:effectLst>
            <a:outerShdw dist="35921" dir="2700000" algn="ctr" rotWithShape="0">
              <a:srgbClr val="000000"/>
            </a:outerShdw>
          </a:effectLst>
        </p:spPr>
        <p:txBody>
          <a:bodyPr/>
          <a:lstStyle/>
          <a:p>
            <a:pPr lvl="0" algn="l">
              <a:lnSpc>
                <a:spcPct val="80000"/>
              </a:lnSpc>
            </a:pPr>
            <a:r>
              <a:rPr lang="de-CH" sz="1200" dirty="0">
                <a:solidFill>
                  <a:srgbClr val="FFFFFF"/>
                </a:solidFill>
              </a:rPr>
              <a:t>So lebe ich mit Jesus</a:t>
            </a:r>
          </a:p>
        </p:txBody>
      </p:sp>
    </p:spTree>
    <p:extLst>
      <p:ext uri="{BB962C8B-B14F-4D97-AF65-F5344CB8AC3E}">
        <p14:creationId xmlns:p14="http://schemas.microsoft.com/office/powerpoint/2010/main" val="419487335"/>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1547664" y="28792"/>
            <a:ext cx="7488832" cy="4031873"/>
          </a:xfrm>
          <a:prstGeom prst="rect">
            <a:avLst/>
          </a:prstGeom>
          <a:noFill/>
          <a:ln w="6350" algn="ctr">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wrap="square">
            <a:spAutoFit/>
          </a:bodyPr>
          <a:lstStyle>
            <a:defPPr>
              <a:defRPr lang="de-CH"/>
            </a:defPPr>
            <a:lvl1pPr>
              <a:spcBef>
                <a:spcPct val="50000"/>
              </a:spcBef>
              <a:defRPr sz="3200">
                <a:ln w="12700">
                  <a:solidFill>
                    <a:srgbClr val="000000"/>
                  </a:solidFill>
                </a:ln>
                <a:solidFill>
                  <a:srgbClr val="FFFFFF"/>
                </a:solidFill>
                <a:latin typeface="Arial Rounded MT Bold" pitchFamily="34" charset="0"/>
              </a:defRPr>
            </a:lvl1pPr>
          </a:lstStyle>
          <a:p>
            <a:r>
              <a:rPr lang="de-CH" dirty="0"/>
              <a:t>„Alles, was in der Schrift steht, ist von Gottes Geist eingegeben, und dementsprechend gross ist auch der Nutzen der Schrift: Sie unterrichtet in der Wahrheit, deckt Schuld auf, bringt auf den richtigen Weg und erzieht zu einem Leben nach Gottes Willen.“</a:t>
            </a:r>
            <a:endParaRPr lang="de-DE" dirty="0"/>
          </a:p>
        </p:txBody>
      </p:sp>
      <p:sp>
        <p:nvSpPr>
          <p:cNvPr id="312323" name="Text Box 3"/>
          <p:cNvSpPr txBox="1">
            <a:spLocks noChangeArrowheads="1"/>
          </p:cNvSpPr>
          <p:nvPr/>
        </p:nvSpPr>
        <p:spPr bwMode="auto">
          <a:xfrm>
            <a:off x="2843808" y="3933056"/>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2.Timotheus 3,16</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107504" y="6524303"/>
            <a:ext cx="3816350" cy="289073"/>
          </a:xfrm>
          <a:noFill/>
          <a:ln/>
          <a:effectLst>
            <a:outerShdw dist="35921" dir="2700000" algn="ctr" rotWithShape="0">
              <a:srgbClr val="000000"/>
            </a:outerShdw>
          </a:effectLst>
        </p:spPr>
        <p:txBody>
          <a:bodyPr/>
          <a:lstStyle/>
          <a:p>
            <a:pPr lvl="0" algn="l">
              <a:lnSpc>
                <a:spcPct val="80000"/>
              </a:lnSpc>
            </a:pPr>
            <a:r>
              <a:rPr lang="de-CH" sz="1200" dirty="0">
                <a:solidFill>
                  <a:srgbClr val="FFFFFF"/>
                </a:solidFill>
              </a:rPr>
              <a:t>So lebe ich mit Jesus</a:t>
            </a:r>
          </a:p>
        </p:txBody>
      </p:sp>
    </p:spTree>
    <p:extLst>
      <p:ext uri="{BB962C8B-B14F-4D97-AF65-F5344CB8AC3E}">
        <p14:creationId xmlns:p14="http://schemas.microsoft.com/office/powerpoint/2010/main" val="2875303643"/>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122889" name="Rectangle 9"/>
          <p:cNvSpPr>
            <a:spLocks noGrp="1" noChangeArrowheads="1"/>
          </p:cNvSpPr>
          <p:nvPr>
            <p:ph type="subTitle" idx="1"/>
          </p:nvPr>
        </p:nvSpPr>
        <p:spPr>
          <a:xfrm>
            <a:off x="179388" y="6452295"/>
            <a:ext cx="3816350" cy="289073"/>
          </a:xfrm>
          <a:noFill/>
          <a:ln/>
          <a:effectLst>
            <a:outerShdw dist="35921" dir="2700000" algn="ctr" rotWithShape="0">
              <a:srgbClr val="000000"/>
            </a:outerShdw>
          </a:effectLst>
        </p:spPr>
        <p:txBody>
          <a:bodyPr/>
          <a:lstStyle/>
          <a:p>
            <a:pPr algn="l">
              <a:lnSpc>
                <a:spcPct val="80000"/>
              </a:lnSpc>
            </a:pPr>
            <a:r>
              <a:rPr lang="de-CH" sz="1600" dirty="0">
                <a:solidFill>
                  <a:srgbClr val="FFFFFF"/>
                </a:solidFill>
              </a:rPr>
              <a:t>So lebe ich mit Jesus</a:t>
            </a:r>
          </a:p>
        </p:txBody>
      </p:sp>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107504" y="8698"/>
            <a:ext cx="9001001" cy="34778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4400" dirty="0">
                <a:ln>
                  <a:solidFill>
                    <a:srgbClr val="000000"/>
                  </a:solidFill>
                </a:ln>
                <a:solidFill>
                  <a:srgbClr val="FFFFFF"/>
                </a:solidFill>
                <a:latin typeface="Arial Rounded MT Bold" pitchFamily="34" charset="0"/>
              </a:rPr>
              <a:t>„Die Menschen verloren sich in sinnlosen Gedankengängen, und in ihren Herzen, </a:t>
            </a:r>
            <a:r>
              <a:rPr lang="de-CH" sz="4400" dirty="0" smtClean="0">
                <a:ln>
                  <a:solidFill>
                    <a:srgbClr val="000000"/>
                  </a:solidFill>
                </a:ln>
                <a:solidFill>
                  <a:srgbClr val="FFFFFF"/>
                </a:solidFill>
                <a:latin typeface="Arial Rounded MT Bold" pitchFamily="34" charset="0"/>
              </a:rPr>
              <a:t>denen</a:t>
            </a:r>
            <a:br>
              <a:rPr lang="de-CH" sz="4400" dirty="0" smtClean="0">
                <a:ln>
                  <a:solidFill>
                    <a:srgbClr val="000000"/>
                  </a:solidFill>
                </a:ln>
                <a:solidFill>
                  <a:srgbClr val="FFFFFF"/>
                </a:solidFill>
                <a:latin typeface="Arial Rounded MT Bold" pitchFamily="34" charset="0"/>
              </a:rPr>
            </a:br>
            <a:r>
              <a:rPr lang="de-CH" sz="4400" dirty="0" smtClean="0">
                <a:ln>
                  <a:solidFill>
                    <a:srgbClr val="000000"/>
                  </a:solidFill>
                </a:ln>
                <a:solidFill>
                  <a:srgbClr val="FFFFFF"/>
                </a:solidFill>
                <a:latin typeface="Arial Rounded MT Bold" pitchFamily="34" charset="0"/>
              </a:rPr>
              <a:t>jede </a:t>
            </a:r>
            <a:r>
              <a:rPr lang="de-CH" sz="4400" dirty="0">
                <a:ln>
                  <a:solidFill>
                    <a:srgbClr val="000000"/>
                  </a:solidFill>
                </a:ln>
                <a:solidFill>
                  <a:srgbClr val="FFFFFF"/>
                </a:solidFill>
                <a:latin typeface="Arial Rounded MT Bold" pitchFamily="34" charset="0"/>
              </a:rPr>
              <a:t>Einsicht fehlte, </a:t>
            </a:r>
            <a:r>
              <a:rPr lang="de-CH" sz="4400" dirty="0" smtClean="0">
                <a:ln>
                  <a:solidFill>
                    <a:srgbClr val="000000"/>
                  </a:solidFill>
                </a:ln>
                <a:solidFill>
                  <a:srgbClr val="FFFFFF"/>
                </a:solidFill>
                <a:latin typeface="Arial Rounded MT Bold" pitchFamily="34" charset="0"/>
              </a:rPr>
              <a:t>wurde</a:t>
            </a:r>
            <a:br>
              <a:rPr lang="de-CH" sz="4400" dirty="0" smtClean="0">
                <a:ln>
                  <a:solidFill>
                    <a:srgbClr val="000000"/>
                  </a:solidFill>
                </a:ln>
                <a:solidFill>
                  <a:srgbClr val="FFFFFF"/>
                </a:solidFill>
                <a:latin typeface="Arial Rounded MT Bold" pitchFamily="34" charset="0"/>
              </a:rPr>
            </a:br>
            <a:r>
              <a:rPr lang="de-CH" sz="4400" dirty="0" smtClean="0">
                <a:ln>
                  <a:solidFill>
                    <a:srgbClr val="000000"/>
                  </a:solidFill>
                </a:ln>
                <a:solidFill>
                  <a:srgbClr val="FFFFFF"/>
                </a:solidFill>
                <a:latin typeface="Arial Rounded MT Bold" pitchFamily="34" charset="0"/>
              </a:rPr>
              <a:t>es </a:t>
            </a:r>
            <a:r>
              <a:rPr lang="de-CH" sz="4400" dirty="0">
                <a:ln>
                  <a:solidFill>
                    <a:srgbClr val="000000"/>
                  </a:solidFill>
                </a:ln>
                <a:solidFill>
                  <a:srgbClr val="FFFFFF"/>
                </a:solidFill>
                <a:latin typeface="Arial Rounded MT Bold" pitchFamily="34" charset="0"/>
              </a:rPr>
              <a:t>finster.“</a:t>
            </a:r>
            <a:endParaRPr lang="de-DE" sz="4400" dirty="0">
              <a:ln>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195736" y="3486573"/>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Römer-Brief 1,21</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smtClean="0">
                <a:solidFill>
                  <a:srgbClr val="FFFFFF"/>
                </a:solidFill>
              </a:rPr>
              <a:t>So lebe ich mit Jesus</a:t>
            </a:r>
            <a:endParaRPr lang="de-CH" sz="1200" dirty="0">
              <a:solidFill>
                <a:srgbClr val="FFFFFF"/>
              </a:solidFill>
            </a:endParaRPr>
          </a:p>
        </p:txBody>
      </p:sp>
    </p:spTree>
    <p:extLst>
      <p:ext uri="{BB962C8B-B14F-4D97-AF65-F5344CB8AC3E}">
        <p14:creationId xmlns:p14="http://schemas.microsoft.com/office/powerpoint/2010/main" val="2802525098"/>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5" y="18490"/>
            <a:ext cx="7920881" cy="501675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200" dirty="0">
                <a:ln w="19050">
                  <a:solidFill>
                    <a:srgbClr val="000000"/>
                  </a:solidFill>
                </a:ln>
                <a:solidFill>
                  <a:srgbClr val="FFFFFF"/>
                </a:solidFill>
                <a:latin typeface="Arial Rounded MT Bold" pitchFamily="34" charset="0"/>
              </a:rPr>
              <a:t>„Lasst die Botschaft von Christus bei euch ihren ganzen Reichtum entfalten. Unterrichtet einander in der Lehre Christi und zeigt einander den rechten Weg; tut es mit der ganzen Weisheit, die Gott euch gegeben hat. Singt Psalmen, Lobgesänge und von Gottes Geist eingegebene Lieder; singt sie dankbar und aus tiefstem Herzen zur Ehre Gottes.“</a:t>
            </a:r>
            <a:endParaRPr lang="de-DE" sz="3200" dirty="0">
              <a:ln w="19050">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1979439" y="4869160"/>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Kolosser-Brief 3,16</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a:solidFill>
                  <a:srgbClr val="FFFFFF"/>
                </a:solidFill>
              </a:rPr>
              <a:t>So lebe ich mit Jesus</a:t>
            </a:r>
          </a:p>
        </p:txBody>
      </p:sp>
    </p:spTree>
    <p:extLst>
      <p:ext uri="{BB962C8B-B14F-4D97-AF65-F5344CB8AC3E}">
        <p14:creationId xmlns:p14="http://schemas.microsoft.com/office/powerpoint/2010/main" val="1459966405"/>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5" y="18490"/>
            <a:ext cx="7632849" cy="206210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200" dirty="0">
                <a:ln w="19050">
                  <a:solidFill>
                    <a:srgbClr val="000000"/>
                  </a:solidFill>
                </a:ln>
                <a:solidFill>
                  <a:srgbClr val="FFFFFF"/>
                </a:solidFill>
                <a:latin typeface="Arial Rounded MT Bold" pitchFamily="34" charset="0"/>
              </a:rPr>
              <a:t>„Alles, was ihr sagt, und alles, was ihr tut, soll im Namen von Jesus, dem Herrn, geschehen, und dankt dabei Gott, dem Vater, durch ihn.“</a:t>
            </a:r>
            <a:endParaRPr lang="de-DE" sz="3200" dirty="0">
              <a:ln w="19050">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339752" y="2123564"/>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Kolosser-Brief 3,17</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a:solidFill>
                  <a:srgbClr val="FFFFFF"/>
                </a:solidFill>
              </a:rPr>
              <a:t>So lebe ich mit Jesus</a:t>
            </a:r>
          </a:p>
        </p:txBody>
      </p:sp>
    </p:spTree>
    <p:extLst>
      <p:ext uri="{BB962C8B-B14F-4D97-AF65-F5344CB8AC3E}">
        <p14:creationId xmlns:p14="http://schemas.microsoft.com/office/powerpoint/2010/main" val="1742170556"/>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107504" y="836712"/>
            <a:ext cx="6984776" cy="1865126"/>
          </a:xfrm>
          <a:effectLst>
            <a:outerShdw dist="35921" dir="2700000" algn="ctr" rotWithShape="0">
              <a:srgbClr val="000000"/>
            </a:outerShdw>
          </a:effectLst>
        </p:spPr>
        <p:txBody>
          <a:bodyPr wrap="square">
            <a:spAutoFit/>
          </a:bodyPr>
          <a:lstStyle/>
          <a:p>
            <a:pPr marL="1117600" indent="-1117600" algn="l"/>
            <a:r>
              <a:rPr lang="de-DE" sz="4800" dirty="0">
                <a:ln>
                  <a:solidFill>
                    <a:srgbClr val="000000"/>
                  </a:solidFill>
                </a:ln>
                <a:solidFill>
                  <a:schemeClr val="bg1"/>
                </a:solidFill>
                <a:latin typeface="Arial Rounded MT Bold" pitchFamily="34" charset="0"/>
              </a:rPr>
              <a:t>I.    </a:t>
            </a:r>
            <a:r>
              <a:rPr lang="de-DE" sz="4800" dirty="0" smtClean="0">
                <a:ln>
                  <a:solidFill>
                    <a:srgbClr val="000000"/>
                  </a:solidFill>
                </a:ln>
                <a:solidFill>
                  <a:schemeClr val="bg1"/>
                </a:solidFill>
                <a:latin typeface="Arial Rounded MT Bold" pitchFamily="34" charset="0"/>
              </a:rPr>
              <a:t>…indem ich mich von Gottes Wort beeinflussen lasse</a:t>
            </a:r>
            <a:endParaRPr lang="de-CH" sz="4800" dirty="0">
              <a:ln>
                <a:solidFill>
                  <a:srgbClr val="000000"/>
                </a:solidFill>
              </a:ln>
              <a:solidFill>
                <a:schemeClr val="bg1"/>
              </a:solidFill>
              <a:latin typeface="Arial Rounded MT Bold" pitchFamily="34" charset="0"/>
            </a:endParaRPr>
          </a:p>
        </p:txBody>
      </p:sp>
      <p:sp>
        <p:nvSpPr>
          <p:cNvPr id="238595" name="Rectangle 3"/>
          <p:cNvSpPr>
            <a:spLocks noGrp="1" noChangeArrowheads="1"/>
          </p:cNvSpPr>
          <p:nvPr>
            <p:ph type="subTitle" idx="1"/>
          </p:nvPr>
        </p:nvSpPr>
        <p:spPr>
          <a:xfrm>
            <a:off x="5220072" y="6465895"/>
            <a:ext cx="3816350" cy="361081"/>
          </a:xfrm>
          <a:effectLst>
            <a:outerShdw dist="35921" dir="2700000" algn="ctr" rotWithShape="0">
              <a:srgbClr val="000000"/>
            </a:outerShdw>
          </a:effectLst>
        </p:spPr>
        <p:txBody>
          <a:bodyPr/>
          <a:lstStyle/>
          <a:p>
            <a:pPr lvl="0" algn="r">
              <a:lnSpc>
                <a:spcPct val="80000"/>
              </a:lnSpc>
            </a:pPr>
            <a:r>
              <a:rPr lang="de-CH" sz="1200" dirty="0">
                <a:solidFill>
                  <a:srgbClr val="FFFFFF"/>
                </a:solidFill>
              </a:rPr>
              <a:t>So lebe ich mit Jesus</a:t>
            </a:r>
          </a:p>
        </p:txBody>
      </p:sp>
      <p:sp>
        <p:nvSpPr>
          <p:cNvPr id="4" name="Rectangle 2"/>
          <p:cNvSpPr txBox="1">
            <a:spLocks noChangeArrowheads="1"/>
          </p:cNvSpPr>
          <p:nvPr/>
        </p:nvSpPr>
        <p:spPr bwMode="auto">
          <a:xfrm>
            <a:off x="107504" y="116632"/>
            <a:ext cx="8784976" cy="33855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000">
                <a:solidFill>
                  <a:schemeClr val="tx2"/>
                </a:solidFill>
                <a:latin typeface="Arial Black" pitchFamily="34" charset="0"/>
              </a:defRPr>
            </a:lvl2pPr>
            <a:lvl3pPr algn="l" rtl="0" fontAlgn="base">
              <a:lnSpc>
                <a:spcPct val="80000"/>
              </a:lnSpc>
              <a:spcBef>
                <a:spcPct val="0"/>
              </a:spcBef>
              <a:spcAft>
                <a:spcPct val="0"/>
              </a:spcAft>
              <a:defRPr sz="4000">
                <a:solidFill>
                  <a:schemeClr val="tx2"/>
                </a:solidFill>
                <a:latin typeface="Arial Black" pitchFamily="34" charset="0"/>
              </a:defRPr>
            </a:lvl3pPr>
            <a:lvl4pPr algn="l" rtl="0" fontAlgn="base">
              <a:lnSpc>
                <a:spcPct val="80000"/>
              </a:lnSpc>
              <a:spcBef>
                <a:spcPct val="0"/>
              </a:spcBef>
              <a:spcAft>
                <a:spcPct val="0"/>
              </a:spcAft>
              <a:defRPr sz="4000">
                <a:solidFill>
                  <a:schemeClr val="tx2"/>
                </a:solidFill>
                <a:latin typeface="Arial Black" pitchFamily="34" charset="0"/>
              </a:defRPr>
            </a:lvl4pPr>
            <a:lvl5pPr algn="l" rtl="0" fontAlgn="base">
              <a:lnSpc>
                <a:spcPct val="80000"/>
              </a:lnSpc>
              <a:spcBef>
                <a:spcPct val="0"/>
              </a:spcBef>
              <a:spcAft>
                <a:spcPct val="0"/>
              </a:spcAft>
              <a:defRPr sz="4000">
                <a:solidFill>
                  <a:schemeClr val="tx2"/>
                </a:solidFill>
                <a:latin typeface="Arial Black" pitchFamily="34" charset="0"/>
              </a:defRPr>
            </a:lvl5pPr>
            <a:lvl6pPr marL="457200" algn="l" rtl="0" fontAlgn="base">
              <a:lnSpc>
                <a:spcPct val="80000"/>
              </a:lnSpc>
              <a:spcBef>
                <a:spcPct val="0"/>
              </a:spcBef>
              <a:spcAft>
                <a:spcPct val="0"/>
              </a:spcAft>
              <a:defRPr sz="4000">
                <a:solidFill>
                  <a:schemeClr val="tx2"/>
                </a:solidFill>
                <a:latin typeface="Arial Black" pitchFamily="34" charset="0"/>
              </a:defRPr>
            </a:lvl6pPr>
            <a:lvl7pPr marL="914400" algn="l" rtl="0" fontAlgn="base">
              <a:lnSpc>
                <a:spcPct val="80000"/>
              </a:lnSpc>
              <a:spcBef>
                <a:spcPct val="0"/>
              </a:spcBef>
              <a:spcAft>
                <a:spcPct val="0"/>
              </a:spcAft>
              <a:defRPr sz="4000">
                <a:solidFill>
                  <a:schemeClr val="tx2"/>
                </a:solidFill>
                <a:latin typeface="Arial Black" pitchFamily="34" charset="0"/>
              </a:defRPr>
            </a:lvl7pPr>
            <a:lvl8pPr marL="1371600" algn="l" rtl="0" fontAlgn="base">
              <a:lnSpc>
                <a:spcPct val="80000"/>
              </a:lnSpc>
              <a:spcBef>
                <a:spcPct val="0"/>
              </a:spcBef>
              <a:spcAft>
                <a:spcPct val="0"/>
              </a:spcAft>
              <a:defRPr sz="4000">
                <a:solidFill>
                  <a:schemeClr val="tx2"/>
                </a:solidFill>
                <a:latin typeface="Arial Black" pitchFamily="34" charset="0"/>
              </a:defRPr>
            </a:lvl8pPr>
            <a:lvl9pPr marL="1828800" algn="l" rtl="0" fontAlgn="base">
              <a:lnSpc>
                <a:spcPct val="80000"/>
              </a:lnSpc>
              <a:spcBef>
                <a:spcPct val="0"/>
              </a:spcBef>
              <a:spcAft>
                <a:spcPct val="0"/>
              </a:spcAft>
              <a:defRPr sz="4000">
                <a:solidFill>
                  <a:schemeClr val="tx2"/>
                </a:solidFill>
                <a:latin typeface="Arial Black" pitchFamily="34" charset="0"/>
              </a:defRPr>
            </a:lvl9pPr>
          </a:lstStyle>
          <a:p>
            <a:pPr marL="1117600" indent="-1117600" algn="l"/>
            <a:r>
              <a:rPr lang="de-DE" sz="2000" dirty="0" smtClean="0">
                <a:ln>
                  <a:solidFill>
                    <a:srgbClr val="000000"/>
                  </a:solidFill>
                </a:ln>
                <a:solidFill>
                  <a:schemeClr val="bg1"/>
                </a:solidFill>
                <a:latin typeface="Arial Rounded MT Bold" pitchFamily="34" charset="0"/>
              </a:rPr>
              <a:t>Ich bestimme meinen Input…</a:t>
            </a:r>
            <a:endParaRPr lang="de-CH" sz="2000" dirty="0">
              <a:ln>
                <a:solidFill>
                  <a:srgbClr val="000000"/>
                </a:solidFill>
              </a:ln>
              <a:solidFill>
                <a:schemeClr val="bg1"/>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179511" y="112564"/>
            <a:ext cx="7704857" cy="304698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defPPr>
              <a:defRPr lang="de-CH"/>
            </a:defPPr>
            <a:lvl1pPr>
              <a:spcBef>
                <a:spcPct val="50000"/>
              </a:spcBef>
              <a:defRPr sz="3200">
                <a:ln w="19050">
                  <a:solidFill>
                    <a:srgbClr val="000000"/>
                  </a:solidFill>
                </a:ln>
                <a:solidFill>
                  <a:srgbClr val="FFFFFF"/>
                </a:solidFill>
                <a:latin typeface="Arial Rounded MT Bold" pitchFamily="34" charset="0"/>
              </a:defRPr>
            </a:lvl1pPr>
          </a:lstStyle>
          <a:p>
            <a:r>
              <a:rPr lang="de-CH" sz="4800" dirty="0"/>
              <a:t>„Lasst die Botschaft von Christus bei euch ihren ganzen Reichtum entfalten.“</a:t>
            </a:r>
            <a:endParaRPr lang="de-DE" sz="4800" dirty="0"/>
          </a:p>
        </p:txBody>
      </p:sp>
      <p:sp>
        <p:nvSpPr>
          <p:cNvPr id="312323" name="Text Box 3"/>
          <p:cNvSpPr txBox="1">
            <a:spLocks noChangeArrowheads="1"/>
          </p:cNvSpPr>
          <p:nvPr/>
        </p:nvSpPr>
        <p:spPr bwMode="auto">
          <a:xfrm>
            <a:off x="2483768" y="3059668"/>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Kolosser-Brief 3,16</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a:solidFill>
                  <a:srgbClr val="FFFFFF"/>
                </a:solidFill>
              </a:rPr>
              <a:t>So lebe ich mit Jesus</a:t>
            </a:r>
          </a:p>
        </p:txBody>
      </p:sp>
    </p:spTree>
    <p:extLst>
      <p:ext uri="{BB962C8B-B14F-4D97-AF65-F5344CB8AC3E}">
        <p14:creationId xmlns:p14="http://schemas.microsoft.com/office/powerpoint/2010/main" val="249575712"/>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5" y="93980"/>
            <a:ext cx="7704857" cy="304698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defPPr>
              <a:defRPr lang="de-CH"/>
            </a:defPPr>
            <a:lvl1pPr>
              <a:spcBef>
                <a:spcPct val="50000"/>
              </a:spcBef>
              <a:defRPr sz="3200">
                <a:ln w="19050">
                  <a:solidFill>
                    <a:srgbClr val="000000"/>
                  </a:solidFill>
                </a:ln>
                <a:solidFill>
                  <a:srgbClr val="FFFFFF"/>
                </a:solidFill>
                <a:latin typeface="Arial Rounded MT Bold" pitchFamily="34" charset="0"/>
              </a:defRPr>
            </a:lvl1pPr>
          </a:lstStyle>
          <a:p>
            <a:r>
              <a:rPr lang="de-CH" sz="4800" dirty="0"/>
              <a:t>„Wisst ihr nicht, dass ihr der Tempel Gottes seid und dass Gottes Geist in eurer Mitte wohnt?“</a:t>
            </a:r>
            <a:endParaRPr lang="de-DE" sz="4800" dirty="0"/>
          </a:p>
        </p:txBody>
      </p:sp>
      <p:sp>
        <p:nvSpPr>
          <p:cNvPr id="312323" name="Text Box 3"/>
          <p:cNvSpPr txBox="1">
            <a:spLocks noChangeArrowheads="1"/>
          </p:cNvSpPr>
          <p:nvPr/>
        </p:nvSpPr>
        <p:spPr bwMode="auto">
          <a:xfrm>
            <a:off x="2699519" y="3140968"/>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1.Korinther-Brief 3,16</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a:solidFill>
                  <a:srgbClr val="FFFFFF"/>
                </a:solidFill>
              </a:rPr>
              <a:t>So lebe ich mit Jesus</a:t>
            </a:r>
          </a:p>
        </p:txBody>
      </p:sp>
    </p:spTree>
    <p:extLst>
      <p:ext uri="{BB962C8B-B14F-4D97-AF65-F5344CB8AC3E}">
        <p14:creationId xmlns:p14="http://schemas.microsoft.com/office/powerpoint/2010/main" val="1833978318"/>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179511" y="112564"/>
            <a:ext cx="7704857" cy="304698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defPPr>
              <a:defRPr lang="de-CH"/>
            </a:defPPr>
            <a:lvl1pPr>
              <a:spcBef>
                <a:spcPct val="50000"/>
              </a:spcBef>
              <a:defRPr sz="3200">
                <a:ln w="19050">
                  <a:solidFill>
                    <a:srgbClr val="000000"/>
                  </a:solidFill>
                </a:ln>
                <a:solidFill>
                  <a:srgbClr val="FFFFFF"/>
                </a:solidFill>
                <a:latin typeface="Arial Rounded MT Bold" pitchFamily="34" charset="0"/>
              </a:defRPr>
            </a:lvl1pPr>
          </a:lstStyle>
          <a:p>
            <a:r>
              <a:rPr lang="de-CH" sz="4800" dirty="0"/>
              <a:t>„Unterrichtet einander in der Lehre Christi und zeigt einander den rechten Weg.“</a:t>
            </a:r>
            <a:endParaRPr lang="de-DE" sz="4800" dirty="0"/>
          </a:p>
        </p:txBody>
      </p:sp>
      <p:sp>
        <p:nvSpPr>
          <p:cNvPr id="312323" name="Text Box 3"/>
          <p:cNvSpPr txBox="1">
            <a:spLocks noChangeArrowheads="1"/>
          </p:cNvSpPr>
          <p:nvPr/>
        </p:nvSpPr>
        <p:spPr bwMode="auto">
          <a:xfrm>
            <a:off x="2483768" y="2996952"/>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Kolosser-Brief 3,16</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a:solidFill>
                  <a:srgbClr val="FFFFFF"/>
                </a:solidFill>
              </a:rPr>
              <a:t>So lebe ich mit Jesus</a:t>
            </a:r>
          </a:p>
        </p:txBody>
      </p:sp>
    </p:spTree>
    <p:extLst>
      <p:ext uri="{BB962C8B-B14F-4D97-AF65-F5344CB8AC3E}">
        <p14:creationId xmlns:p14="http://schemas.microsoft.com/office/powerpoint/2010/main" val="1498833255"/>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01072134">
  <a:themeElements>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01072134">
      <a:majorFont>
        <a:latin typeface="Arial Black"/>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01072134</Template>
  <TotalTime>0</TotalTime>
  <Words>674</Words>
  <Application>Microsoft Office PowerPoint</Application>
  <PresentationFormat>Bildschirmpräsentation (4:3)</PresentationFormat>
  <Paragraphs>74</Paragraphs>
  <Slides>26</Slides>
  <Notes>0</Notes>
  <HiddenSlides>0</HiddenSlides>
  <MMClips>0</MMClips>
  <ScaleCrop>false</ScaleCrop>
  <HeadingPairs>
    <vt:vector size="4" baseType="variant">
      <vt:variant>
        <vt:lpstr>Design</vt:lpstr>
      </vt:variant>
      <vt:variant>
        <vt:i4>1</vt:i4>
      </vt:variant>
      <vt:variant>
        <vt:lpstr>Folientitel</vt:lpstr>
      </vt:variant>
      <vt:variant>
        <vt:i4>26</vt:i4>
      </vt:variant>
    </vt:vector>
  </HeadingPairs>
  <TitlesOfParts>
    <vt:vector size="27" baseType="lpstr">
      <vt:lpstr>01072134</vt:lpstr>
      <vt:lpstr>Ich bestimme meinen Input</vt:lpstr>
      <vt:lpstr>PowerPoint-Präsentation</vt:lpstr>
      <vt:lpstr>PowerPoint-Präsentation</vt:lpstr>
      <vt:lpstr>PowerPoint-Präsentation</vt:lpstr>
      <vt:lpstr>PowerPoint-Präsentation</vt:lpstr>
      <vt:lpstr>I.    …indem ich mich von Gottes Wort beeinflussen lasse</vt:lpstr>
      <vt:lpstr>PowerPoint-Präsentation</vt:lpstr>
      <vt:lpstr>PowerPoint-Präsentation</vt:lpstr>
      <vt:lpstr>PowerPoint-Präsentation</vt:lpstr>
      <vt:lpstr>PowerPoint-Präsentation</vt:lpstr>
      <vt:lpstr>PowerPoint-Präsentation</vt:lpstr>
      <vt:lpstr>II.    …durch geistliche Lieder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III.   …damit ich authentisch leben kann</vt:lpstr>
      <vt:lpstr>PowerPoint-Präsentation</vt:lpstr>
      <vt:lpstr>PowerPoint-Präsentation</vt:lpstr>
      <vt:lpstr>Schlussgedanke </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 lebe ich mit Jesus - Teil 4/4 - Ich bestimme meinen Input - Folien</dc:title>
  <dc:creator>Jürg Birnstiel</dc:creator>
  <cp:lastModifiedBy>Me</cp:lastModifiedBy>
  <cp:revision>617</cp:revision>
  <cp:lastPrinted>1601-01-01T00:00:00Z</cp:lastPrinted>
  <dcterms:created xsi:type="dcterms:W3CDTF">2005-04-13T18:10:29Z</dcterms:created>
  <dcterms:modified xsi:type="dcterms:W3CDTF">2013-03-05T20:23:59Z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TC010721341031</vt:lpwstr>
  </property>
</Properties>
</file>