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513" r:id="rId3"/>
    <p:sldId id="463" r:id="rId4"/>
    <p:sldId id="558" r:id="rId5"/>
    <p:sldId id="487" r:id="rId6"/>
    <p:sldId id="561" r:id="rId7"/>
    <p:sldId id="559" r:id="rId8"/>
    <p:sldId id="517" r:id="rId9"/>
    <p:sldId id="430" r:id="rId10"/>
    <p:sldId id="520" r:id="rId11"/>
    <p:sldId id="556" r:id="rId12"/>
    <p:sldId id="557" r:id="rId13"/>
    <p:sldId id="562" r:id="rId14"/>
    <p:sldId id="521" r:id="rId15"/>
    <p:sldId id="522" r:id="rId16"/>
    <p:sldId id="523" r:id="rId17"/>
    <p:sldId id="524" r:id="rId18"/>
    <p:sldId id="525" r:id="rId19"/>
    <p:sldId id="526" r:id="rId20"/>
    <p:sldId id="527" r:id="rId21"/>
    <p:sldId id="533" r:id="rId22"/>
    <p:sldId id="263" r:id="rId23"/>
    <p:sldId id="560" r:id="rId24"/>
    <p:sldId id="537" r:id="rId25"/>
    <p:sldId id="325" r:id="rId26"/>
  </p:sldIdLst>
  <p:sldSz cx="9144000" cy="6858000" type="screen4x3"/>
  <p:notesSz cx="6858000" cy="9144000"/>
  <p:defaultTextStyle>
    <a:defPPr>
      <a:defRPr lang="de-CH"/>
    </a:defPPr>
    <a:lvl1pPr algn="l" rtl="0" fontAlgn="base">
      <a:spcBef>
        <a:spcPct val="0"/>
      </a:spcBef>
      <a:spcAft>
        <a:spcPct val="0"/>
      </a:spcAft>
      <a:defRPr sz="4800" kern="1200">
        <a:solidFill>
          <a:schemeClr val="tx1"/>
        </a:solidFill>
        <a:latin typeface="Arial" charset="0"/>
        <a:ea typeface="+mn-ea"/>
        <a:cs typeface="+mn-cs"/>
      </a:defRPr>
    </a:lvl1pPr>
    <a:lvl2pPr marL="457200" algn="l" rtl="0" fontAlgn="base">
      <a:spcBef>
        <a:spcPct val="0"/>
      </a:spcBef>
      <a:spcAft>
        <a:spcPct val="0"/>
      </a:spcAft>
      <a:defRPr sz="4800" kern="1200">
        <a:solidFill>
          <a:schemeClr val="tx1"/>
        </a:solidFill>
        <a:latin typeface="Arial" charset="0"/>
        <a:ea typeface="+mn-ea"/>
        <a:cs typeface="+mn-cs"/>
      </a:defRPr>
    </a:lvl2pPr>
    <a:lvl3pPr marL="914400" algn="l" rtl="0" fontAlgn="base">
      <a:spcBef>
        <a:spcPct val="0"/>
      </a:spcBef>
      <a:spcAft>
        <a:spcPct val="0"/>
      </a:spcAft>
      <a:defRPr sz="4800" kern="1200">
        <a:solidFill>
          <a:schemeClr val="tx1"/>
        </a:solidFill>
        <a:latin typeface="Arial" charset="0"/>
        <a:ea typeface="+mn-ea"/>
        <a:cs typeface="+mn-cs"/>
      </a:defRPr>
    </a:lvl3pPr>
    <a:lvl4pPr marL="1371600" algn="l" rtl="0" fontAlgn="base">
      <a:spcBef>
        <a:spcPct val="0"/>
      </a:spcBef>
      <a:spcAft>
        <a:spcPct val="0"/>
      </a:spcAft>
      <a:defRPr sz="4800" kern="1200">
        <a:solidFill>
          <a:schemeClr val="tx1"/>
        </a:solidFill>
        <a:latin typeface="Arial" charset="0"/>
        <a:ea typeface="+mn-ea"/>
        <a:cs typeface="+mn-cs"/>
      </a:defRPr>
    </a:lvl4pPr>
    <a:lvl5pPr marL="1828800" algn="l"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692CC"/>
    <a:srgbClr val="FF6702"/>
    <a:srgbClr val="FF3305"/>
    <a:srgbClr val="CF3E00"/>
    <a:srgbClr val="FFFFFF"/>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63" autoAdjust="0"/>
    <p:restoredTop sz="94649" autoAdjust="0"/>
  </p:normalViewPr>
  <p:slideViewPr>
    <p:cSldViewPr>
      <p:cViewPr>
        <p:scale>
          <a:sx n="91" d="100"/>
          <a:sy n="91" d="100"/>
        </p:scale>
        <p:origin x="-846" y="-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84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lgn="ctr">
              <a:defRPr sz="4400"/>
            </a:lvl1pPr>
          </a:lstStyle>
          <a:p>
            <a:pPr lvl="0"/>
            <a:r>
              <a:rPr lang="de-CH" noProof="0" smtClean="0"/>
              <a:t>Titelmasterformat durch Klicken bearbeiten</a:t>
            </a:r>
          </a:p>
        </p:txBody>
      </p:sp>
      <p:sp>
        <p:nvSpPr>
          <p:cNvPr id="3075" name="Rectangle 3"/>
          <p:cNvSpPr>
            <a:spLocks noGrp="1" noChangeArrowheads="1"/>
          </p:cNvSpPr>
          <p:nvPr>
            <p:ph type="subTitle" idx="1"/>
          </p:nvPr>
        </p:nvSpPr>
        <p:spPr>
          <a:xfrm>
            <a:off x="1143000" y="4419600"/>
            <a:ext cx="6858000" cy="685800"/>
          </a:xfrm>
        </p:spPr>
        <p:txBody>
          <a:bodyPr/>
          <a:lstStyle>
            <a:lvl1pPr marL="0" indent="0" algn="ctr">
              <a:buFontTx/>
              <a:buNone/>
              <a:defRPr/>
            </a:lvl1pPr>
          </a:lstStyle>
          <a:p>
            <a:pPr lvl="0"/>
            <a:r>
              <a:rPr lang="de-CH" noProof="0" smtClean="0"/>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22F7DCAE-639C-43EF-A36B-ECAC6AE1EA1C}"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15D52DAB-9A95-42B2-8C8C-2281386F95A0}" type="slidenum">
              <a:rPr lang="de-CH"/>
              <a:pPr/>
              <a:t>‹Nr.›</a:t>
            </a:fld>
            <a:endParaRPr lang="de-CH"/>
          </a:p>
        </p:txBody>
      </p:sp>
    </p:spTree>
    <p:extLst>
      <p:ext uri="{BB962C8B-B14F-4D97-AF65-F5344CB8AC3E}">
        <p14:creationId xmlns:p14="http://schemas.microsoft.com/office/powerpoint/2010/main" val="1568122821"/>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A7118D30-EB03-4D18-AA72-D228951E5B3A}" type="slidenum">
              <a:rPr lang="de-CH"/>
              <a:pPr/>
              <a:t>‹Nr.›</a:t>
            </a:fld>
            <a:endParaRPr lang="de-CH"/>
          </a:p>
        </p:txBody>
      </p:sp>
    </p:spTree>
    <p:extLst>
      <p:ext uri="{BB962C8B-B14F-4D97-AF65-F5344CB8AC3E}">
        <p14:creationId xmlns:p14="http://schemas.microsoft.com/office/powerpoint/2010/main" val="4042610862"/>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323A6350-0585-48AC-B842-0EDE9BC16EA1}" type="slidenum">
              <a:rPr lang="de-CH"/>
              <a:pPr/>
              <a:t>‹Nr.›</a:t>
            </a:fld>
            <a:endParaRPr lang="de-CH"/>
          </a:p>
        </p:txBody>
      </p:sp>
    </p:spTree>
    <p:extLst>
      <p:ext uri="{BB962C8B-B14F-4D97-AF65-F5344CB8AC3E}">
        <p14:creationId xmlns:p14="http://schemas.microsoft.com/office/powerpoint/2010/main" val="4026494354"/>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07152EBB-61FD-41D1-9F94-95683F2F48A1}" type="slidenum">
              <a:rPr lang="de-CH"/>
              <a:pPr/>
              <a:t>‹Nr.›</a:t>
            </a:fld>
            <a:endParaRPr lang="de-CH"/>
          </a:p>
        </p:txBody>
      </p:sp>
    </p:spTree>
    <p:extLst>
      <p:ext uri="{BB962C8B-B14F-4D97-AF65-F5344CB8AC3E}">
        <p14:creationId xmlns:p14="http://schemas.microsoft.com/office/powerpoint/2010/main" val="2457943745"/>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4179DC8D-9ED7-4713-890A-5815B40BB4DF}" type="slidenum">
              <a:rPr lang="de-CH"/>
              <a:pPr/>
              <a:t>‹Nr.›</a:t>
            </a:fld>
            <a:endParaRPr lang="de-CH"/>
          </a:p>
        </p:txBody>
      </p:sp>
    </p:spTree>
    <p:extLst>
      <p:ext uri="{BB962C8B-B14F-4D97-AF65-F5344CB8AC3E}">
        <p14:creationId xmlns:p14="http://schemas.microsoft.com/office/powerpoint/2010/main" val="2073736508"/>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FF7AAD3D-46AE-4050-88CC-E95D2A876D92}" type="slidenum">
              <a:rPr lang="de-CH"/>
              <a:pPr/>
              <a:t>‹Nr.›</a:t>
            </a:fld>
            <a:endParaRPr lang="de-CH"/>
          </a:p>
        </p:txBody>
      </p:sp>
    </p:spTree>
    <p:extLst>
      <p:ext uri="{BB962C8B-B14F-4D97-AF65-F5344CB8AC3E}">
        <p14:creationId xmlns:p14="http://schemas.microsoft.com/office/powerpoint/2010/main" val="3944063224"/>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C782AF3B-E42E-4D9D-8AB6-EDA896618075}" type="slidenum">
              <a:rPr lang="de-CH"/>
              <a:pPr/>
              <a:t>‹Nr.›</a:t>
            </a:fld>
            <a:endParaRPr lang="de-CH"/>
          </a:p>
        </p:txBody>
      </p:sp>
    </p:spTree>
    <p:extLst>
      <p:ext uri="{BB962C8B-B14F-4D97-AF65-F5344CB8AC3E}">
        <p14:creationId xmlns:p14="http://schemas.microsoft.com/office/powerpoint/2010/main" val="3176726782"/>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D2854258-BF41-4F82-BEFC-1946EDBA422B}" type="slidenum">
              <a:rPr lang="de-CH"/>
              <a:pPr/>
              <a:t>‹Nr.›</a:t>
            </a:fld>
            <a:endParaRPr lang="de-CH"/>
          </a:p>
        </p:txBody>
      </p:sp>
    </p:spTree>
    <p:extLst>
      <p:ext uri="{BB962C8B-B14F-4D97-AF65-F5344CB8AC3E}">
        <p14:creationId xmlns:p14="http://schemas.microsoft.com/office/powerpoint/2010/main" val="670726758"/>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27E07392-F5B8-4494-9ACF-9A976E9D980C}" type="slidenum">
              <a:rPr lang="de-CH"/>
              <a:pPr/>
              <a:t>‹Nr.›</a:t>
            </a:fld>
            <a:endParaRPr lang="de-CH"/>
          </a:p>
        </p:txBody>
      </p:sp>
    </p:spTree>
    <p:extLst>
      <p:ext uri="{BB962C8B-B14F-4D97-AF65-F5344CB8AC3E}">
        <p14:creationId xmlns:p14="http://schemas.microsoft.com/office/powerpoint/2010/main" val="4077204747"/>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4451D4E4-494D-439E-91F0-3BE3F261FF05}" type="slidenum">
              <a:rPr lang="de-CH"/>
              <a:pPr/>
              <a:t>‹Nr.›</a:t>
            </a:fld>
            <a:endParaRPr lang="de-CH"/>
          </a:p>
        </p:txBody>
      </p:sp>
    </p:spTree>
    <p:extLst>
      <p:ext uri="{BB962C8B-B14F-4D97-AF65-F5344CB8AC3E}">
        <p14:creationId xmlns:p14="http://schemas.microsoft.com/office/powerpoint/2010/main" val="2675792578"/>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fld id="{79F363AC-C83E-46D5-886F-667D6867AB44}"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r"/>
  </p:transition>
  <p:txStyles>
    <p:titleStyle>
      <a:lvl1pPr algn="l" rtl="0" fontAlgn="base">
        <a:lnSpc>
          <a:spcPct val="80000"/>
        </a:lnSpc>
        <a:spcBef>
          <a:spcPct val="0"/>
        </a:spcBef>
        <a:spcAft>
          <a:spcPct val="0"/>
        </a:spcAft>
        <a:defRPr sz="4000">
          <a:solidFill>
            <a:schemeClr val="tx2"/>
          </a:solidFill>
          <a:latin typeface="+mj-lt"/>
          <a:ea typeface="+mj-ea"/>
          <a:cs typeface="+mj-cs"/>
        </a:defRPr>
      </a:lvl1pPr>
      <a:lvl2pPr algn="l" rtl="0" fontAlgn="base">
        <a:lnSpc>
          <a:spcPct val="80000"/>
        </a:lnSpc>
        <a:spcBef>
          <a:spcPct val="0"/>
        </a:spcBef>
        <a:spcAft>
          <a:spcPct val="0"/>
        </a:spcAft>
        <a:defRPr sz="4000">
          <a:solidFill>
            <a:schemeClr val="tx2"/>
          </a:solidFill>
          <a:latin typeface="Arial Black" pitchFamily="34" charset="0"/>
        </a:defRPr>
      </a:lvl2pPr>
      <a:lvl3pPr algn="l" rtl="0" fontAlgn="base">
        <a:lnSpc>
          <a:spcPct val="80000"/>
        </a:lnSpc>
        <a:spcBef>
          <a:spcPct val="0"/>
        </a:spcBef>
        <a:spcAft>
          <a:spcPct val="0"/>
        </a:spcAft>
        <a:defRPr sz="4000">
          <a:solidFill>
            <a:schemeClr val="tx2"/>
          </a:solidFill>
          <a:latin typeface="Arial Black" pitchFamily="34" charset="0"/>
        </a:defRPr>
      </a:lvl3pPr>
      <a:lvl4pPr algn="l" rtl="0" fontAlgn="base">
        <a:lnSpc>
          <a:spcPct val="80000"/>
        </a:lnSpc>
        <a:spcBef>
          <a:spcPct val="0"/>
        </a:spcBef>
        <a:spcAft>
          <a:spcPct val="0"/>
        </a:spcAft>
        <a:defRPr sz="4000">
          <a:solidFill>
            <a:schemeClr val="tx2"/>
          </a:solidFill>
          <a:latin typeface="Arial Black" pitchFamily="34" charset="0"/>
        </a:defRPr>
      </a:lvl4pPr>
      <a:lvl5pPr algn="l" rtl="0" fontAlgn="base">
        <a:lnSpc>
          <a:spcPct val="80000"/>
        </a:lnSpc>
        <a:spcBef>
          <a:spcPct val="0"/>
        </a:spcBef>
        <a:spcAft>
          <a:spcPct val="0"/>
        </a:spcAft>
        <a:defRPr sz="4000">
          <a:solidFill>
            <a:schemeClr val="tx2"/>
          </a:solidFill>
          <a:latin typeface="Arial Black" pitchFamily="34" charset="0"/>
        </a:defRPr>
      </a:lvl5pPr>
      <a:lvl6pPr marL="457200" algn="l" rtl="0" fontAlgn="base">
        <a:lnSpc>
          <a:spcPct val="80000"/>
        </a:lnSpc>
        <a:spcBef>
          <a:spcPct val="0"/>
        </a:spcBef>
        <a:spcAft>
          <a:spcPct val="0"/>
        </a:spcAft>
        <a:defRPr sz="4000">
          <a:solidFill>
            <a:schemeClr val="tx2"/>
          </a:solidFill>
          <a:latin typeface="Arial Black" pitchFamily="34" charset="0"/>
        </a:defRPr>
      </a:lvl6pPr>
      <a:lvl7pPr marL="914400" algn="l" rtl="0" fontAlgn="base">
        <a:lnSpc>
          <a:spcPct val="80000"/>
        </a:lnSpc>
        <a:spcBef>
          <a:spcPct val="0"/>
        </a:spcBef>
        <a:spcAft>
          <a:spcPct val="0"/>
        </a:spcAft>
        <a:defRPr sz="4000">
          <a:solidFill>
            <a:schemeClr val="tx2"/>
          </a:solidFill>
          <a:latin typeface="Arial Black" pitchFamily="34" charset="0"/>
        </a:defRPr>
      </a:lvl7pPr>
      <a:lvl8pPr marL="1371600" algn="l" rtl="0" fontAlgn="base">
        <a:lnSpc>
          <a:spcPct val="80000"/>
        </a:lnSpc>
        <a:spcBef>
          <a:spcPct val="0"/>
        </a:spcBef>
        <a:spcAft>
          <a:spcPct val="0"/>
        </a:spcAft>
        <a:defRPr sz="4000">
          <a:solidFill>
            <a:schemeClr val="tx2"/>
          </a:solidFill>
          <a:latin typeface="Arial Black" pitchFamily="34" charset="0"/>
        </a:defRPr>
      </a:lvl8pPr>
      <a:lvl9pPr marL="1828800" algn="l" rtl="0" fontAlgn="base">
        <a:lnSpc>
          <a:spcPct val="80000"/>
        </a:lnSpc>
        <a:spcBef>
          <a:spcPct val="0"/>
        </a:spcBef>
        <a:spcAft>
          <a:spcPct val="0"/>
        </a:spcAft>
        <a:defRPr sz="4000">
          <a:solidFill>
            <a:schemeClr val="tx2"/>
          </a:solidFill>
          <a:latin typeface="Arial Black"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44000" r="-44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250825" y="188913"/>
            <a:ext cx="8578850" cy="1439887"/>
          </a:xfrm>
          <a:effectLst>
            <a:outerShdw dist="35921" dir="2700000" algn="ctr" rotWithShape="0">
              <a:srgbClr val="000000"/>
            </a:outerShdw>
          </a:effectLst>
        </p:spPr>
        <p:txBody>
          <a:bodyPr/>
          <a:lstStyle/>
          <a:p>
            <a:pPr algn="l"/>
            <a:r>
              <a:rPr lang="de-CH" sz="6600" dirty="0" smtClean="0">
                <a:ln>
                  <a:solidFill>
                    <a:schemeClr val="accent1"/>
                  </a:solidFill>
                </a:ln>
                <a:solidFill>
                  <a:schemeClr val="bg1"/>
                </a:solidFill>
                <a:latin typeface="Arial Rounded MT Bold" pitchFamily="34" charset="0"/>
              </a:rPr>
              <a:t>Lebe selbstbewusst!</a:t>
            </a:r>
            <a:endParaRPr lang="de-CH" sz="6600" dirty="0">
              <a:ln>
                <a:solidFill>
                  <a:schemeClr val="accent1"/>
                </a:solidFill>
              </a:ln>
              <a:solidFill>
                <a:schemeClr val="bg1"/>
              </a:solidFill>
              <a:latin typeface="Arial Rounded MT Bold" pitchFamily="34" charset="0"/>
            </a:endParaRPr>
          </a:p>
        </p:txBody>
      </p:sp>
      <p:sp>
        <p:nvSpPr>
          <p:cNvPr id="51203" name="Rectangle 3"/>
          <p:cNvSpPr>
            <a:spLocks noGrp="1" noChangeArrowheads="1"/>
          </p:cNvSpPr>
          <p:nvPr>
            <p:ph type="subTitle" idx="1"/>
          </p:nvPr>
        </p:nvSpPr>
        <p:spPr>
          <a:xfrm>
            <a:off x="539552" y="4869160"/>
            <a:ext cx="8423275" cy="1296988"/>
          </a:xfrm>
          <a:effectLst>
            <a:outerShdw dist="35921" dir="2700000" algn="ctr" rotWithShape="0">
              <a:schemeClr val="folHlink"/>
            </a:outerShdw>
          </a:effectLst>
        </p:spPr>
        <p:txBody>
          <a:bodyPr/>
          <a:lstStyle/>
          <a:p>
            <a:pPr algn="r"/>
            <a:r>
              <a:rPr lang="de-CH" sz="2800" b="1" dirty="0">
                <a:ln>
                  <a:solidFill>
                    <a:srgbClr val="000000"/>
                  </a:solidFill>
                </a:ln>
                <a:solidFill>
                  <a:schemeClr val="bg1"/>
                </a:solidFill>
              </a:rPr>
              <a:t>Reihe: </a:t>
            </a:r>
            <a:r>
              <a:rPr lang="de-CH" sz="2800" b="1" dirty="0" smtClean="0">
                <a:ln>
                  <a:solidFill>
                    <a:srgbClr val="000000"/>
                  </a:solidFill>
                </a:ln>
                <a:solidFill>
                  <a:schemeClr val="bg1"/>
                </a:solidFill>
              </a:rPr>
              <a:t>Verbreite </a:t>
            </a:r>
            <a:r>
              <a:rPr lang="de-CH" sz="2800" b="1" dirty="0">
                <a:ln>
                  <a:solidFill>
                    <a:srgbClr val="000000"/>
                  </a:solidFill>
                </a:ln>
                <a:solidFill>
                  <a:schemeClr val="bg1"/>
                </a:solidFill>
              </a:rPr>
              <a:t>die beste </a:t>
            </a:r>
            <a:r>
              <a:rPr lang="de-CH" sz="2800" b="1" dirty="0" smtClean="0">
                <a:ln>
                  <a:solidFill>
                    <a:srgbClr val="000000"/>
                  </a:solidFill>
                </a:ln>
                <a:solidFill>
                  <a:schemeClr val="bg1"/>
                </a:solidFill>
              </a:rPr>
              <a:t>Botschaft! (2/3)      </a:t>
            </a:r>
            <a:endParaRPr lang="de-CH" sz="2800" b="1" dirty="0">
              <a:ln>
                <a:solidFill>
                  <a:srgbClr val="000000"/>
                </a:solidFill>
              </a:ln>
              <a:solidFill>
                <a:schemeClr val="bg1"/>
              </a:solidFill>
            </a:endParaRPr>
          </a:p>
        </p:txBody>
      </p:sp>
    </p:spTree>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44000" r="-44000"/>
          </a:stretch>
        </a:blipFill>
        <a:effectLst/>
      </p:bgPr>
    </p:bg>
    <p:spTree>
      <p:nvGrpSpPr>
        <p:cNvPr id="1" name=""/>
        <p:cNvGrpSpPr/>
        <p:nvPr/>
      </p:nvGrpSpPr>
      <p:grpSpPr>
        <a:xfrm>
          <a:off x="0" y="0"/>
          <a:ext cx="0" cy="0"/>
          <a:chOff x="0" y="0"/>
          <a:chExt cx="0" cy="0"/>
        </a:xfrm>
      </p:grpSpPr>
      <p:sp>
        <p:nvSpPr>
          <p:cNvPr id="342018" name="Text Box 2"/>
          <p:cNvSpPr txBox="1">
            <a:spLocks noChangeArrowheads="1"/>
          </p:cNvSpPr>
          <p:nvPr/>
        </p:nvSpPr>
        <p:spPr bwMode="auto">
          <a:xfrm>
            <a:off x="1763688" y="1556792"/>
            <a:ext cx="6840538" cy="82391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dirty="0">
                <a:ln>
                  <a:solidFill>
                    <a:srgbClr val="000000"/>
                  </a:solidFill>
                </a:ln>
                <a:solidFill>
                  <a:srgbClr val="FFFF00"/>
                </a:solidFill>
                <a:latin typeface="Arial Rounded MT Bold" pitchFamily="34" charset="0"/>
              </a:rPr>
              <a:t>1. </a:t>
            </a:r>
            <a:r>
              <a:rPr lang="de-CH" dirty="0" smtClean="0">
                <a:ln>
                  <a:solidFill>
                    <a:srgbClr val="000000"/>
                  </a:solidFill>
                </a:ln>
                <a:solidFill>
                  <a:srgbClr val="FFFF00"/>
                </a:solidFill>
                <a:latin typeface="Arial Rounded MT Bold" pitchFamily="34" charset="0"/>
              </a:rPr>
              <a:t>Passive Hinweise</a:t>
            </a:r>
            <a:endParaRPr lang="de-DE" dirty="0">
              <a:ln>
                <a:solidFill>
                  <a:srgbClr val="000000"/>
                </a:solidFill>
              </a:ln>
              <a:solidFill>
                <a:srgbClr val="FFFF00"/>
              </a:solidFill>
              <a:latin typeface="Arial Rounded MT Bold" pitchFamily="34" charset="0"/>
            </a:endParaRPr>
          </a:p>
        </p:txBody>
      </p:sp>
      <p:sp>
        <p:nvSpPr>
          <p:cNvPr id="342019" name="Rectangle 3"/>
          <p:cNvSpPr>
            <a:spLocks noChangeArrowheads="1"/>
          </p:cNvSpPr>
          <p:nvPr/>
        </p:nvSpPr>
        <p:spPr bwMode="auto">
          <a:xfrm>
            <a:off x="395288" y="6380163"/>
            <a:ext cx="3816350" cy="5048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nSpc>
                <a:spcPct val="80000"/>
              </a:lnSpc>
              <a:spcBef>
                <a:spcPct val="20000"/>
              </a:spcBef>
            </a:pPr>
            <a:r>
              <a:rPr lang="de-CH" sz="1600" dirty="0" smtClean="0">
                <a:solidFill>
                  <a:schemeClr val="bg1"/>
                </a:solidFill>
              </a:rPr>
              <a:t>Verbreite </a:t>
            </a:r>
            <a:r>
              <a:rPr lang="de-CH" sz="1600" dirty="0">
                <a:solidFill>
                  <a:schemeClr val="bg1"/>
                </a:solidFill>
              </a:rPr>
              <a:t>die beste </a:t>
            </a:r>
            <a:r>
              <a:rPr lang="de-CH" sz="1600" dirty="0" smtClean="0">
                <a:solidFill>
                  <a:schemeClr val="bg1"/>
                </a:solidFill>
              </a:rPr>
              <a:t>Botschaft!</a:t>
            </a:r>
            <a:endParaRPr lang="de-CH" sz="1600" dirty="0">
              <a:solidFill>
                <a:schemeClr val="bg1"/>
              </a:solidFill>
            </a:endParaRPr>
          </a:p>
        </p:txBody>
      </p:sp>
      <p:sp>
        <p:nvSpPr>
          <p:cNvPr id="342020" name="Rectangle 4"/>
          <p:cNvSpPr>
            <a:spLocks noGrp="1" noChangeArrowheads="1"/>
          </p:cNvSpPr>
          <p:nvPr>
            <p:ph type="ctrTitle"/>
          </p:nvPr>
        </p:nvSpPr>
        <p:spPr>
          <a:xfrm>
            <a:off x="251520" y="332656"/>
            <a:ext cx="8234363" cy="720055"/>
          </a:xfrm>
          <a:noFill/>
          <a:ln/>
          <a:effectLst>
            <a:outerShdw dist="35921" dir="2700000" algn="ctr" rotWithShape="0">
              <a:srgbClr val="000000"/>
            </a:outerShdw>
          </a:effectLst>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marL="1117600" indent="-1117600" algn="l"/>
            <a:r>
              <a:rPr lang="de-DE" dirty="0">
                <a:ln>
                  <a:solidFill>
                    <a:srgbClr val="000000"/>
                  </a:solidFill>
                </a:ln>
                <a:solidFill>
                  <a:schemeClr val="bg1"/>
                </a:solidFill>
                <a:latin typeface="Arial Rounded MT Bold" pitchFamily="34" charset="0"/>
              </a:rPr>
              <a:t>I. </a:t>
            </a:r>
            <a:r>
              <a:rPr lang="de-DE" dirty="0" smtClean="0">
                <a:ln>
                  <a:solidFill>
                    <a:srgbClr val="000000"/>
                  </a:solidFill>
                </a:ln>
                <a:solidFill>
                  <a:schemeClr val="bg1"/>
                </a:solidFill>
                <a:latin typeface="Arial Rounded MT Bold" pitchFamily="34" charset="0"/>
              </a:rPr>
              <a:t>Das ist mein Leben</a:t>
            </a:r>
            <a:endParaRPr lang="de-CH" dirty="0">
              <a:ln>
                <a:solidFill>
                  <a:srgbClr val="000000"/>
                </a:solidFill>
              </a:ln>
              <a:solidFill>
                <a:schemeClr val="bg1"/>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35875" name="Rectangle 3"/>
          <p:cNvSpPr>
            <a:spLocks noGrp="1" noChangeArrowheads="1"/>
          </p:cNvSpPr>
          <p:nvPr>
            <p:ph type="subTitle" idx="1"/>
          </p:nvPr>
        </p:nvSpPr>
        <p:spPr>
          <a:xfrm>
            <a:off x="179388" y="6380559"/>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Verbreite </a:t>
            </a:r>
            <a:r>
              <a:rPr lang="de-CH" sz="1600" dirty="0">
                <a:solidFill>
                  <a:srgbClr val="FFFFFF"/>
                </a:solidFill>
              </a:rPr>
              <a:t>die beste </a:t>
            </a:r>
            <a:r>
              <a:rPr lang="de-CH" sz="1600" dirty="0" smtClean="0">
                <a:solidFill>
                  <a:srgbClr val="FFFFFF"/>
                </a:solidFill>
              </a:rPr>
              <a:t>Botschaft!    </a:t>
            </a:r>
            <a:endParaRPr lang="de-CH" sz="1600" dirty="0">
              <a:solidFill>
                <a:srgbClr val="FFFFFF"/>
              </a:solidFill>
            </a:endParaRPr>
          </a:p>
        </p:txBody>
      </p:sp>
      <p:pic>
        <p:nvPicPr>
          <p:cNvPr id="1026" name="Picture 2" descr="C:\Users\Birnstiel\Desktop\Vorsicht Bibe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7824" y="116632"/>
            <a:ext cx="5969024" cy="608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57474"/>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35875" name="Rectangle 3"/>
          <p:cNvSpPr>
            <a:spLocks noGrp="1" noChangeArrowheads="1"/>
          </p:cNvSpPr>
          <p:nvPr>
            <p:ph type="subTitle" idx="1"/>
          </p:nvPr>
        </p:nvSpPr>
        <p:spPr>
          <a:xfrm>
            <a:off x="179388" y="6380559"/>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Verbreite </a:t>
            </a:r>
            <a:r>
              <a:rPr lang="de-CH" sz="1600" dirty="0">
                <a:solidFill>
                  <a:srgbClr val="FFFFFF"/>
                </a:solidFill>
              </a:rPr>
              <a:t>die beste </a:t>
            </a:r>
            <a:r>
              <a:rPr lang="de-CH" sz="1600" dirty="0" smtClean="0">
                <a:solidFill>
                  <a:srgbClr val="FFFFFF"/>
                </a:solidFill>
              </a:rPr>
              <a:t>Botschaft!    </a:t>
            </a:r>
            <a:endParaRPr lang="de-CH" sz="1600" dirty="0">
              <a:solidFill>
                <a:srgbClr val="FFFFFF"/>
              </a:solidFill>
            </a:endParaRPr>
          </a:p>
        </p:txBody>
      </p:sp>
      <p:pic>
        <p:nvPicPr>
          <p:cNvPr id="2050" name="Picture 2" descr="C:\Users\Birnstiel\Desktop\Gottkenne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548680"/>
            <a:ext cx="8177856" cy="136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153086"/>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35875" name="Rectangle 3"/>
          <p:cNvSpPr>
            <a:spLocks noGrp="1" noChangeArrowheads="1"/>
          </p:cNvSpPr>
          <p:nvPr>
            <p:ph type="subTitle" idx="1"/>
          </p:nvPr>
        </p:nvSpPr>
        <p:spPr>
          <a:xfrm>
            <a:off x="179388" y="6380559"/>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Verbreite </a:t>
            </a:r>
            <a:r>
              <a:rPr lang="de-CH" sz="1600" dirty="0">
                <a:solidFill>
                  <a:srgbClr val="FFFFFF"/>
                </a:solidFill>
              </a:rPr>
              <a:t>die beste </a:t>
            </a:r>
            <a:r>
              <a:rPr lang="de-CH" sz="1600" dirty="0" smtClean="0">
                <a:solidFill>
                  <a:srgbClr val="FFFFFF"/>
                </a:solidFill>
              </a:rPr>
              <a:t>Botschaft!    </a:t>
            </a:r>
            <a:endParaRPr lang="de-CH" sz="1600" dirty="0">
              <a:solidFill>
                <a:srgbClr val="FFFFFF"/>
              </a:solidFill>
            </a:endParaRPr>
          </a:p>
        </p:txBody>
      </p:sp>
    </p:spTree>
    <p:extLst>
      <p:ext uri="{BB962C8B-B14F-4D97-AF65-F5344CB8AC3E}">
        <p14:creationId xmlns:p14="http://schemas.microsoft.com/office/powerpoint/2010/main" val="839121874"/>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44000" r="-44000"/>
          </a:stretch>
        </a:blipFill>
        <a:effectLst/>
      </p:bgPr>
    </p:bg>
    <p:spTree>
      <p:nvGrpSpPr>
        <p:cNvPr id="1" name=""/>
        <p:cNvGrpSpPr/>
        <p:nvPr/>
      </p:nvGrpSpPr>
      <p:grpSpPr>
        <a:xfrm>
          <a:off x="0" y="0"/>
          <a:ext cx="0" cy="0"/>
          <a:chOff x="0" y="0"/>
          <a:chExt cx="0" cy="0"/>
        </a:xfrm>
      </p:grpSpPr>
      <p:sp>
        <p:nvSpPr>
          <p:cNvPr id="343042" name="Text Box 2"/>
          <p:cNvSpPr txBox="1">
            <a:spLocks noChangeArrowheads="1"/>
          </p:cNvSpPr>
          <p:nvPr/>
        </p:nvSpPr>
        <p:spPr bwMode="auto">
          <a:xfrm>
            <a:off x="1979712" y="1484784"/>
            <a:ext cx="6840538" cy="83099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defPPr>
              <a:defRPr lang="de-CH"/>
            </a:defPPr>
            <a:lvl1pPr algn="r">
              <a:spcBef>
                <a:spcPct val="50000"/>
              </a:spcBef>
              <a:defRPr b="1">
                <a:ln>
                  <a:solidFill>
                    <a:srgbClr val="000000"/>
                  </a:solidFill>
                </a:ln>
                <a:solidFill>
                  <a:srgbClr val="FFFF00"/>
                </a:solidFill>
              </a:defRPr>
            </a:lvl1pPr>
          </a:lstStyle>
          <a:p>
            <a:r>
              <a:rPr lang="de-CH" b="0" dirty="0">
                <a:latin typeface="Arial Rounded MT Bold" pitchFamily="34" charset="0"/>
              </a:rPr>
              <a:t>2. Aktive Hinweise</a:t>
            </a:r>
            <a:endParaRPr lang="de-DE" b="0" dirty="0">
              <a:latin typeface="Arial Rounded MT Bold" pitchFamily="34" charset="0"/>
            </a:endParaRPr>
          </a:p>
        </p:txBody>
      </p:sp>
      <p:sp>
        <p:nvSpPr>
          <p:cNvPr id="343043" name="Rectangle 3"/>
          <p:cNvSpPr>
            <a:spLocks noChangeArrowheads="1"/>
          </p:cNvSpPr>
          <p:nvPr/>
        </p:nvSpPr>
        <p:spPr bwMode="auto">
          <a:xfrm>
            <a:off x="395288" y="6380163"/>
            <a:ext cx="3816350" cy="5048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nSpc>
                <a:spcPct val="80000"/>
              </a:lnSpc>
              <a:spcBef>
                <a:spcPct val="20000"/>
              </a:spcBef>
            </a:pPr>
            <a:r>
              <a:rPr lang="de-CH" sz="1600" dirty="0" smtClean="0">
                <a:solidFill>
                  <a:schemeClr val="bg1"/>
                </a:solidFill>
              </a:rPr>
              <a:t>Verbreite </a:t>
            </a:r>
            <a:r>
              <a:rPr lang="de-CH" sz="1600" dirty="0">
                <a:solidFill>
                  <a:schemeClr val="bg1"/>
                </a:solidFill>
              </a:rPr>
              <a:t>die beste </a:t>
            </a:r>
            <a:r>
              <a:rPr lang="de-CH" sz="1600" dirty="0" smtClean="0">
                <a:solidFill>
                  <a:schemeClr val="bg1"/>
                </a:solidFill>
              </a:rPr>
              <a:t>Botschaft!</a:t>
            </a:r>
            <a:endParaRPr lang="de-CH" sz="1600" dirty="0">
              <a:solidFill>
                <a:schemeClr val="bg1"/>
              </a:solidFill>
            </a:endParaRPr>
          </a:p>
        </p:txBody>
      </p:sp>
      <p:sp>
        <p:nvSpPr>
          <p:cNvPr id="343044" name="Rectangle 4"/>
          <p:cNvSpPr>
            <a:spLocks noGrp="1" noChangeArrowheads="1"/>
          </p:cNvSpPr>
          <p:nvPr>
            <p:ph type="ctrTitle"/>
          </p:nvPr>
        </p:nvSpPr>
        <p:spPr>
          <a:xfrm>
            <a:off x="82550" y="116632"/>
            <a:ext cx="8234363" cy="1152103"/>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vert="horz" wrap="square" lIns="91440" tIns="45720" rIns="91440" bIns="45720" numCol="1" anchor="ctr" anchorCtr="0" compatLnSpc="1">
            <a:prstTxWarp prst="textNoShape">
              <a:avLst/>
            </a:prstTxWarp>
          </a:bodyPr>
          <a:lstStyle/>
          <a:p>
            <a:pPr marL="1117600" indent="-1117600" algn="l"/>
            <a:r>
              <a:rPr lang="de-DE" dirty="0">
                <a:ln>
                  <a:solidFill>
                    <a:srgbClr val="000000"/>
                  </a:solidFill>
                </a:ln>
                <a:solidFill>
                  <a:schemeClr val="bg1"/>
                </a:solidFill>
                <a:latin typeface="Arial Rounded MT Bold" pitchFamily="34" charset="0"/>
              </a:rPr>
              <a:t>I. Das ist mein Leben</a:t>
            </a:r>
            <a:endParaRPr lang="de-CH" dirty="0">
              <a:ln>
                <a:solidFill>
                  <a:srgbClr val="000000"/>
                </a:solidFill>
              </a:ln>
              <a:solidFill>
                <a:schemeClr val="bg1"/>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44066" name="Text Box 2"/>
          <p:cNvSpPr txBox="1">
            <a:spLocks noChangeArrowheads="1"/>
          </p:cNvSpPr>
          <p:nvPr/>
        </p:nvSpPr>
        <p:spPr bwMode="auto">
          <a:xfrm>
            <a:off x="1979712" y="188912"/>
            <a:ext cx="6985471" cy="255454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DE" sz="4000" dirty="0" smtClean="0">
                <a:ln>
                  <a:solidFill>
                    <a:srgbClr val="000000"/>
                  </a:solidFill>
                </a:ln>
                <a:solidFill>
                  <a:srgbClr val="FFFFFF"/>
                </a:solidFill>
                <a:latin typeface="Arial Rounded MT Bold" pitchFamily="34" charset="0"/>
              </a:rPr>
              <a:t>„Uns </a:t>
            </a:r>
            <a:r>
              <a:rPr lang="de-DE" sz="4000" dirty="0">
                <a:ln>
                  <a:solidFill>
                    <a:srgbClr val="000000"/>
                  </a:solidFill>
                </a:ln>
                <a:solidFill>
                  <a:srgbClr val="FFFFFF"/>
                </a:solidFill>
                <a:latin typeface="Arial Rounded MT Bold" pitchFamily="34" charset="0"/>
              </a:rPr>
              <a:t>ist es auf jeden Fall unmöglich, nicht von dem zu reden, was wir gesehen und gehört haben</a:t>
            </a:r>
            <a:r>
              <a:rPr lang="de-DE" sz="4000" dirty="0" smtClean="0">
                <a:ln>
                  <a:solidFill>
                    <a:srgbClr val="000000"/>
                  </a:solidFill>
                </a:ln>
                <a:solidFill>
                  <a:srgbClr val="FFFFFF"/>
                </a:solidFill>
                <a:latin typeface="Arial Rounded MT Bold" pitchFamily="34" charset="0"/>
              </a:rPr>
              <a:t>.“</a:t>
            </a:r>
            <a:endParaRPr lang="de-DE" sz="4000" dirty="0">
              <a:ln>
                <a:solidFill>
                  <a:srgbClr val="000000"/>
                </a:solidFill>
              </a:ln>
              <a:solidFill>
                <a:srgbClr val="FFFFFF"/>
              </a:solidFill>
              <a:latin typeface="Arial Rounded MT Bold" pitchFamily="34" charset="0"/>
            </a:endParaRPr>
          </a:p>
        </p:txBody>
      </p:sp>
      <p:sp>
        <p:nvSpPr>
          <p:cNvPr id="344067" name="Text Box 3"/>
          <p:cNvSpPr txBox="1">
            <a:spLocks noChangeArrowheads="1"/>
          </p:cNvSpPr>
          <p:nvPr/>
        </p:nvSpPr>
        <p:spPr bwMode="auto">
          <a:xfrm>
            <a:off x="2555776" y="3371800"/>
            <a:ext cx="6048375"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Apostelgeschichte 4,20</a:t>
            </a:r>
            <a:endParaRPr lang="de-DE" sz="2400" dirty="0">
              <a:ln>
                <a:solidFill>
                  <a:srgbClr val="000000"/>
                </a:solidFill>
              </a:ln>
              <a:solidFill>
                <a:srgbClr val="FFFFFF"/>
              </a:solidFill>
              <a:latin typeface="Arial Rounded MT Bold" pitchFamily="34" charset="0"/>
            </a:endParaRPr>
          </a:p>
        </p:txBody>
      </p:sp>
      <p:sp>
        <p:nvSpPr>
          <p:cNvPr id="344068" name="Rectangle 4"/>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Verbreite </a:t>
            </a:r>
            <a:r>
              <a:rPr lang="de-CH" sz="1600" dirty="0">
                <a:solidFill>
                  <a:srgbClr val="FFFFFF"/>
                </a:solidFill>
              </a:rPr>
              <a:t>die beste </a:t>
            </a:r>
            <a:r>
              <a:rPr lang="de-CH" sz="1600" dirty="0" smtClean="0">
                <a:solidFill>
                  <a:srgbClr val="FFFFFF"/>
                </a:solidFill>
              </a:rPr>
              <a:t>Botschaft!</a:t>
            </a:r>
            <a:endParaRPr lang="de-CH" sz="1600" dirty="0">
              <a:solidFill>
                <a:srgbClr val="FFFFFF"/>
              </a:solidFill>
            </a:endParaRPr>
          </a:p>
        </p:txBody>
      </p:sp>
    </p:spTree>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44000" r="-44000"/>
          </a:stretch>
        </a:blip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ctrTitle"/>
          </p:nvPr>
        </p:nvSpPr>
        <p:spPr>
          <a:xfrm>
            <a:off x="141858" y="260648"/>
            <a:ext cx="8750622" cy="1151979"/>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marL="1117600" indent="-1117600" algn="l"/>
            <a:r>
              <a:rPr lang="de-DE" sz="6000" dirty="0">
                <a:ln>
                  <a:solidFill>
                    <a:srgbClr val="000000"/>
                  </a:solidFill>
                </a:ln>
                <a:solidFill>
                  <a:schemeClr val="bg1"/>
                </a:solidFill>
                <a:latin typeface="Arial Rounded MT Bold" pitchFamily="34" charset="0"/>
              </a:rPr>
              <a:t>II.    Das ist mir wichtig</a:t>
            </a:r>
            <a:endParaRPr lang="de-CH" sz="6000" dirty="0">
              <a:ln>
                <a:solidFill>
                  <a:srgbClr val="000000"/>
                </a:solidFill>
              </a:ln>
              <a:solidFill>
                <a:schemeClr val="bg1"/>
              </a:solidFill>
              <a:latin typeface="Arial Rounded MT Bold" pitchFamily="34" charset="0"/>
            </a:endParaRPr>
          </a:p>
        </p:txBody>
      </p:sp>
      <p:sp>
        <p:nvSpPr>
          <p:cNvPr id="345091" name="Rectangle 3"/>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Verbreite </a:t>
            </a:r>
            <a:r>
              <a:rPr lang="de-CH" sz="1600" dirty="0">
                <a:solidFill>
                  <a:srgbClr val="FFFFFF"/>
                </a:solidFill>
              </a:rPr>
              <a:t>die beste </a:t>
            </a:r>
            <a:r>
              <a:rPr lang="de-CH" sz="1600" dirty="0" smtClean="0">
                <a:solidFill>
                  <a:srgbClr val="FFFFFF"/>
                </a:solidFill>
              </a:rPr>
              <a:t>Botschaft!</a:t>
            </a:r>
            <a:endParaRPr lang="de-CH" sz="1600" dirty="0">
              <a:solidFill>
                <a:srgbClr val="FFFFFF"/>
              </a:solidFill>
            </a:endParaRPr>
          </a:p>
        </p:txBody>
      </p:sp>
    </p:spTree>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1000" b="-11000"/>
          </a:stretch>
        </a:blipFill>
        <a:effectLst/>
      </p:bgPr>
    </p:bg>
    <p:spTree>
      <p:nvGrpSpPr>
        <p:cNvPr id="1" name=""/>
        <p:cNvGrpSpPr/>
        <p:nvPr/>
      </p:nvGrpSpPr>
      <p:grpSpPr>
        <a:xfrm>
          <a:off x="0" y="0"/>
          <a:ext cx="0" cy="0"/>
          <a:chOff x="0" y="0"/>
          <a:chExt cx="0" cy="0"/>
        </a:xfrm>
      </p:grpSpPr>
      <p:sp>
        <p:nvSpPr>
          <p:cNvPr id="346114" name="Text Box 2"/>
          <p:cNvSpPr txBox="1">
            <a:spLocks noChangeArrowheads="1"/>
          </p:cNvSpPr>
          <p:nvPr/>
        </p:nvSpPr>
        <p:spPr bwMode="auto">
          <a:xfrm>
            <a:off x="250825" y="188913"/>
            <a:ext cx="8713788" cy="255454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DE" sz="4000" dirty="0" smtClean="0">
                <a:ln>
                  <a:solidFill>
                    <a:srgbClr val="000000"/>
                  </a:solidFill>
                </a:ln>
                <a:solidFill>
                  <a:srgbClr val="FFFFFF"/>
                </a:solidFill>
                <a:latin typeface="Arial Rounded MT Bold" pitchFamily="34" charset="0"/>
              </a:rPr>
              <a:t>„So </a:t>
            </a:r>
            <a:r>
              <a:rPr lang="de-DE" sz="4000" dirty="0">
                <a:ln>
                  <a:solidFill>
                    <a:srgbClr val="000000"/>
                  </a:solidFill>
                </a:ln>
                <a:solidFill>
                  <a:srgbClr val="FFFFFF"/>
                </a:solidFill>
                <a:latin typeface="Arial Rounded MT Bold" pitchFamily="34" charset="0"/>
              </a:rPr>
              <a:t>soll auch euer Licht vor den Menschen leuchten: Sie sollen eure guten Werke sehen und </a:t>
            </a:r>
            <a:r>
              <a:rPr lang="de-DE" sz="4000" dirty="0" smtClean="0">
                <a:ln>
                  <a:solidFill>
                    <a:srgbClr val="000000"/>
                  </a:solidFill>
                </a:ln>
                <a:solidFill>
                  <a:srgbClr val="FFFFFF"/>
                </a:solidFill>
                <a:latin typeface="Arial Rounded MT Bold" pitchFamily="34" charset="0"/>
              </a:rPr>
              <a:t>euren </a:t>
            </a:r>
            <a:r>
              <a:rPr lang="de-DE" sz="4000" dirty="0">
                <a:ln>
                  <a:solidFill>
                    <a:srgbClr val="000000"/>
                  </a:solidFill>
                </a:ln>
                <a:solidFill>
                  <a:srgbClr val="FFFFFF"/>
                </a:solidFill>
                <a:latin typeface="Arial Rounded MT Bold" pitchFamily="34" charset="0"/>
              </a:rPr>
              <a:t>Vater im Himmel preisen</a:t>
            </a:r>
            <a:r>
              <a:rPr lang="de-DE" sz="4000" dirty="0" smtClean="0">
                <a:ln>
                  <a:solidFill>
                    <a:srgbClr val="000000"/>
                  </a:solidFill>
                </a:ln>
                <a:solidFill>
                  <a:srgbClr val="FFFFFF"/>
                </a:solidFill>
                <a:latin typeface="Arial Rounded MT Bold" pitchFamily="34" charset="0"/>
              </a:rPr>
              <a:t>.“</a:t>
            </a:r>
            <a:endParaRPr lang="de-DE" sz="4000" dirty="0">
              <a:ln>
                <a:solidFill>
                  <a:srgbClr val="000000"/>
                </a:solidFill>
              </a:ln>
              <a:solidFill>
                <a:srgbClr val="FFFFFF"/>
              </a:solidFill>
              <a:latin typeface="Arial Rounded MT Bold" pitchFamily="34" charset="0"/>
            </a:endParaRPr>
          </a:p>
        </p:txBody>
      </p:sp>
      <p:sp>
        <p:nvSpPr>
          <p:cNvPr id="346115" name="Text Box 3"/>
          <p:cNvSpPr txBox="1">
            <a:spLocks noChangeArrowheads="1"/>
          </p:cNvSpPr>
          <p:nvPr/>
        </p:nvSpPr>
        <p:spPr bwMode="auto">
          <a:xfrm>
            <a:off x="2749057" y="3212165"/>
            <a:ext cx="6048375"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Matthäus-Evangelium 5,16</a:t>
            </a:r>
            <a:endParaRPr lang="de-DE" sz="2400" dirty="0">
              <a:ln>
                <a:solidFill>
                  <a:srgbClr val="000000"/>
                </a:solidFill>
              </a:ln>
              <a:solidFill>
                <a:srgbClr val="FFFFFF"/>
              </a:solidFill>
              <a:latin typeface="Arial Rounded MT Bold" pitchFamily="34" charset="0"/>
            </a:endParaRPr>
          </a:p>
        </p:txBody>
      </p:sp>
      <p:sp>
        <p:nvSpPr>
          <p:cNvPr id="346116" name="Rectangle 4"/>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Verbreite </a:t>
            </a:r>
            <a:r>
              <a:rPr lang="de-CH" sz="1600" dirty="0">
                <a:solidFill>
                  <a:srgbClr val="FFFFFF"/>
                </a:solidFill>
              </a:rPr>
              <a:t>die beste </a:t>
            </a:r>
            <a:r>
              <a:rPr lang="de-CH" sz="1600" dirty="0" smtClean="0">
                <a:solidFill>
                  <a:srgbClr val="FFFFFF"/>
                </a:solidFill>
              </a:rPr>
              <a:t>Botschaft!</a:t>
            </a:r>
            <a:endParaRPr lang="de-CH" sz="1600" dirty="0">
              <a:solidFill>
                <a:srgbClr val="FFFFFF"/>
              </a:solidFill>
            </a:endParaRPr>
          </a:p>
        </p:txBody>
      </p:sp>
    </p:spTree>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47138" name="Text Box 2"/>
          <p:cNvSpPr txBox="1">
            <a:spLocks noChangeArrowheads="1"/>
          </p:cNvSpPr>
          <p:nvPr/>
        </p:nvSpPr>
        <p:spPr bwMode="auto">
          <a:xfrm>
            <a:off x="179512" y="116632"/>
            <a:ext cx="8641655" cy="28623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DE" sz="3600" dirty="0" smtClean="0">
                <a:ln>
                  <a:solidFill>
                    <a:srgbClr val="000000"/>
                  </a:solidFill>
                </a:ln>
                <a:solidFill>
                  <a:srgbClr val="FFFFFF"/>
                </a:solidFill>
                <a:latin typeface="Arial Rounded MT Bold" pitchFamily="34" charset="0"/>
              </a:rPr>
              <a:t>„Überall </a:t>
            </a:r>
            <a:r>
              <a:rPr lang="de-DE" sz="3600" dirty="0">
                <a:ln>
                  <a:solidFill>
                    <a:srgbClr val="000000"/>
                  </a:solidFill>
                </a:ln>
                <a:solidFill>
                  <a:srgbClr val="FFFFFF"/>
                </a:solidFill>
                <a:latin typeface="Arial Rounded MT Bold" pitchFamily="34" charset="0"/>
              </a:rPr>
              <a:t>forderte ich die Menschen auf, ihre verkehrten Wege zu verlassen, zu Gott umzukehren und ein Leben zu führen, das dieser Umkehr angemessen ist</a:t>
            </a:r>
            <a:r>
              <a:rPr lang="de-DE" sz="3600" dirty="0" smtClean="0">
                <a:ln>
                  <a:solidFill>
                    <a:srgbClr val="000000"/>
                  </a:solidFill>
                </a:ln>
                <a:solidFill>
                  <a:srgbClr val="FFFFFF"/>
                </a:solidFill>
                <a:latin typeface="Arial Rounded MT Bold" pitchFamily="34" charset="0"/>
              </a:rPr>
              <a:t>.“</a:t>
            </a:r>
            <a:endParaRPr lang="de-DE" sz="3600" dirty="0">
              <a:ln>
                <a:solidFill>
                  <a:srgbClr val="000000"/>
                </a:solidFill>
              </a:ln>
              <a:solidFill>
                <a:srgbClr val="FFFFFF"/>
              </a:solidFill>
              <a:latin typeface="Arial Rounded MT Bold" pitchFamily="34" charset="0"/>
            </a:endParaRPr>
          </a:p>
        </p:txBody>
      </p:sp>
      <p:sp>
        <p:nvSpPr>
          <p:cNvPr id="347139" name="Text Box 3"/>
          <p:cNvSpPr txBox="1">
            <a:spLocks noChangeArrowheads="1"/>
          </p:cNvSpPr>
          <p:nvPr/>
        </p:nvSpPr>
        <p:spPr bwMode="auto">
          <a:xfrm>
            <a:off x="2699792" y="3284984"/>
            <a:ext cx="6048375"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Apostelgeschichte</a:t>
            </a:r>
            <a:r>
              <a:rPr lang="de-CH" sz="2400" dirty="0">
                <a:solidFill>
                  <a:srgbClr val="FFFFFF"/>
                </a:solidFill>
                <a:latin typeface="Arial Rounded MT Bold" pitchFamily="34" charset="0"/>
              </a:rPr>
              <a:t> </a:t>
            </a:r>
            <a:r>
              <a:rPr lang="de-CH" sz="2400" dirty="0">
                <a:ln>
                  <a:solidFill>
                    <a:srgbClr val="000000"/>
                  </a:solidFill>
                </a:ln>
                <a:solidFill>
                  <a:srgbClr val="FFFFFF"/>
                </a:solidFill>
                <a:latin typeface="Arial Rounded MT Bold" pitchFamily="34" charset="0"/>
              </a:rPr>
              <a:t>26,20</a:t>
            </a:r>
            <a:endParaRPr lang="de-DE" sz="2400" dirty="0">
              <a:ln>
                <a:solidFill>
                  <a:srgbClr val="000000"/>
                </a:solidFill>
              </a:ln>
              <a:solidFill>
                <a:srgbClr val="FFFFFF"/>
              </a:solidFill>
              <a:latin typeface="Arial Rounded MT Bold" pitchFamily="34" charset="0"/>
            </a:endParaRPr>
          </a:p>
        </p:txBody>
      </p:sp>
      <p:sp>
        <p:nvSpPr>
          <p:cNvPr id="347140" name="Rectangle 4"/>
          <p:cNvSpPr>
            <a:spLocks noGrp="1" noChangeArrowheads="1"/>
          </p:cNvSpPr>
          <p:nvPr>
            <p:ph type="subTitle" idx="1"/>
          </p:nvPr>
        </p:nvSpPr>
        <p:spPr>
          <a:xfrm>
            <a:off x="0" y="6353175"/>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Verbreite </a:t>
            </a:r>
            <a:r>
              <a:rPr lang="de-CH" sz="1600" dirty="0">
                <a:solidFill>
                  <a:srgbClr val="FFFFFF"/>
                </a:solidFill>
              </a:rPr>
              <a:t>die beste </a:t>
            </a:r>
            <a:r>
              <a:rPr lang="de-CH" sz="1600" dirty="0" smtClean="0">
                <a:solidFill>
                  <a:srgbClr val="FFFFFF"/>
                </a:solidFill>
              </a:rPr>
              <a:t>Botschaft!</a:t>
            </a:r>
            <a:endParaRPr lang="de-CH" sz="1600" dirty="0">
              <a:solidFill>
                <a:srgbClr val="FFFFFF"/>
              </a:solidFill>
            </a:endParaRPr>
          </a:p>
        </p:txBody>
      </p:sp>
    </p:spTree>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48162" name="Text Box 2"/>
          <p:cNvSpPr txBox="1">
            <a:spLocks noChangeArrowheads="1"/>
          </p:cNvSpPr>
          <p:nvPr/>
        </p:nvSpPr>
        <p:spPr bwMode="auto">
          <a:xfrm>
            <a:off x="106362" y="25627"/>
            <a:ext cx="8713788" cy="341632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DE" sz="3600" dirty="0" smtClean="0">
                <a:ln>
                  <a:solidFill>
                    <a:srgbClr val="000000"/>
                  </a:solidFill>
                </a:ln>
                <a:solidFill>
                  <a:srgbClr val="FFFFFF"/>
                </a:solidFill>
                <a:latin typeface="Arial Rounded MT Bold" pitchFamily="34" charset="0"/>
              </a:rPr>
              <a:t>„Im </a:t>
            </a:r>
            <a:r>
              <a:rPr lang="de-DE" sz="3600" dirty="0">
                <a:ln>
                  <a:solidFill>
                    <a:srgbClr val="000000"/>
                  </a:solidFill>
                </a:ln>
                <a:solidFill>
                  <a:srgbClr val="FFFFFF"/>
                </a:solidFill>
                <a:latin typeface="Arial Rounded MT Bold" pitchFamily="34" charset="0"/>
              </a:rPr>
              <a:t>Blick auf die, die nicht zur Gemeinde gehören, und im Unterschied zu ihnen sollt ihr leben wie Menschen, die wissen, worauf es ankommt, und sollt die Zeit, die euch noch verbleibt, gut ausnutzen</a:t>
            </a:r>
            <a:r>
              <a:rPr lang="de-DE" sz="3600" dirty="0" smtClean="0">
                <a:ln>
                  <a:solidFill>
                    <a:srgbClr val="000000"/>
                  </a:solidFill>
                </a:ln>
                <a:solidFill>
                  <a:srgbClr val="FFFFFF"/>
                </a:solidFill>
                <a:latin typeface="Arial Rounded MT Bold" pitchFamily="34" charset="0"/>
              </a:rPr>
              <a:t>.“</a:t>
            </a:r>
            <a:endParaRPr lang="de-DE" sz="3600" dirty="0">
              <a:ln>
                <a:solidFill>
                  <a:srgbClr val="000000"/>
                </a:solidFill>
              </a:ln>
              <a:solidFill>
                <a:srgbClr val="FFFFFF"/>
              </a:solidFill>
              <a:latin typeface="Arial Rounded MT Bold" pitchFamily="34" charset="0"/>
            </a:endParaRPr>
          </a:p>
        </p:txBody>
      </p:sp>
      <p:sp>
        <p:nvSpPr>
          <p:cNvPr id="348163" name="Text Box 3"/>
          <p:cNvSpPr txBox="1">
            <a:spLocks noChangeArrowheads="1"/>
          </p:cNvSpPr>
          <p:nvPr/>
        </p:nvSpPr>
        <p:spPr bwMode="auto">
          <a:xfrm>
            <a:off x="2771775" y="3645024"/>
            <a:ext cx="6048375"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Kolosser-Brief 4,5</a:t>
            </a:r>
            <a:endParaRPr lang="de-DE" sz="2400" dirty="0">
              <a:ln>
                <a:solidFill>
                  <a:srgbClr val="000000"/>
                </a:solidFill>
              </a:ln>
              <a:solidFill>
                <a:srgbClr val="FFFFFF"/>
              </a:solidFill>
              <a:latin typeface="Arial Rounded MT Bold" pitchFamily="34" charset="0"/>
            </a:endParaRPr>
          </a:p>
        </p:txBody>
      </p:sp>
      <p:sp>
        <p:nvSpPr>
          <p:cNvPr id="348164" name="Rectangle 4"/>
          <p:cNvSpPr>
            <a:spLocks noGrp="1" noChangeArrowheads="1"/>
          </p:cNvSpPr>
          <p:nvPr>
            <p:ph type="subTitle" idx="1"/>
          </p:nvPr>
        </p:nvSpPr>
        <p:spPr>
          <a:xfrm>
            <a:off x="0" y="6353175"/>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Verbreite </a:t>
            </a:r>
            <a:r>
              <a:rPr lang="de-CH" sz="1600" dirty="0">
                <a:solidFill>
                  <a:srgbClr val="FFFFFF"/>
                </a:solidFill>
              </a:rPr>
              <a:t>die beste </a:t>
            </a:r>
            <a:r>
              <a:rPr lang="de-CH" sz="1600" dirty="0" smtClean="0">
                <a:solidFill>
                  <a:srgbClr val="FFFFFF"/>
                </a:solidFill>
              </a:rPr>
              <a:t>Botschaft!</a:t>
            </a:r>
            <a:endParaRPr lang="de-CH" sz="1600" dirty="0">
              <a:solidFill>
                <a:srgbClr val="FFFFFF"/>
              </a:solidFill>
            </a:endParaRPr>
          </a:p>
        </p:txBody>
      </p:sp>
    </p:spTree>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39000" b="-39000"/>
          </a:stretch>
        </a:blipFill>
        <a:effectLst/>
      </p:bgPr>
    </p:bg>
    <p:spTree>
      <p:nvGrpSpPr>
        <p:cNvPr id="1" name=""/>
        <p:cNvGrpSpPr/>
        <p:nvPr/>
      </p:nvGrpSpPr>
      <p:grpSpPr>
        <a:xfrm>
          <a:off x="0" y="0"/>
          <a:ext cx="0" cy="0"/>
          <a:chOff x="0" y="0"/>
          <a:chExt cx="0" cy="0"/>
        </a:xfrm>
      </p:grpSpPr>
      <p:sp>
        <p:nvSpPr>
          <p:cNvPr id="334850" name="Text Box 2"/>
          <p:cNvSpPr txBox="1">
            <a:spLocks noChangeArrowheads="1"/>
          </p:cNvSpPr>
          <p:nvPr/>
        </p:nvSpPr>
        <p:spPr bwMode="auto">
          <a:xfrm>
            <a:off x="106809" y="77837"/>
            <a:ext cx="8785671" cy="435927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DE" sz="4000" dirty="0" smtClean="0">
                <a:ln>
                  <a:solidFill>
                    <a:srgbClr val="000000"/>
                  </a:solidFill>
                </a:ln>
                <a:solidFill>
                  <a:srgbClr val="FFFFFF"/>
                </a:solidFill>
                <a:latin typeface="Arial Rounded MT Bold" pitchFamily="34" charset="0"/>
              </a:rPr>
              <a:t>„Den </a:t>
            </a:r>
            <a:r>
              <a:rPr lang="de-DE" sz="4000" dirty="0">
                <a:ln>
                  <a:solidFill>
                    <a:srgbClr val="000000"/>
                  </a:solidFill>
                </a:ln>
                <a:solidFill>
                  <a:srgbClr val="FFFFFF"/>
                </a:solidFill>
                <a:latin typeface="Arial Rounded MT Bold" pitchFamily="34" charset="0"/>
              </a:rPr>
              <a:t>Herrn anrufen kann man nur, wenn man an ihn glaubt. An ihn glauben kann man nur, wenn man von ihm gehört hat. Von ihm hören kann man nur, wenn jemand da ist, der die Botschaft von ihm verkündet</a:t>
            </a:r>
            <a:r>
              <a:rPr lang="de-DE" sz="4000" dirty="0" smtClean="0">
                <a:ln>
                  <a:solidFill>
                    <a:srgbClr val="000000"/>
                  </a:solidFill>
                </a:ln>
                <a:solidFill>
                  <a:srgbClr val="FFFFFF"/>
                </a:solidFill>
                <a:latin typeface="Arial Rounded MT Bold" pitchFamily="34" charset="0"/>
              </a:rPr>
              <a:t>.“</a:t>
            </a:r>
            <a:endParaRPr lang="de-DE" sz="4000" dirty="0">
              <a:ln>
                <a:solidFill>
                  <a:srgbClr val="000000"/>
                </a:solidFill>
              </a:ln>
              <a:solidFill>
                <a:srgbClr val="FFFFFF"/>
              </a:solidFill>
              <a:latin typeface="Arial Rounded MT Bold" pitchFamily="34" charset="0"/>
            </a:endParaRPr>
          </a:p>
        </p:txBody>
      </p:sp>
      <p:sp>
        <p:nvSpPr>
          <p:cNvPr id="334851" name="Text Box 3"/>
          <p:cNvSpPr txBox="1">
            <a:spLocks noChangeArrowheads="1"/>
          </p:cNvSpPr>
          <p:nvPr/>
        </p:nvSpPr>
        <p:spPr bwMode="auto">
          <a:xfrm>
            <a:off x="2051720" y="5301208"/>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Römer-Brief</a:t>
            </a:r>
            <a:r>
              <a:rPr lang="de-CH" sz="2400" dirty="0" smtClean="0">
                <a:solidFill>
                  <a:srgbClr val="FFFFFF"/>
                </a:solidFill>
                <a:latin typeface="Arial Rounded MT Bold" pitchFamily="34" charset="0"/>
              </a:rPr>
              <a:t> </a:t>
            </a:r>
            <a:r>
              <a:rPr lang="de-CH" sz="2400" dirty="0">
                <a:ln>
                  <a:solidFill>
                    <a:srgbClr val="000000"/>
                  </a:solidFill>
                </a:ln>
                <a:solidFill>
                  <a:srgbClr val="FFFFFF"/>
                </a:solidFill>
                <a:latin typeface="Arial Rounded MT Bold" pitchFamily="34" charset="0"/>
              </a:rPr>
              <a:t>10,14</a:t>
            </a:r>
            <a:endParaRPr lang="de-DE" sz="2400" dirty="0">
              <a:ln>
                <a:solidFill>
                  <a:srgbClr val="000000"/>
                </a:solidFill>
              </a:ln>
              <a:solidFill>
                <a:srgbClr val="FFFFFF"/>
              </a:solidFill>
              <a:latin typeface="Arial Rounded MT Bold" pitchFamily="34" charset="0"/>
            </a:endParaRPr>
          </a:p>
        </p:txBody>
      </p:sp>
      <p:sp>
        <p:nvSpPr>
          <p:cNvPr id="334852" name="Rectangle 4"/>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Verbreite </a:t>
            </a:r>
            <a:r>
              <a:rPr lang="de-CH" sz="1600" dirty="0">
                <a:solidFill>
                  <a:srgbClr val="FFFFFF"/>
                </a:solidFill>
              </a:rPr>
              <a:t>die beste </a:t>
            </a:r>
            <a:r>
              <a:rPr lang="de-CH" sz="1600" dirty="0" smtClean="0">
                <a:solidFill>
                  <a:srgbClr val="FFFFFF"/>
                </a:solidFill>
              </a:rPr>
              <a:t>Botschaft!</a:t>
            </a:r>
            <a:endParaRPr lang="de-CH" sz="1600" dirty="0">
              <a:solidFill>
                <a:srgbClr val="FFFFFF"/>
              </a:solidFill>
            </a:endParaRPr>
          </a:p>
        </p:txBody>
      </p:sp>
    </p:spTree>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4000" r="-4000"/>
          </a:stretch>
        </a:blipFill>
        <a:effectLst/>
      </p:bgPr>
    </p:bg>
    <p:spTree>
      <p:nvGrpSpPr>
        <p:cNvPr id="1" name=""/>
        <p:cNvGrpSpPr/>
        <p:nvPr/>
      </p:nvGrpSpPr>
      <p:grpSpPr>
        <a:xfrm>
          <a:off x="0" y="0"/>
          <a:ext cx="0" cy="0"/>
          <a:chOff x="0" y="0"/>
          <a:chExt cx="0" cy="0"/>
        </a:xfrm>
      </p:grpSpPr>
      <p:sp>
        <p:nvSpPr>
          <p:cNvPr id="349186" name="Text Box 2"/>
          <p:cNvSpPr txBox="1">
            <a:spLocks noChangeArrowheads="1"/>
          </p:cNvSpPr>
          <p:nvPr/>
        </p:nvSpPr>
        <p:spPr bwMode="auto">
          <a:xfrm>
            <a:off x="250825" y="188913"/>
            <a:ext cx="8713788" cy="452431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defPPr>
              <a:defRPr lang="de-CH"/>
            </a:defPPr>
            <a:lvl1pPr>
              <a:spcBef>
                <a:spcPct val="50000"/>
              </a:spcBef>
              <a:defRPr sz="3600">
                <a:ln>
                  <a:solidFill>
                    <a:srgbClr val="000000"/>
                  </a:solidFill>
                </a:ln>
                <a:solidFill>
                  <a:srgbClr val="FFFFFF"/>
                </a:solidFill>
                <a:latin typeface="Arial Rounded MT Bold" pitchFamily="34" charset="0"/>
              </a:defRPr>
            </a:lvl1pPr>
          </a:lstStyle>
          <a:p>
            <a:r>
              <a:rPr lang="de-DE" dirty="0" smtClean="0"/>
              <a:t>„Ihr </a:t>
            </a:r>
            <a:r>
              <a:rPr lang="de-DE" dirty="0"/>
              <a:t>sollt ein tadelloses Leben führen, das in keiner Weise vom Bösen beeinflusst ist. Wenn ihr als Kinder Gottes mitten in dieser verdorbenen und heillosen Welt vorbildlich lebt, werdet ihr unter euren Mitmenschen wie Sterne am Nachthimmel leuchten</a:t>
            </a:r>
            <a:r>
              <a:rPr lang="de-DE" dirty="0" smtClean="0"/>
              <a:t>.“</a:t>
            </a:r>
            <a:endParaRPr lang="de-DE" dirty="0"/>
          </a:p>
        </p:txBody>
      </p:sp>
      <p:sp>
        <p:nvSpPr>
          <p:cNvPr id="349187" name="Text Box 3"/>
          <p:cNvSpPr txBox="1">
            <a:spLocks noChangeArrowheads="1"/>
          </p:cNvSpPr>
          <p:nvPr/>
        </p:nvSpPr>
        <p:spPr bwMode="auto">
          <a:xfrm>
            <a:off x="2778571" y="4437112"/>
            <a:ext cx="6048375"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defPPr>
              <a:defRPr lang="de-CH"/>
            </a:defPPr>
            <a:lvl1pPr algn="r">
              <a:spcBef>
                <a:spcPct val="50000"/>
              </a:spcBef>
              <a:defRPr sz="2400">
                <a:ln>
                  <a:solidFill>
                    <a:srgbClr val="000000"/>
                  </a:solidFill>
                </a:ln>
                <a:solidFill>
                  <a:srgbClr val="FFFFFF"/>
                </a:solidFill>
                <a:latin typeface="Arial Rounded MT Bold" pitchFamily="34" charset="0"/>
              </a:defRPr>
            </a:lvl1pPr>
          </a:lstStyle>
          <a:p>
            <a:r>
              <a:rPr lang="de-CH" dirty="0"/>
              <a:t>Philipper-Brief 2,15</a:t>
            </a:r>
            <a:endParaRPr lang="de-DE" dirty="0"/>
          </a:p>
        </p:txBody>
      </p:sp>
      <p:sp>
        <p:nvSpPr>
          <p:cNvPr id="349188" name="Rectangle 4"/>
          <p:cNvSpPr>
            <a:spLocks noGrp="1" noChangeArrowheads="1"/>
          </p:cNvSpPr>
          <p:nvPr>
            <p:ph type="subTitle" idx="1"/>
          </p:nvPr>
        </p:nvSpPr>
        <p:spPr>
          <a:xfrm>
            <a:off x="0" y="6353175"/>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Verbreite </a:t>
            </a:r>
            <a:r>
              <a:rPr lang="de-CH" sz="1600" dirty="0">
                <a:solidFill>
                  <a:srgbClr val="FFFFFF"/>
                </a:solidFill>
              </a:rPr>
              <a:t>die beste </a:t>
            </a:r>
            <a:r>
              <a:rPr lang="de-CH" sz="1600" dirty="0" smtClean="0">
                <a:solidFill>
                  <a:srgbClr val="FFFFFF"/>
                </a:solidFill>
              </a:rPr>
              <a:t>Botschaft!</a:t>
            </a:r>
            <a:endParaRPr lang="de-CH" sz="1600" dirty="0">
              <a:solidFill>
                <a:srgbClr val="FFFFFF"/>
              </a:solidFill>
            </a:endParaRPr>
          </a:p>
        </p:txBody>
      </p:sp>
    </p:spTree>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55330" name="Text Box 2"/>
          <p:cNvSpPr txBox="1">
            <a:spLocks noChangeArrowheads="1"/>
          </p:cNvSpPr>
          <p:nvPr/>
        </p:nvSpPr>
        <p:spPr bwMode="auto">
          <a:xfrm>
            <a:off x="250825" y="188913"/>
            <a:ext cx="8713788" cy="28623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defPPr>
              <a:defRPr lang="de-CH"/>
            </a:defPPr>
            <a:lvl1pPr>
              <a:spcBef>
                <a:spcPct val="50000"/>
              </a:spcBef>
              <a:defRPr sz="3600">
                <a:ln>
                  <a:solidFill>
                    <a:srgbClr val="000000"/>
                  </a:solidFill>
                </a:ln>
                <a:solidFill>
                  <a:srgbClr val="FFFFFF"/>
                </a:solidFill>
                <a:latin typeface="Arial Rounded MT Bold" pitchFamily="34" charset="0"/>
              </a:defRPr>
            </a:lvl1pPr>
          </a:lstStyle>
          <a:p>
            <a:r>
              <a:rPr lang="de-CH" dirty="0"/>
              <a:t>„Setzt alles </a:t>
            </a:r>
            <a:r>
              <a:rPr lang="de-CH" dirty="0" smtClean="0"/>
              <a:t>daran,</a:t>
            </a:r>
            <a:br>
              <a:rPr lang="de-CH" dirty="0" smtClean="0"/>
            </a:br>
            <a:r>
              <a:rPr lang="de-CH" dirty="0" smtClean="0"/>
              <a:t>dass </a:t>
            </a:r>
            <a:r>
              <a:rPr lang="de-CH" dirty="0"/>
              <a:t>zu eurem Glauben Liebe zu den Glaubensgeschwistern und darüber hinaus Liebe zu allen Menschen hinzukommt.“</a:t>
            </a:r>
            <a:endParaRPr lang="de-DE" dirty="0"/>
          </a:p>
        </p:txBody>
      </p:sp>
      <p:sp>
        <p:nvSpPr>
          <p:cNvPr id="355331" name="Text Box 3"/>
          <p:cNvSpPr txBox="1">
            <a:spLocks noChangeArrowheads="1"/>
          </p:cNvSpPr>
          <p:nvPr/>
        </p:nvSpPr>
        <p:spPr bwMode="auto">
          <a:xfrm>
            <a:off x="2627784" y="3355570"/>
            <a:ext cx="6048375"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defPPr>
              <a:defRPr lang="de-CH"/>
            </a:defPPr>
            <a:lvl1pPr algn="r">
              <a:spcBef>
                <a:spcPct val="50000"/>
              </a:spcBef>
              <a:defRPr sz="2400">
                <a:ln>
                  <a:solidFill>
                    <a:srgbClr val="000000"/>
                  </a:solidFill>
                </a:ln>
                <a:solidFill>
                  <a:srgbClr val="FFFFFF"/>
                </a:solidFill>
                <a:latin typeface="Arial Rounded MT Bold" pitchFamily="34" charset="0"/>
              </a:defRPr>
            </a:lvl1pPr>
          </a:lstStyle>
          <a:p>
            <a:r>
              <a:rPr lang="de-CH" dirty="0"/>
              <a:t>2.Petrus-Brief 1,7</a:t>
            </a:r>
            <a:endParaRPr lang="de-DE" dirty="0"/>
          </a:p>
        </p:txBody>
      </p:sp>
      <p:sp>
        <p:nvSpPr>
          <p:cNvPr id="355332" name="Rectangle 4"/>
          <p:cNvSpPr>
            <a:spLocks noGrp="1" noChangeArrowheads="1"/>
          </p:cNvSpPr>
          <p:nvPr>
            <p:ph type="subTitle" idx="1"/>
          </p:nvPr>
        </p:nvSpPr>
        <p:spPr>
          <a:xfrm>
            <a:off x="0" y="6353175"/>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Verbreite </a:t>
            </a:r>
            <a:r>
              <a:rPr lang="de-CH" sz="1600" dirty="0">
                <a:solidFill>
                  <a:srgbClr val="FFFFFF"/>
                </a:solidFill>
              </a:rPr>
              <a:t>die beste </a:t>
            </a:r>
            <a:r>
              <a:rPr lang="de-CH" sz="1600" dirty="0" smtClean="0">
                <a:solidFill>
                  <a:srgbClr val="FFFFFF"/>
                </a:solidFill>
              </a:rPr>
              <a:t>Botschaft!</a:t>
            </a:r>
            <a:endParaRPr lang="de-CH" sz="1600" dirty="0">
              <a:solidFill>
                <a:srgbClr val="FFFFFF"/>
              </a:solidFill>
            </a:endParaRPr>
          </a:p>
        </p:txBody>
      </p:sp>
    </p:spTree>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44000" r="-44000"/>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250825" y="188913"/>
            <a:ext cx="8578850" cy="1151855"/>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marL="1117600" indent="-1117600" algn="l"/>
            <a:r>
              <a:rPr lang="de-CH" sz="7200">
                <a:ln>
                  <a:solidFill>
                    <a:srgbClr val="000000"/>
                  </a:solidFill>
                </a:ln>
                <a:solidFill>
                  <a:schemeClr val="bg1"/>
                </a:solidFill>
                <a:latin typeface="Arial Rounded MT Bold" pitchFamily="34" charset="0"/>
              </a:rPr>
              <a:t>Schlussgedanke</a:t>
            </a:r>
            <a:r>
              <a:rPr lang="de-DE" sz="7200">
                <a:ln>
                  <a:solidFill>
                    <a:srgbClr val="000000"/>
                  </a:solidFill>
                </a:ln>
                <a:solidFill>
                  <a:schemeClr val="bg1"/>
                </a:solidFill>
                <a:latin typeface="Arial Rounded MT Bold" pitchFamily="34" charset="0"/>
              </a:rPr>
              <a:t> </a:t>
            </a:r>
            <a:endParaRPr lang="de-CH" sz="7200">
              <a:ln>
                <a:solidFill>
                  <a:srgbClr val="000000"/>
                </a:solidFill>
              </a:ln>
              <a:solidFill>
                <a:schemeClr val="bg1"/>
              </a:solidFill>
              <a:latin typeface="Arial Rounded MT Bold" pitchFamily="34" charset="0"/>
            </a:endParaRPr>
          </a:p>
        </p:txBody>
      </p:sp>
      <p:sp>
        <p:nvSpPr>
          <p:cNvPr id="58376" name="Rectangle 8"/>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Verbreite </a:t>
            </a:r>
            <a:r>
              <a:rPr lang="de-CH" sz="1600" dirty="0">
                <a:solidFill>
                  <a:srgbClr val="FFFFFF"/>
                </a:solidFill>
              </a:rPr>
              <a:t>die beste </a:t>
            </a:r>
            <a:r>
              <a:rPr lang="de-CH" sz="1600" dirty="0" smtClean="0">
                <a:solidFill>
                  <a:srgbClr val="FFFFFF"/>
                </a:solidFill>
              </a:rPr>
              <a:t>Botschaft!</a:t>
            </a:r>
            <a:endParaRPr lang="de-CH" sz="1600" dirty="0">
              <a:solidFill>
                <a:srgbClr val="FFFFFF"/>
              </a:solidFill>
            </a:endParaRPr>
          </a:p>
        </p:txBody>
      </p:sp>
    </p:spTree>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22889" name="Rectangle 9"/>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Verbreite </a:t>
            </a:r>
            <a:r>
              <a:rPr lang="de-CH" sz="1600" dirty="0">
                <a:solidFill>
                  <a:srgbClr val="FFFFFF"/>
                </a:solidFill>
              </a:rPr>
              <a:t>die beste </a:t>
            </a:r>
            <a:r>
              <a:rPr lang="de-CH" sz="1600" dirty="0" smtClean="0">
                <a:solidFill>
                  <a:srgbClr val="FFFFFF"/>
                </a:solidFill>
              </a:rPr>
              <a:t>Botschaft!</a:t>
            </a:r>
            <a:endParaRPr lang="de-CH" sz="1600" dirty="0">
              <a:solidFill>
                <a:srgbClr val="FFFFFF"/>
              </a:solidFill>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152" y="3429000"/>
            <a:ext cx="7695002"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7204" y="782414"/>
            <a:ext cx="264795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2623209"/>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59426" name="Text Box 2"/>
          <p:cNvSpPr txBox="1">
            <a:spLocks noChangeArrowheads="1"/>
          </p:cNvSpPr>
          <p:nvPr/>
        </p:nvSpPr>
        <p:spPr bwMode="auto">
          <a:xfrm>
            <a:off x="107504" y="116632"/>
            <a:ext cx="7489527" cy="452431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DE" sz="3600" dirty="0" smtClean="0">
                <a:ln>
                  <a:solidFill>
                    <a:srgbClr val="000000"/>
                  </a:solidFill>
                </a:ln>
                <a:solidFill>
                  <a:srgbClr val="FFFFFF"/>
                </a:solidFill>
                <a:latin typeface="Arial Rounded MT Bold" pitchFamily="34" charset="0"/>
              </a:rPr>
              <a:t>„Zu </a:t>
            </a:r>
            <a:r>
              <a:rPr lang="de-DE" sz="3600" dirty="0">
                <a:ln>
                  <a:solidFill>
                    <a:srgbClr val="000000"/>
                  </a:solidFill>
                </a:ln>
                <a:solidFill>
                  <a:srgbClr val="FFFFFF"/>
                </a:solidFill>
                <a:latin typeface="Arial Rounded MT Bold" pitchFamily="34" charset="0"/>
              </a:rPr>
              <a:t>dieser Botschaft bekenne ich mich offen und ohne mich zu schämen, denn das Evangelium ist die Kraft Gottes, die jedem, der glaubt, Rettung bringt. Das gilt zunächst für die Juden, es gilt aber auch für jeden anderen Menschen</a:t>
            </a:r>
            <a:r>
              <a:rPr lang="de-DE" sz="3600" dirty="0" smtClean="0">
                <a:ln>
                  <a:solidFill>
                    <a:srgbClr val="000000"/>
                  </a:solidFill>
                </a:ln>
                <a:solidFill>
                  <a:srgbClr val="FFFFFF"/>
                </a:solidFill>
                <a:latin typeface="Arial Rounded MT Bold" pitchFamily="34" charset="0"/>
              </a:rPr>
              <a:t>.“</a:t>
            </a:r>
            <a:endParaRPr lang="de-DE" sz="3600" dirty="0">
              <a:ln>
                <a:solidFill>
                  <a:srgbClr val="000000"/>
                </a:solidFill>
              </a:ln>
              <a:solidFill>
                <a:srgbClr val="FFFFFF"/>
              </a:solidFill>
              <a:latin typeface="Arial Rounded MT Bold" pitchFamily="34" charset="0"/>
            </a:endParaRPr>
          </a:p>
        </p:txBody>
      </p:sp>
      <p:sp>
        <p:nvSpPr>
          <p:cNvPr id="359427" name="Text Box 3"/>
          <p:cNvSpPr txBox="1">
            <a:spLocks noChangeArrowheads="1"/>
          </p:cNvSpPr>
          <p:nvPr/>
        </p:nvSpPr>
        <p:spPr bwMode="auto">
          <a:xfrm>
            <a:off x="1980009" y="4797152"/>
            <a:ext cx="6048375"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Römer-Brief 1,16</a:t>
            </a:r>
            <a:endParaRPr lang="de-DE" sz="2400" dirty="0">
              <a:ln>
                <a:solidFill>
                  <a:srgbClr val="000000"/>
                </a:solidFill>
              </a:ln>
              <a:solidFill>
                <a:srgbClr val="FFFFFF"/>
              </a:solidFill>
              <a:latin typeface="Arial Rounded MT Bold" pitchFamily="34" charset="0"/>
            </a:endParaRPr>
          </a:p>
        </p:txBody>
      </p:sp>
      <p:sp>
        <p:nvSpPr>
          <p:cNvPr id="359428" name="Rectangle 4"/>
          <p:cNvSpPr>
            <a:spLocks noGrp="1" noChangeArrowheads="1"/>
          </p:cNvSpPr>
          <p:nvPr>
            <p:ph type="subTitle" idx="1"/>
          </p:nvPr>
        </p:nvSpPr>
        <p:spPr>
          <a:xfrm>
            <a:off x="0" y="6353175"/>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Verbreite </a:t>
            </a:r>
            <a:r>
              <a:rPr lang="de-CH" sz="1600" dirty="0">
                <a:solidFill>
                  <a:srgbClr val="FFFFFF"/>
                </a:solidFill>
              </a:rPr>
              <a:t>die beste </a:t>
            </a:r>
            <a:r>
              <a:rPr lang="de-CH" sz="1600" dirty="0" smtClean="0">
                <a:solidFill>
                  <a:srgbClr val="FFFFFF"/>
                </a:solidFill>
              </a:rPr>
              <a:t>Botschaft!</a:t>
            </a:r>
            <a:endParaRPr lang="de-CH" sz="1600" dirty="0">
              <a:solidFill>
                <a:srgbClr val="FFFFFF"/>
              </a:solidFill>
            </a:endParaRPr>
          </a:p>
        </p:txBody>
      </p:sp>
    </p:spTree>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22889" name="Rectangle 9"/>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Verbreite </a:t>
            </a:r>
            <a:r>
              <a:rPr lang="de-CH" sz="1600" dirty="0">
                <a:solidFill>
                  <a:srgbClr val="FFFFFF"/>
                </a:solidFill>
              </a:rPr>
              <a:t>die beste </a:t>
            </a:r>
            <a:r>
              <a:rPr lang="de-CH" sz="1600" dirty="0" smtClean="0">
                <a:solidFill>
                  <a:srgbClr val="FFFFFF"/>
                </a:solidFill>
              </a:rPr>
              <a:t>Botschaft!</a:t>
            </a:r>
            <a:endParaRPr lang="de-CH" sz="1600" dirty="0">
              <a:solidFill>
                <a:srgbClr val="FFFFFF"/>
              </a:solidFill>
            </a:endParaRPr>
          </a:p>
        </p:txBody>
      </p:sp>
    </p:spTree>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72386" name="Text Box 2"/>
          <p:cNvSpPr txBox="1">
            <a:spLocks noChangeArrowheads="1"/>
          </p:cNvSpPr>
          <p:nvPr/>
        </p:nvSpPr>
        <p:spPr bwMode="auto">
          <a:xfrm>
            <a:off x="107504" y="116632"/>
            <a:ext cx="8713788" cy="280076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defPPr>
              <a:defRPr lang="de-CH"/>
            </a:defPPr>
            <a:lvl1pPr>
              <a:spcBef>
                <a:spcPct val="50000"/>
              </a:spcBef>
              <a:defRPr sz="4400">
                <a:ln>
                  <a:solidFill>
                    <a:srgbClr val="000000"/>
                  </a:solidFill>
                </a:ln>
                <a:solidFill>
                  <a:srgbClr val="FFFFFF"/>
                </a:solidFill>
                <a:latin typeface="Arial Rounded MT Bold" pitchFamily="34" charset="0"/>
              </a:defRPr>
            </a:lvl1pPr>
          </a:lstStyle>
          <a:p>
            <a:r>
              <a:rPr lang="de-DE" dirty="0" smtClean="0"/>
              <a:t>„Ich </a:t>
            </a:r>
            <a:r>
              <a:rPr lang="de-DE" dirty="0"/>
              <a:t>bete nicht nur für sie (die Jünger), sondern auch für die Menschen, </a:t>
            </a:r>
            <a:r>
              <a:rPr lang="de-DE" u="sng" dirty="0"/>
              <a:t>die auf ihr Wort hin </a:t>
            </a:r>
            <a:r>
              <a:rPr lang="de-DE" dirty="0"/>
              <a:t>an mich glauben werden</a:t>
            </a:r>
            <a:r>
              <a:rPr lang="de-DE" dirty="0" smtClean="0"/>
              <a:t>.“</a:t>
            </a:r>
            <a:endParaRPr lang="de-DE" dirty="0"/>
          </a:p>
        </p:txBody>
      </p:sp>
      <p:sp>
        <p:nvSpPr>
          <p:cNvPr id="272387" name="Text Box 3"/>
          <p:cNvSpPr txBox="1">
            <a:spLocks noChangeArrowheads="1"/>
          </p:cNvSpPr>
          <p:nvPr/>
        </p:nvSpPr>
        <p:spPr bwMode="auto">
          <a:xfrm>
            <a:off x="2239910" y="3573016"/>
            <a:ext cx="669711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de-CH"/>
            </a:defPPr>
            <a:lvl1pPr algn="r">
              <a:spcBef>
                <a:spcPct val="50000"/>
              </a:spcBef>
              <a:defRPr sz="2400">
                <a:ln>
                  <a:solidFill>
                    <a:srgbClr val="000000"/>
                  </a:solidFill>
                </a:ln>
                <a:solidFill>
                  <a:srgbClr val="FFFFFF"/>
                </a:solidFill>
                <a:latin typeface="Arial Rounded MT Bold" pitchFamily="34" charset="0"/>
              </a:defRPr>
            </a:lvl1pPr>
          </a:lstStyle>
          <a:p>
            <a:r>
              <a:rPr lang="de-CH" dirty="0"/>
              <a:t>Johannes-Evangelium 17,20</a:t>
            </a:r>
            <a:endParaRPr lang="de-DE" dirty="0"/>
          </a:p>
        </p:txBody>
      </p:sp>
      <p:sp>
        <p:nvSpPr>
          <p:cNvPr id="272390" name="Rectangle 6"/>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Verbreite </a:t>
            </a:r>
            <a:r>
              <a:rPr lang="de-CH" sz="1600" dirty="0">
                <a:solidFill>
                  <a:srgbClr val="FFFFFF"/>
                </a:solidFill>
              </a:rPr>
              <a:t>die beste </a:t>
            </a:r>
            <a:r>
              <a:rPr lang="de-CH" sz="1600" dirty="0" smtClean="0">
                <a:solidFill>
                  <a:srgbClr val="FFFFFF"/>
                </a:solidFill>
              </a:rPr>
              <a:t>Botschaft!</a:t>
            </a:r>
            <a:endParaRPr lang="de-CH" sz="1600" dirty="0">
              <a:solidFill>
                <a:srgbClr val="FFFFFF"/>
              </a:solidFill>
            </a:endParaRPr>
          </a:p>
        </p:txBody>
      </p:sp>
    </p:spTree>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35875" name="Rectangle 3"/>
          <p:cNvSpPr>
            <a:spLocks noGrp="1" noChangeArrowheads="1"/>
          </p:cNvSpPr>
          <p:nvPr>
            <p:ph type="subTitle" idx="1"/>
          </p:nvPr>
        </p:nvSpPr>
        <p:spPr>
          <a:xfrm>
            <a:off x="179388" y="6380559"/>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Verbreite </a:t>
            </a:r>
            <a:r>
              <a:rPr lang="de-CH" sz="1600" dirty="0">
                <a:solidFill>
                  <a:srgbClr val="FFFFFF"/>
                </a:solidFill>
              </a:rPr>
              <a:t>die beste </a:t>
            </a:r>
            <a:r>
              <a:rPr lang="de-CH" sz="1600" dirty="0" smtClean="0">
                <a:solidFill>
                  <a:srgbClr val="FFFFFF"/>
                </a:solidFill>
              </a:rPr>
              <a:t>Botschaft!    </a:t>
            </a:r>
            <a:endParaRPr lang="de-CH" sz="1600" dirty="0">
              <a:solidFill>
                <a:srgbClr val="FFFFFF"/>
              </a:solidFill>
            </a:endParaRPr>
          </a:p>
        </p:txBody>
      </p:sp>
      <p:pic>
        <p:nvPicPr>
          <p:cNvPr id="1026" name="Picture 2" descr="C:\Users\Birnstiel\Desktop\SD Fron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7" y="116631"/>
            <a:ext cx="8568952" cy="6145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242730"/>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03106" name="Text Box 2"/>
          <p:cNvSpPr txBox="1">
            <a:spLocks noChangeArrowheads="1"/>
          </p:cNvSpPr>
          <p:nvPr/>
        </p:nvSpPr>
        <p:spPr bwMode="auto">
          <a:xfrm>
            <a:off x="1691680" y="214540"/>
            <a:ext cx="7272808" cy="280076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DE" sz="4400" dirty="0" smtClean="0">
                <a:ln>
                  <a:solidFill>
                    <a:srgbClr val="000000"/>
                  </a:solidFill>
                </a:ln>
                <a:solidFill>
                  <a:srgbClr val="FFFFFF"/>
                </a:solidFill>
                <a:latin typeface="Arial Rounded MT Bold" pitchFamily="34" charset="0"/>
              </a:rPr>
              <a:t>„Wir </a:t>
            </a:r>
            <a:r>
              <a:rPr lang="de-DE" sz="4400" dirty="0">
                <a:ln>
                  <a:solidFill>
                    <a:srgbClr val="000000"/>
                  </a:solidFill>
                </a:ln>
                <a:solidFill>
                  <a:srgbClr val="FFFFFF"/>
                </a:solidFill>
                <a:latin typeface="Arial Rounded MT Bold" pitchFamily="34" charset="0"/>
              </a:rPr>
              <a:t>wollen mit Menschen wachsen, die </a:t>
            </a:r>
            <a:r>
              <a:rPr lang="de-DE" sz="4400" dirty="0" smtClean="0">
                <a:ln>
                  <a:solidFill>
                    <a:srgbClr val="000000"/>
                  </a:solidFill>
                </a:ln>
                <a:solidFill>
                  <a:srgbClr val="FFFFFF"/>
                </a:solidFill>
                <a:latin typeface="Arial Rounded MT Bold" pitchFamily="34" charset="0"/>
              </a:rPr>
              <a:t>durch Begegnungen </a:t>
            </a:r>
            <a:r>
              <a:rPr lang="de-DE" sz="4400" dirty="0">
                <a:ln>
                  <a:solidFill>
                    <a:srgbClr val="000000"/>
                  </a:solidFill>
                </a:ln>
                <a:solidFill>
                  <a:srgbClr val="FFFFFF"/>
                </a:solidFill>
                <a:latin typeface="Arial Rounded MT Bold" pitchFamily="34" charset="0"/>
              </a:rPr>
              <a:t>mit </a:t>
            </a:r>
            <a:r>
              <a:rPr lang="de-DE" sz="4400" dirty="0" smtClean="0">
                <a:ln>
                  <a:solidFill>
                    <a:srgbClr val="000000"/>
                  </a:solidFill>
                </a:ln>
                <a:solidFill>
                  <a:srgbClr val="FFFFFF"/>
                </a:solidFill>
                <a:latin typeface="Arial Rounded MT Bold" pitchFamily="34" charset="0"/>
              </a:rPr>
              <a:t>uns</a:t>
            </a:r>
            <a:br>
              <a:rPr lang="de-DE" sz="4400" dirty="0" smtClean="0">
                <a:ln>
                  <a:solidFill>
                    <a:srgbClr val="000000"/>
                  </a:solidFill>
                </a:ln>
                <a:solidFill>
                  <a:srgbClr val="FFFFFF"/>
                </a:solidFill>
                <a:latin typeface="Arial Rounded MT Bold" pitchFamily="34" charset="0"/>
              </a:rPr>
            </a:br>
            <a:r>
              <a:rPr lang="de-DE" sz="4400" dirty="0" smtClean="0">
                <a:ln>
                  <a:solidFill>
                    <a:srgbClr val="000000"/>
                  </a:solidFill>
                </a:ln>
                <a:solidFill>
                  <a:srgbClr val="FFFFFF"/>
                </a:solidFill>
                <a:latin typeface="Arial Rounded MT Bold" pitchFamily="34" charset="0"/>
              </a:rPr>
              <a:t>zu </a:t>
            </a:r>
            <a:r>
              <a:rPr lang="de-DE" sz="4400" dirty="0">
                <a:ln>
                  <a:solidFill>
                    <a:srgbClr val="000000"/>
                  </a:solidFill>
                </a:ln>
                <a:solidFill>
                  <a:srgbClr val="FFFFFF"/>
                </a:solidFill>
                <a:latin typeface="Arial Rounded MT Bold" pitchFamily="34" charset="0"/>
              </a:rPr>
              <a:t>Jesus finden</a:t>
            </a:r>
            <a:r>
              <a:rPr lang="de-DE" sz="4400" dirty="0" smtClean="0">
                <a:ln>
                  <a:solidFill>
                    <a:srgbClr val="000000"/>
                  </a:solidFill>
                </a:ln>
                <a:solidFill>
                  <a:srgbClr val="FFFFFF"/>
                </a:solidFill>
                <a:latin typeface="Arial Rounded MT Bold" pitchFamily="34" charset="0"/>
              </a:rPr>
              <a:t>.“</a:t>
            </a:r>
            <a:endParaRPr lang="de-DE" sz="4400" dirty="0">
              <a:ln>
                <a:solidFill>
                  <a:srgbClr val="000000"/>
                </a:solidFill>
              </a:ln>
              <a:solidFill>
                <a:srgbClr val="FFFFFF"/>
              </a:solidFill>
              <a:latin typeface="Arial Rounded MT Bold" pitchFamily="34" charset="0"/>
            </a:endParaRPr>
          </a:p>
        </p:txBody>
      </p:sp>
      <p:sp>
        <p:nvSpPr>
          <p:cNvPr id="303108" name="Rectangle 4"/>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Verbreite </a:t>
            </a:r>
            <a:r>
              <a:rPr lang="de-CH" sz="1600" dirty="0">
                <a:solidFill>
                  <a:srgbClr val="FFFFFF"/>
                </a:solidFill>
              </a:rPr>
              <a:t>die beste </a:t>
            </a:r>
            <a:r>
              <a:rPr lang="de-CH" sz="1600" dirty="0" smtClean="0">
                <a:solidFill>
                  <a:srgbClr val="FFFFFF"/>
                </a:solidFill>
              </a:rPr>
              <a:t>Botschaft!</a:t>
            </a:r>
            <a:endParaRPr lang="de-CH" sz="1600" dirty="0">
              <a:solidFill>
                <a:srgbClr val="FFFFFF"/>
              </a:solidFill>
            </a:endParaRPr>
          </a:p>
        </p:txBody>
      </p:sp>
    </p:spTree>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35875" name="Rectangle 3"/>
          <p:cNvSpPr>
            <a:spLocks noGrp="1" noChangeArrowheads="1"/>
          </p:cNvSpPr>
          <p:nvPr>
            <p:ph type="subTitle" idx="1"/>
          </p:nvPr>
        </p:nvSpPr>
        <p:spPr>
          <a:xfrm>
            <a:off x="179388" y="6380559"/>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Verbreite </a:t>
            </a:r>
            <a:r>
              <a:rPr lang="de-CH" sz="1600" dirty="0">
                <a:solidFill>
                  <a:srgbClr val="FFFFFF"/>
                </a:solidFill>
              </a:rPr>
              <a:t>die beste </a:t>
            </a:r>
            <a:r>
              <a:rPr lang="de-CH" sz="1600" dirty="0" smtClean="0">
                <a:solidFill>
                  <a:srgbClr val="FFFFFF"/>
                </a:solidFill>
              </a:rPr>
              <a:t>Botschaft!    </a:t>
            </a:r>
            <a:endParaRPr lang="de-CH" sz="1600" dirty="0">
              <a:solidFill>
                <a:srgbClr val="FFFFFF"/>
              </a:solidFill>
            </a:endParaRPr>
          </a:p>
        </p:txBody>
      </p:sp>
    </p:spTree>
    <p:extLst>
      <p:ext uri="{BB962C8B-B14F-4D97-AF65-F5344CB8AC3E}">
        <p14:creationId xmlns:p14="http://schemas.microsoft.com/office/powerpoint/2010/main" val="976599892"/>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35875" name="Rectangle 3"/>
          <p:cNvSpPr>
            <a:spLocks noGrp="1" noChangeArrowheads="1"/>
          </p:cNvSpPr>
          <p:nvPr>
            <p:ph type="subTitle" idx="1"/>
          </p:nvPr>
        </p:nvSpPr>
        <p:spPr>
          <a:xfrm>
            <a:off x="179388" y="6380559"/>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Verbreite </a:t>
            </a:r>
            <a:r>
              <a:rPr lang="de-CH" sz="1600" dirty="0">
                <a:solidFill>
                  <a:srgbClr val="FFFFFF"/>
                </a:solidFill>
              </a:rPr>
              <a:t>die beste </a:t>
            </a:r>
            <a:r>
              <a:rPr lang="de-CH" sz="1600" dirty="0" smtClean="0">
                <a:solidFill>
                  <a:srgbClr val="FFFFFF"/>
                </a:solidFill>
              </a:rPr>
              <a:t>Botschaft!    </a:t>
            </a:r>
            <a:endParaRPr lang="de-CH" sz="1600" dirty="0">
              <a:solidFill>
                <a:srgbClr val="FFFFFF"/>
              </a:solidFill>
            </a:endParaRPr>
          </a:p>
        </p:txBody>
      </p:sp>
      <p:sp>
        <p:nvSpPr>
          <p:cNvPr id="2" name="Textfeld 1"/>
          <p:cNvSpPr txBox="1"/>
          <p:nvPr/>
        </p:nvSpPr>
        <p:spPr>
          <a:xfrm>
            <a:off x="2411760" y="1556792"/>
            <a:ext cx="3744416" cy="1569660"/>
          </a:xfrm>
          <a:prstGeom prst="rect">
            <a:avLst/>
          </a:prstGeom>
          <a:noFill/>
        </p:spPr>
        <p:txBody>
          <a:bodyPr wrap="square" rtlCol="0">
            <a:spAutoFit/>
          </a:bodyPr>
          <a:lstStyle/>
          <a:p>
            <a:r>
              <a:rPr lang="de-CH" sz="9600" dirty="0" smtClean="0">
                <a:solidFill>
                  <a:schemeClr val="bg1"/>
                </a:solidFill>
              </a:rPr>
              <a:t>Video</a:t>
            </a:r>
            <a:endParaRPr lang="de-CH" sz="9600" dirty="0">
              <a:solidFill>
                <a:schemeClr val="bg1"/>
              </a:solidFill>
            </a:endParaRPr>
          </a:p>
        </p:txBody>
      </p:sp>
    </p:spTree>
    <p:extLst>
      <p:ext uri="{BB962C8B-B14F-4D97-AF65-F5344CB8AC3E}">
        <p14:creationId xmlns:p14="http://schemas.microsoft.com/office/powerpoint/2010/main" val="3210387712"/>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38946" name="Text Box 2"/>
          <p:cNvSpPr txBox="1">
            <a:spLocks noChangeArrowheads="1"/>
          </p:cNvSpPr>
          <p:nvPr/>
        </p:nvSpPr>
        <p:spPr bwMode="auto">
          <a:xfrm>
            <a:off x="250825" y="115888"/>
            <a:ext cx="8713788" cy="280076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DE" sz="4400" dirty="0" smtClean="0">
                <a:ln>
                  <a:solidFill>
                    <a:srgbClr val="000000"/>
                  </a:solidFill>
                </a:ln>
                <a:solidFill>
                  <a:srgbClr val="FFFFFF"/>
                </a:solidFill>
                <a:latin typeface="Arial Rounded MT Bold" pitchFamily="34" charset="0"/>
              </a:rPr>
              <a:t>„Ihr </a:t>
            </a:r>
            <a:r>
              <a:rPr lang="de-DE" sz="4400" dirty="0">
                <a:ln>
                  <a:solidFill>
                    <a:srgbClr val="000000"/>
                  </a:solidFill>
                </a:ln>
                <a:solidFill>
                  <a:srgbClr val="FFFFFF"/>
                </a:solidFill>
                <a:latin typeface="Arial Rounded MT Bold" pitchFamily="34" charset="0"/>
              </a:rPr>
              <a:t>seid das Licht der Welt. Eine Stadt, die auf </a:t>
            </a:r>
            <a:r>
              <a:rPr lang="de-DE" sz="4400" dirty="0" smtClean="0">
                <a:ln>
                  <a:solidFill>
                    <a:srgbClr val="000000"/>
                  </a:solidFill>
                </a:ln>
                <a:solidFill>
                  <a:srgbClr val="FFFFFF"/>
                </a:solidFill>
                <a:latin typeface="Arial Rounded MT Bold" pitchFamily="34" charset="0"/>
              </a:rPr>
              <a:t>einem</a:t>
            </a:r>
            <a:br>
              <a:rPr lang="de-DE" sz="4400" dirty="0" smtClean="0">
                <a:ln>
                  <a:solidFill>
                    <a:srgbClr val="000000"/>
                  </a:solidFill>
                </a:ln>
                <a:solidFill>
                  <a:srgbClr val="FFFFFF"/>
                </a:solidFill>
                <a:latin typeface="Arial Rounded MT Bold" pitchFamily="34" charset="0"/>
              </a:rPr>
            </a:br>
            <a:r>
              <a:rPr lang="de-DE" sz="4400" dirty="0" smtClean="0">
                <a:ln>
                  <a:solidFill>
                    <a:srgbClr val="000000"/>
                  </a:solidFill>
                </a:ln>
                <a:solidFill>
                  <a:srgbClr val="FFFFFF"/>
                </a:solidFill>
                <a:latin typeface="Arial Rounded MT Bold" pitchFamily="34" charset="0"/>
              </a:rPr>
              <a:t>Berg </a:t>
            </a:r>
            <a:r>
              <a:rPr lang="de-DE" sz="4400" dirty="0">
                <a:ln>
                  <a:solidFill>
                    <a:srgbClr val="000000"/>
                  </a:solidFill>
                </a:ln>
                <a:solidFill>
                  <a:srgbClr val="FFFFFF"/>
                </a:solidFill>
                <a:latin typeface="Arial Rounded MT Bold" pitchFamily="34" charset="0"/>
              </a:rPr>
              <a:t>liegt, kann nicht verborgen bleiben</a:t>
            </a:r>
            <a:r>
              <a:rPr lang="de-DE" sz="4400" dirty="0" smtClean="0">
                <a:ln>
                  <a:solidFill>
                    <a:srgbClr val="000000"/>
                  </a:solidFill>
                </a:ln>
                <a:solidFill>
                  <a:srgbClr val="FFFFFF"/>
                </a:solidFill>
                <a:latin typeface="Arial Rounded MT Bold" pitchFamily="34" charset="0"/>
              </a:rPr>
              <a:t>.“</a:t>
            </a:r>
            <a:endParaRPr lang="de-DE" sz="4400" dirty="0">
              <a:ln>
                <a:solidFill>
                  <a:srgbClr val="000000"/>
                </a:solidFill>
              </a:ln>
              <a:solidFill>
                <a:srgbClr val="FFFFFF"/>
              </a:solidFill>
              <a:latin typeface="Arial Rounded MT Bold" pitchFamily="34" charset="0"/>
            </a:endParaRPr>
          </a:p>
        </p:txBody>
      </p:sp>
      <p:sp>
        <p:nvSpPr>
          <p:cNvPr id="338947" name="Text Box 3"/>
          <p:cNvSpPr txBox="1">
            <a:spLocks noChangeArrowheads="1"/>
          </p:cNvSpPr>
          <p:nvPr/>
        </p:nvSpPr>
        <p:spPr bwMode="auto">
          <a:xfrm>
            <a:off x="4481590" y="4509120"/>
            <a:ext cx="4464869"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2400" dirty="0">
                <a:ln>
                  <a:solidFill>
                    <a:srgbClr val="000000"/>
                  </a:solidFill>
                </a:ln>
                <a:solidFill>
                  <a:srgbClr val="FFFFFF"/>
                </a:solidFill>
                <a:latin typeface="Arial Rounded MT Bold" pitchFamily="34" charset="0"/>
              </a:rPr>
              <a:t>Matthäus-Evangelium 5,14</a:t>
            </a:r>
            <a:endParaRPr lang="de-DE" sz="2400" dirty="0">
              <a:ln>
                <a:solidFill>
                  <a:srgbClr val="000000"/>
                </a:solidFill>
              </a:ln>
              <a:solidFill>
                <a:srgbClr val="FFFFFF"/>
              </a:solidFill>
              <a:latin typeface="Arial Rounded MT Bold" pitchFamily="34" charset="0"/>
            </a:endParaRPr>
          </a:p>
        </p:txBody>
      </p:sp>
      <p:sp>
        <p:nvSpPr>
          <p:cNvPr id="338948" name="Rectangle 4"/>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Verbreite </a:t>
            </a:r>
            <a:r>
              <a:rPr lang="de-CH" sz="1600" dirty="0">
                <a:solidFill>
                  <a:srgbClr val="FFFFFF"/>
                </a:solidFill>
              </a:rPr>
              <a:t>die beste </a:t>
            </a:r>
            <a:r>
              <a:rPr lang="de-CH" sz="1600" dirty="0" smtClean="0">
                <a:solidFill>
                  <a:srgbClr val="FFFFFF"/>
                </a:solidFill>
              </a:rPr>
              <a:t>Botschaft!</a:t>
            </a:r>
            <a:endParaRPr lang="de-CH" sz="1600" dirty="0">
              <a:solidFill>
                <a:srgbClr val="FFFFFF"/>
              </a:solidFill>
            </a:endParaRPr>
          </a:p>
        </p:txBody>
      </p:sp>
    </p:spTree>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44000" r="-44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41858" y="260648"/>
            <a:ext cx="8678614" cy="1151979"/>
          </a:xfrm>
          <a:effectLst>
            <a:outerShdw dist="35921" dir="2700000" algn="ctr" rotWithShape="0">
              <a:srgbClr val="000000"/>
            </a:outerShdw>
          </a:effectLst>
        </p:spPr>
        <p:txBody>
          <a:bodyPr/>
          <a:lstStyle/>
          <a:p>
            <a:pPr marL="1117600" indent="-1117600" algn="l"/>
            <a:r>
              <a:rPr lang="de-DE" sz="6000" dirty="0">
                <a:ln>
                  <a:solidFill>
                    <a:srgbClr val="000000"/>
                  </a:solidFill>
                </a:ln>
                <a:solidFill>
                  <a:schemeClr val="bg1"/>
                </a:solidFill>
                <a:latin typeface="Arial Rounded MT Bold" pitchFamily="34" charset="0"/>
              </a:rPr>
              <a:t>I.    </a:t>
            </a:r>
            <a:r>
              <a:rPr lang="de-DE" sz="6000" dirty="0" smtClean="0">
                <a:ln>
                  <a:solidFill>
                    <a:srgbClr val="000000"/>
                  </a:solidFill>
                </a:ln>
                <a:solidFill>
                  <a:schemeClr val="bg1"/>
                </a:solidFill>
                <a:latin typeface="Arial Rounded MT Bold" pitchFamily="34" charset="0"/>
              </a:rPr>
              <a:t>Das ist mein Leben</a:t>
            </a:r>
            <a:endParaRPr lang="de-CH" sz="6000" dirty="0">
              <a:ln>
                <a:solidFill>
                  <a:srgbClr val="000000"/>
                </a:solidFill>
              </a:ln>
              <a:solidFill>
                <a:schemeClr val="bg1"/>
              </a:solidFill>
              <a:latin typeface="Arial Rounded MT Bold" pitchFamily="34" charset="0"/>
            </a:endParaRPr>
          </a:p>
        </p:txBody>
      </p:sp>
      <p:sp>
        <p:nvSpPr>
          <p:cNvPr id="238595" name="Rectangle 3"/>
          <p:cNvSpPr>
            <a:spLocks noGrp="1" noChangeArrowheads="1"/>
          </p:cNvSpPr>
          <p:nvPr>
            <p:ph type="subTitle" idx="1"/>
          </p:nvPr>
        </p:nvSpPr>
        <p:spPr>
          <a:xfrm>
            <a:off x="179388" y="6164263"/>
            <a:ext cx="3816350" cy="504825"/>
          </a:xfrm>
          <a:effectLst>
            <a:outerShdw dist="35921" dir="2700000" algn="ctr" rotWithShape="0">
              <a:srgbClr val="000000"/>
            </a:outerShdw>
          </a:effectLst>
        </p:spPr>
        <p:txBody>
          <a:bodyPr/>
          <a:lstStyle/>
          <a:p>
            <a:pPr algn="l">
              <a:lnSpc>
                <a:spcPct val="80000"/>
              </a:lnSpc>
            </a:pPr>
            <a:r>
              <a:rPr lang="de-CH" sz="1600" dirty="0" smtClean="0">
                <a:solidFill>
                  <a:schemeClr val="bg1"/>
                </a:solidFill>
              </a:rPr>
              <a:t>Verbreite </a:t>
            </a:r>
            <a:r>
              <a:rPr lang="de-CH" sz="1600" dirty="0">
                <a:solidFill>
                  <a:schemeClr val="bg1"/>
                </a:solidFill>
              </a:rPr>
              <a:t>die beste </a:t>
            </a:r>
            <a:r>
              <a:rPr lang="de-CH" sz="1600" dirty="0" smtClean="0">
                <a:solidFill>
                  <a:schemeClr val="bg1"/>
                </a:solidFill>
              </a:rPr>
              <a:t>Botschaft!</a:t>
            </a:r>
            <a:endParaRPr lang="de-CH" sz="1600" dirty="0">
              <a:solidFill>
                <a:schemeClr val="bg1"/>
              </a:solidFill>
            </a:endParaRPr>
          </a:p>
        </p:txBody>
      </p:sp>
    </p:spTree>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Black"/>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01072134</Template>
  <TotalTime>0</TotalTime>
  <Words>500</Words>
  <Application>Microsoft Office PowerPoint</Application>
  <PresentationFormat>Bildschirmpräsentation (4:3)</PresentationFormat>
  <Paragraphs>55</Paragraphs>
  <Slides>25</Slides>
  <Notes>0</Notes>
  <HiddenSlides>0</HiddenSlides>
  <MMClips>0</MMClips>
  <ScaleCrop>false</ScaleCrop>
  <HeadingPairs>
    <vt:vector size="4" baseType="variant">
      <vt:variant>
        <vt:lpstr>Design</vt:lpstr>
      </vt:variant>
      <vt:variant>
        <vt:i4>1</vt:i4>
      </vt:variant>
      <vt:variant>
        <vt:lpstr>Folientitel</vt:lpstr>
      </vt:variant>
      <vt:variant>
        <vt:i4>25</vt:i4>
      </vt:variant>
    </vt:vector>
  </HeadingPairs>
  <TitlesOfParts>
    <vt:vector size="26" baseType="lpstr">
      <vt:lpstr>01072134</vt:lpstr>
      <vt:lpstr>Lebe selbstbewusst!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    Das ist mein Leben</vt:lpstr>
      <vt:lpstr>I. Das ist mein Leben</vt:lpstr>
      <vt:lpstr>PowerPoint-Präsentation</vt:lpstr>
      <vt:lpstr>PowerPoint-Präsentation</vt:lpstr>
      <vt:lpstr>PowerPoint-Präsentation</vt:lpstr>
      <vt:lpstr>I. Das ist mein Leben</vt:lpstr>
      <vt:lpstr>PowerPoint-Präsentation</vt:lpstr>
      <vt:lpstr>II.    Das ist mir wichtig</vt:lpstr>
      <vt:lpstr>PowerPoint-Präsentation</vt:lpstr>
      <vt:lpstr>PowerPoint-Präsentation</vt:lpstr>
      <vt:lpstr>PowerPoint-Präsentation</vt:lpstr>
      <vt:lpstr>PowerPoint-Präsentation</vt:lpstr>
      <vt:lpstr>PowerPoint-Präsentation</vt:lpstr>
      <vt:lpstr>Schlussgedanke </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Verbreite die beste Botschaft! - Teil 2/3 - Lebe selbstbewusst!</dc:title>
  <dc:creator>Jürg Birnstiel</dc:creator>
  <cp:lastModifiedBy>Me</cp:lastModifiedBy>
  <cp:revision>288</cp:revision>
  <cp:lastPrinted>1601-01-01T00:00:00Z</cp:lastPrinted>
  <dcterms:created xsi:type="dcterms:W3CDTF">2005-04-13T18:10:29Z</dcterms:created>
  <dcterms:modified xsi:type="dcterms:W3CDTF">2011-12-09T21:10:40Z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