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14"/>
  </p:notesMasterIdLst>
  <p:sldIdLst>
    <p:sldId id="322" r:id="rId2"/>
    <p:sldId id="332" r:id="rId3"/>
    <p:sldId id="327" r:id="rId4"/>
    <p:sldId id="328" r:id="rId5"/>
    <p:sldId id="329" r:id="rId6"/>
    <p:sldId id="330" r:id="rId7"/>
    <p:sldId id="331" r:id="rId8"/>
    <p:sldId id="338" r:id="rId9"/>
    <p:sldId id="337" r:id="rId10"/>
    <p:sldId id="339" r:id="rId11"/>
    <p:sldId id="340" r:id="rId12"/>
    <p:sldId id="342" r:id="rId13"/>
  </p:sldIdLst>
  <p:sldSz cx="9144000" cy="6858000" type="screen4x3"/>
  <p:notesSz cx="6858000" cy="9144000"/>
  <p:defaultTextStyle>
    <a:defPPr>
      <a:defRPr lang="de-DE"/>
    </a:defPPr>
    <a:lvl1pPr algn="l" rtl="0" fontAlgn="base">
      <a:spcBef>
        <a:spcPct val="0"/>
      </a:spcBef>
      <a:spcAft>
        <a:spcPct val="0"/>
      </a:spcAft>
      <a:defRPr kern="1200">
        <a:solidFill>
          <a:schemeClr val="tx1"/>
        </a:solidFill>
        <a:latin typeface="Garamond" pitchFamily="18" charset="0"/>
        <a:ea typeface="+mn-ea"/>
        <a:cs typeface="Arial" charset="0"/>
      </a:defRPr>
    </a:lvl1pPr>
    <a:lvl2pPr marL="457200" algn="l" rtl="0" fontAlgn="base">
      <a:spcBef>
        <a:spcPct val="0"/>
      </a:spcBef>
      <a:spcAft>
        <a:spcPct val="0"/>
      </a:spcAft>
      <a:defRPr kern="1200">
        <a:solidFill>
          <a:schemeClr val="tx1"/>
        </a:solidFill>
        <a:latin typeface="Garamond" pitchFamily="18" charset="0"/>
        <a:ea typeface="+mn-ea"/>
        <a:cs typeface="Arial" charset="0"/>
      </a:defRPr>
    </a:lvl2pPr>
    <a:lvl3pPr marL="914400" algn="l" rtl="0" fontAlgn="base">
      <a:spcBef>
        <a:spcPct val="0"/>
      </a:spcBef>
      <a:spcAft>
        <a:spcPct val="0"/>
      </a:spcAft>
      <a:defRPr kern="1200">
        <a:solidFill>
          <a:schemeClr val="tx1"/>
        </a:solidFill>
        <a:latin typeface="Garamond" pitchFamily="18" charset="0"/>
        <a:ea typeface="+mn-ea"/>
        <a:cs typeface="Arial" charset="0"/>
      </a:defRPr>
    </a:lvl3pPr>
    <a:lvl4pPr marL="1371600" algn="l" rtl="0" fontAlgn="base">
      <a:spcBef>
        <a:spcPct val="0"/>
      </a:spcBef>
      <a:spcAft>
        <a:spcPct val="0"/>
      </a:spcAft>
      <a:defRPr kern="1200">
        <a:solidFill>
          <a:schemeClr val="tx1"/>
        </a:solidFill>
        <a:latin typeface="Garamond" pitchFamily="18" charset="0"/>
        <a:ea typeface="+mn-ea"/>
        <a:cs typeface="Arial" charset="0"/>
      </a:defRPr>
    </a:lvl4pPr>
    <a:lvl5pPr marL="1828800" algn="l" rtl="0" fontAlgn="base">
      <a:spcBef>
        <a:spcPct val="0"/>
      </a:spcBef>
      <a:spcAft>
        <a:spcPct val="0"/>
      </a:spcAft>
      <a:defRPr kern="1200">
        <a:solidFill>
          <a:schemeClr val="tx1"/>
        </a:solidFill>
        <a:latin typeface="Garamond" pitchFamily="18" charset="0"/>
        <a:ea typeface="+mn-ea"/>
        <a:cs typeface="Arial" charset="0"/>
      </a:defRPr>
    </a:lvl5pPr>
    <a:lvl6pPr marL="2286000" algn="l" defTabSz="914400" rtl="0" eaLnBrk="1" latinLnBrk="0" hangingPunct="1">
      <a:defRPr kern="1200">
        <a:solidFill>
          <a:schemeClr val="tx1"/>
        </a:solidFill>
        <a:latin typeface="Garamond" pitchFamily="18" charset="0"/>
        <a:ea typeface="+mn-ea"/>
        <a:cs typeface="Arial" charset="0"/>
      </a:defRPr>
    </a:lvl6pPr>
    <a:lvl7pPr marL="2743200" algn="l" defTabSz="914400" rtl="0" eaLnBrk="1" latinLnBrk="0" hangingPunct="1">
      <a:defRPr kern="1200">
        <a:solidFill>
          <a:schemeClr val="tx1"/>
        </a:solidFill>
        <a:latin typeface="Garamond" pitchFamily="18" charset="0"/>
        <a:ea typeface="+mn-ea"/>
        <a:cs typeface="Arial" charset="0"/>
      </a:defRPr>
    </a:lvl7pPr>
    <a:lvl8pPr marL="3200400" algn="l" defTabSz="914400" rtl="0" eaLnBrk="1" latinLnBrk="0" hangingPunct="1">
      <a:defRPr kern="1200">
        <a:solidFill>
          <a:schemeClr val="tx1"/>
        </a:solidFill>
        <a:latin typeface="Garamond" pitchFamily="18" charset="0"/>
        <a:ea typeface="+mn-ea"/>
        <a:cs typeface="Arial" charset="0"/>
      </a:defRPr>
    </a:lvl8pPr>
    <a:lvl9pPr marL="3657600" algn="l" defTabSz="914400" rtl="0" eaLnBrk="1" latinLnBrk="0" hangingPunct="1">
      <a:defRPr kern="1200">
        <a:solidFill>
          <a:schemeClr val="tx1"/>
        </a:solidFill>
        <a:latin typeface="Garamond" pitchFamily="18"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D60000"/>
    <a:srgbClr val="FF3F3F"/>
    <a:srgbClr val="D6A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25" d="100"/>
          <a:sy n="125" d="100"/>
        </p:scale>
        <p:origin x="-1230"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e-CH"/>
          </a:p>
        </p:txBody>
      </p:sp>
      <p:sp>
        <p:nvSpPr>
          <p:cNvPr id="3" name="Datumsplatzhalt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D5EEA1D-E47A-4119-90BC-357C804F7245}" type="datetimeFigureOut">
              <a:rPr lang="de-CH" smtClean="0"/>
              <a:pPr/>
              <a:t>10.03.2015</a:t>
            </a:fld>
            <a:endParaRPr lang="de-CH"/>
          </a:p>
        </p:txBody>
      </p:sp>
      <p:sp>
        <p:nvSpPr>
          <p:cNvPr id="4" name="Folienbildplatzhalt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de-CH"/>
          </a:p>
        </p:txBody>
      </p:sp>
      <p:sp>
        <p:nvSpPr>
          <p:cNvPr id="5" name="Notizenplatzhalt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6" name="Fußzeilenplatzhalt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de-CH"/>
          </a:p>
        </p:txBody>
      </p:sp>
      <p:sp>
        <p:nvSpPr>
          <p:cNvPr id="7" name="Foliennummernplatzhalt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0491F5D-E96A-4ADD-8AC6-38F4E7FF51CE}" type="slidenum">
              <a:rPr lang="de-CH" smtClean="0"/>
              <a:pPr/>
              <a:t>‹Nr.›</a:t>
            </a:fld>
            <a:endParaRPr lang="de-CH"/>
          </a:p>
        </p:txBody>
      </p:sp>
    </p:spTree>
    <p:extLst>
      <p:ext uri="{BB962C8B-B14F-4D97-AF65-F5344CB8AC3E}">
        <p14:creationId xmlns:p14="http://schemas.microsoft.com/office/powerpoint/2010/main" val="40090084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CH"/>
          </a:p>
        </p:txBody>
      </p:sp>
      <p:sp>
        <p:nvSpPr>
          <p:cNvPr id="4" name="Foliennummernplatzhalter 3"/>
          <p:cNvSpPr>
            <a:spLocks noGrp="1"/>
          </p:cNvSpPr>
          <p:nvPr>
            <p:ph type="sldNum" sz="quarter" idx="10"/>
          </p:nvPr>
        </p:nvSpPr>
        <p:spPr/>
        <p:txBody>
          <a:bodyPr/>
          <a:lstStyle/>
          <a:p>
            <a:fld id="{E0491F5D-E96A-4ADD-8AC6-38F4E7FF51CE}" type="slidenum">
              <a:rPr lang="de-CH" smtClean="0"/>
              <a:pPr/>
              <a:t>1</a:t>
            </a:fld>
            <a:endParaRPr lang="de-CH"/>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CH"/>
          </a:p>
        </p:txBody>
      </p:sp>
      <p:sp>
        <p:nvSpPr>
          <p:cNvPr id="4" name="Foliennummernplatzhalter 3"/>
          <p:cNvSpPr>
            <a:spLocks noGrp="1"/>
          </p:cNvSpPr>
          <p:nvPr>
            <p:ph type="sldNum" sz="quarter" idx="10"/>
          </p:nvPr>
        </p:nvSpPr>
        <p:spPr/>
        <p:txBody>
          <a:bodyPr/>
          <a:lstStyle/>
          <a:p>
            <a:fld id="{EC817119-847D-41B4-BD46-AC375B40AF06}" type="slidenum">
              <a:rPr lang="de-CH" smtClean="0"/>
              <a:pPr/>
              <a:t>10</a:t>
            </a:fld>
            <a:endParaRPr lang="de-CH"/>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Folienbildplatzhalt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43" name="Notizenplatzhalt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de-CH" smtClean="0"/>
          </a:p>
        </p:txBody>
      </p:sp>
      <p:sp>
        <p:nvSpPr>
          <p:cNvPr id="61444" name="Foliennummernplatzhalt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Tahoma" pitchFamily="34" charset="0"/>
                <a:cs typeface="Arial" charset="0"/>
              </a:defRPr>
            </a:lvl1pPr>
            <a:lvl2pPr marL="742950" indent="-285750" eaLnBrk="0" hangingPunct="0">
              <a:defRPr>
                <a:solidFill>
                  <a:schemeClr val="tx1"/>
                </a:solidFill>
                <a:latin typeface="Tahoma" pitchFamily="34" charset="0"/>
                <a:cs typeface="Arial" charset="0"/>
              </a:defRPr>
            </a:lvl2pPr>
            <a:lvl3pPr marL="1143000" indent="-228600" eaLnBrk="0" hangingPunct="0">
              <a:defRPr>
                <a:solidFill>
                  <a:schemeClr val="tx1"/>
                </a:solidFill>
                <a:latin typeface="Tahoma" pitchFamily="34" charset="0"/>
                <a:cs typeface="Arial" charset="0"/>
              </a:defRPr>
            </a:lvl3pPr>
            <a:lvl4pPr marL="1600200" indent="-228600" eaLnBrk="0" hangingPunct="0">
              <a:defRPr>
                <a:solidFill>
                  <a:schemeClr val="tx1"/>
                </a:solidFill>
                <a:latin typeface="Tahoma" pitchFamily="34" charset="0"/>
                <a:cs typeface="Arial" charset="0"/>
              </a:defRPr>
            </a:lvl4pPr>
            <a:lvl5pPr marL="2057400" indent="-228600" eaLnBrk="0" hangingPunct="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pPr eaLnBrk="1" hangingPunct="1"/>
            <a:fld id="{810C20C3-289A-4F92-8BF3-BF7D91C09155}" type="slidenum">
              <a:rPr lang="de-CH"/>
              <a:pPr eaLnBrk="1" hangingPunct="1"/>
              <a:t>12</a:t>
            </a:fld>
            <a:endParaRPr lang="de-CH"/>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Folienbildplatzhalt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9395" name="Notizenplatzhalt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de-CH" smtClean="0"/>
          </a:p>
        </p:txBody>
      </p:sp>
      <p:sp>
        <p:nvSpPr>
          <p:cNvPr id="59396" name="Foliennummernplatzhalt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Tahoma" pitchFamily="34" charset="0"/>
                <a:cs typeface="Arial" charset="0"/>
              </a:defRPr>
            </a:lvl1pPr>
            <a:lvl2pPr marL="742950" indent="-285750" eaLnBrk="0" hangingPunct="0">
              <a:defRPr>
                <a:solidFill>
                  <a:schemeClr val="tx1"/>
                </a:solidFill>
                <a:latin typeface="Tahoma" pitchFamily="34" charset="0"/>
                <a:cs typeface="Arial" charset="0"/>
              </a:defRPr>
            </a:lvl2pPr>
            <a:lvl3pPr marL="1143000" indent="-228600" eaLnBrk="0" hangingPunct="0">
              <a:defRPr>
                <a:solidFill>
                  <a:schemeClr val="tx1"/>
                </a:solidFill>
                <a:latin typeface="Tahoma" pitchFamily="34" charset="0"/>
                <a:cs typeface="Arial" charset="0"/>
              </a:defRPr>
            </a:lvl3pPr>
            <a:lvl4pPr marL="1600200" indent="-228600" eaLnBrk="0" hangingPunct="0">
              <a:defRPr>
                <a:solidFill>
                  <a:schemeClr val="tx1"/>
                </a:solidFill>
                <a:latin typeface="Tahoma" pitchFamily="34" charset="0"/>
                <a:cs typeface="Arial" charset="0"/>
              </a:defRPr>
            </a:lvl4pPr>
            <a:lvl5pPr marL="2057400" indent="-228600" eaLnBrk="0" hangingPunct="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pPr eaLnBrk="1" hangingPunct="1"/>
            <a:fld id="{7D42990D-47D1-43CE-BA8B-867E45627B4A}" type="slidenum">
              <a:rPr lang="de-CH"/>
              <a:pPr eaLnBrk="1" hangingPunct="1"/>
              <a:t>2</a:t>
            </a:fld>
            <a:endParaRPr lang="de-CH"/>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Folienbildplatzhalt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275" name="Notizenplatzhalt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de-CH" smtClean="0"/>
          </a:p>
        </p:txBody>
      </p:sp>
      <p:sp>
        <p:nvSpPr>
          <p:cNvPr id="54276" name="Foliennummernplatzhalt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Tahoma" pitchFamily="34" charset="0"/>
                <a:cs typeface="Arial" charset="0"/>
              </a:defRPr>
            </a:lvl1pPr>
            <a:lvl2pPr marL="742950" indent="-285750" eaLnBrk="0" hangingPunct="0">
              <a:defRPr>
                <a:solidFill>
                  <a:schemeClr val="tx1"/>
                </a:solidFill>
                <a:latin typeface="Tahoma" pitchFamily="34" charset="0"/>
                <a:cs typeface="Arial" charset="0"/>
              </a:defRPr>
            </a:lvl2pPr>
            <a:lvl3pPr marL="1143000" indent="-228600" eaLnBrk="0" hangingPunct="0">
              <a:defRPr>
                <a:solidFill>
                  <a:schemeClr val="tx1"/>
                </a:solidFill>
                <a:latin typeface="Tahoma" pitchFamily="34" charset="0"/>
                <a:cs typeface="Arial" charset="0"/>
              </a:defRPr>
            </a:lvl3pPr>
            <a:lvl4pPr marL="1600200" indent="-228600" eaLnBrk="0" hangingPunct="0">
              <a:defRPr>
                <a:solidFill>
                  <a:schemeClr val="tx1"/>
                </a:solidFill>
                <a:latin typeface="Tahoma" pitchFamily="34" charset="0"/>
                <a:cs typeface="Arial" charset="0"/>
              </a:defRPr>
            </a:lvl4pPr>
            <a:lvl5pPr marL="2057400" indent="-228600" eaLnBrk="0" hangingPunct="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pPr eaLnBrk="1" hangingPunct="1"/>
            <a:fld id="{F9171A9A-3868-49F5-9815-DFBF0D273C27}" type="slidenum">
              <a:rPr lang="de-CH"/>
              <a:pPr eaLnBrk="1" hangingPunct="1"/>
              <a:t>3</a:t>
            </a:fld>
            <a:endParaRPr lang="de-CH"/>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Folienbildplatzhalt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5299" name="Notizenplatzhalt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de-CH" smtClean="0"/>
          </a:p>
        </p:txBody>
      </p:sp>
      <p:sp>
        <p:nvSpPr>
          <p:cNvPr id="55300" name="Foliennummernplatzhalt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Tahoma" pitchFamily="34" charset="0"/>
                <a:cs typeface="Arial" charset="0"/>
              </a:defRPr>
            </a:lvl1pPr>
            <a:lvl2pPr marL="742950" indent="-285750" eaLnBrk="0" hangingPunct="0">
              <a:defRPr>
                <a:solidFill>
                  <a:schemeClr val="tx1"/>
                </a:solidFill>
                <a:latin typeface="Tahoma" pitchFamily="34" charset="0"/>
                <a:cs typeface="Arial" charset="0"/>
              </a:defRPr>
            </a:lvl2pPr>
            <a:lvl3pPr marL="1143000" indent="-228600" eaLnBrk="0" hangingPunct="0">
              <a:defRPr>
                <a:solidFill>
                  <a:schemeClr val="tx1"/>
                </a:solidFill>
                <a:latin typeface="Tahoma" pitchFamily="34" charset="0"/>
                <a:cs typeface="Arial" charset="0"/>
              </a:defRPr>
            </a:lvl3pPr>
            <a:lvl4pPr marL="1600200" indent="-228600" eaLnBrk="0" hangingPunct="0">
              <a:defRPr>
                <a:solidFill>
                  <a:schemeClr val="tx1"/>
                </a:solidFill>
                <a:latin typeface="Tahoma" pitchFamily="34" charset="0"/>
                <a:cs typeface="Arial" charset="0"/>
              </a:defRPr>
            </a:lvl4pPr>
            <a:lvl5pPr marL="2057400" indent="-228600" eaLnBrk="0" hangingPunct="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pPr eaLnBrk="1" hangingPunct="1"/>
            <a:fld id="{EE74185E-DE17-47DF-A3FB-11AF56632932}" type="slidenum">
              <a:rPr lang="de-CH"/>
              <a:pPr eaLnBrk="1" hangingPunct="1"/>
              <a:t>4</a:t>
            </a:fld>
            <a:endParaRPr lang="de-CH"/>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Folienbildplatzhalt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6323" name="Notizenplatzhalt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de-CH" smtClean="0"/>
          </a:p>
        </p:txBody>
      </p:sp>
      <p:sp>
        <p:nvSpPr>
          <p:cNvPr id="56324" name="Foliennummernplatzhalt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Tahoma" pitchFamily="34" charset="0"/>
                <a:cs typeface="Arial" charset="0"/>
              </a:defRPr>
            </a:lvl1pPr>
            <a:lvl2pPr marL="742950" indent="-285750" eaLnBrk="0" hangingPunct="0">
              <a:defRPr>
                <a:solidFill>
                  <a:schemeClr val="tx1"/>
                </a:solidFill>
                <a:latin typeface="Tahoma" pitchFamily="34" charset="0"/>
                <a:cs typeface="Arial" charset="0"/>
              </a:defRPr>
            </a:lvl2pPr>
            <a:lvl3pPr marL="1143000" indent="-228600" eaLnBrk="0" hangingPunct="0">
              <a:defRPr>
                <a:solidFill>
                  <a:schemeClr val="tx1"/>
                </a:solidFill>
                <a:latin typeface="Tahoma" pitchFamily="34" charset="0"/>
                <a:cs typeface="Arial" charset="0"/>
              </a:defRPr>
            </a:lvl3pPr>
            <a:lvl4pPr marL="1600200" indent="-228600" eaLnBrk="0" hangingPunct="0">
              <a:defRPr>
                <a:solidFill>
                  <a:schemeClr val="tx1"/>
                </a:solidFill>
                <a:latin typeface="Tahoma" pitchFamily="34" charset="0"/>
                <a:cs typeface="Arial" charset="0"/>
              </a:defRPr>
            </a:lvl4pPr>
            <a:lvl5pPr marL="2057400" indent="-228600" eaLnBrk="0" hangingPunct="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pPr eaLnBrk="1" hangingPunct="1"/>
            <a:fld id="{3C8EBD78-B284-4696-A748-BD8C9FF60BA3}" type="slidenum">
              <a:rPr lang="de-CH"/>
              <a:pPr eaLnBrk="1" hangingPunct="1"/>
              <a:t>5</a:t>
            </a:fld>
            <a:endParaRPr lang="de-CH"/>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Folienbildplatzhalt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7347" name="Notizenplatzhalt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de-CH" smtClean="0"/>
          </a:p>
        </p:txBody>
      </p:sp>
      <p:sp>
        <p:nvSpPr>
          <p:cNvPr id="57348" name="Foliennummernplatzhalt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Tahoma" pitchFamily="34" charset="0"/>
                <a:cs typeface="Arial" charset="0"/>
              </a:defRPr>
            </a:lvl1pPr>
            <a:lvl2pPr marL="742950" indent="-285750" eaLnBrk="0" hangingPunct="0">
              <a:defRPr>
                <a:solidFill>
                  <a:schemeClr val="tx1"/>
                </a:solidFill>
                <a:latin typeface="Tahoma" pitchFamily="34" charset="0"/>
                <a:cs typeface="Arial" charset="0"/>
              </a:defRPr>
            </a:lvl2pPr>
            <a:lvl3pPr marL="1143000" indent="-228600" eaLnBrk="0" hangingPunct="0">
              <a:defRPr>
                <a:solidFill>
                  <a:schemeClr val="tx1"/>
                </a:solidFill>
                <a:latin typeface="Tahoma" pitchFamily="34" charset="0"/>
                <a:cs typeface="Arial" charset="0"/>
              </a:defRPr>
            </a:lvl3pPr>
            <a:lvl4pPr marL="1600200" indent="-228600" eaLnBrk="0" hangingPunct="0">
              <a:defRPr>
                <a:solidFill>
                  <a:schemeClr val="tx1"/>
                </a:solidFill>
                <a:latin typeface="Tahoma" pitchFamily="34" charset="0"/>
                <a:cs typeface="Arial" charset="0"/>
              </a:defRPr>
            </a:lvl4pPr>
            <a:lvl5pPr marL="2057400" indent="-228600" eaLnBrk="0" hangingPunct="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pPr eaLnBrk="1" hangingPunct="1"/>
            <a:fld id="{4FCEF3CF-FA72-4B3F-86EB-6B8960F02DED}" type="slidenum">
              <a:rPr lang="de-CH"/>
              <a:pPr eaLnBrk="1" hangingPunct="1"/>
              <a:t>6</a:t>
            </a:fld>
            <a:endParaRPr lang="de-CH"/>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Folienbildplatzhalt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8371" name="Notizenplatzhalt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de-CH" smtClean="0"/>
          </a:p>
        </p:txBody>
      </p:sp>
      <p:sp>
        <p:nvSpPr>
          <p:cNvPr id="58372" name="Foliennummernplatzhalt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Tahoma" pitchFamily="34" charset="0"/>
                <a:cs typeface="Arial" charset="0"/>
              </a:defRPr>
            </a:lvl1pPr>
            <a:lvl2pPr marL="742950" indent="-285750" eaLnBrk="0" hangingPunct="0">
              <a:defRPr>
                <a:solidFill>
                  <a:schemeClr val="tx1"/>
                </a:solidFill>
                <a:latin typeface="Tahoma" pitchFamily="34" charset="0"/>
                <a:cs typeface="Arial" charset="0"/>
              </a:defRPr>
            </a:lvl2pPr>
            <a:lvl3pPr marL="1143000" indent="-228600" eaLnBrk="0" hangingPunct="0">
              <a:defRPr>
                <a:solidFill>
                  <a:schemeClr val="tx1"/>
                </a:solidFill>
                <a:latin typeface="Tahoma" pitchFamily="34" charset="0"/>
                <a:cs typeface="Arial" charset="0"/>
              </a:defRPr>
            </a:lvl3pPr>
            <a:lvl4pPr marL="1600200" indent="-228600" eaLnBrk="0" hangingPunct="0">
              <a:defRPr>
                <a:solidFill>
                  <a:schemeClr val="tx1"/>
                </a:solidFill>
                <a:latin typeface="Tahoma" pitchFamily="34" charset="0"/>
                <a:cs typeface="Arial" charset="0"/>
              </a:defRPr>
            </a:lvl4pPr>
            <a:lvl5pPr marL="2057400" indent="-228600" eaLnBrk="0" hangingPunct="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pPr eaLnBrk="1" hangingPunct="1"/>
            <a:fld id="{8FEA8B83-2F51-4130-83C1-E9283D2C8109}" type="slidenum">
              <a:rPr lang="de-CH"/>
              <a:pPr eaLnBrk="1" hangingPunct="1"/>
              <a:t>7</a:t>
            </a:fld>
            <a:endParaRPr lang="de-CH"/>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Folienbildplatzhalt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3491" name="Notizenplatzhalt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de-CH" smtClean="0"/>
          </a:p>
        </p:txBody>
      </p:sp>
      <p:sp>
        <p:nvSpPr>
          <p:cNvPr id="63492" name="Foliennummernplatzhalt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Tahoma" pitchFamily="34" charset="0"/>
                <a:cs typeface="Arial" charset="0"/>
              </a:defRPr>
            </a:lvl1pPr>
            <a:lvl2pPr marL="742950" indent="-285750" eaLnBrk="0" hangingPunct="0">
              <a:defRPr>
                <a:solidFill>
                  <a:schemeClr val="tx1"/>
                </a:solidFill>
                <a:latin typeface="Tahoma" pitchFamily="34" charset="0"/>
                <a:cs typeface="Arial" charset="0"/>
              </a:defRPr>
            </a:lvl2pPr>
            <a:lvl3pPr marL="1143000" indent="-228600" eaLnBrk="0" hangingPunct="0">
              <a:defRPr>
                <a:solidFill>
                  <a:schemeClr val="tx1"/>
                </a:solidFill>
                <a:latin typeface="Tahoma" pitchFamily="34" charset="0"/>
                <a:cs typeface="Arial" charset="0"/>
              </a:defRPr>
            </a:lvl3pPr>
            <a:lvl4pPr marL="1600200" indent="-228600" eaLnBrk="0" hangingPunct="0">
              <a:defRPr>
                <a:solidFill>
                  <a:schemeClr val="tx1"/>
                </a:solidFill>
                <a:latin typeface="Tahoma" pitchFamily="34" charset="0"/>
                <a:cs typeface="Arial" charset="0"/>
              </a:defRPr>
            </a:lvl4pPr>
            <a:lvl5pPr marL="2057400" indent="-228600" eaLnBrk="0" hangingPunct="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pPr eaLnBrk="1" hangingPunct="1"/>
            <a:fld id="{9AC66269-278A-4B7F-A02D-1BEE3C799597}" type="slidenum">
              <a:rPr lang="de-CH"/>
              <a:pPr eaLnBrk="1" hangingPunct="1"/>
              <a:t>8</a:t>
            </a:fld>
            <a:endParaRPr lang="de-CH"/>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Folienbildplatzhalt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4515" name="Notizenplatzhalt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de-CH" smtClean="0"/>
          </a:p>
        </p:txBody>
      </p:sp>
      <p:sp>
        <p:nvSpPr>
          <p:cNvPr id="64516" name="Foliennummernplatzhalt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Tahoma" pitchFamily="34" charset="0"/>
                <a:cs typeface="Arial" charset="0"/>
              </a:defRPr>
            </a:lvl1pPr>
            <a:lvl2pPr marL="742950" indent="-285750" eaLnBrk="0" hangingPunct="0">
              <a:defRPr>
                <a:solidFill>
                  <a:schemeClr val="tx1"/>
                </a:solidFill>
                <a:latin typeface="Tahoma" pitchFamily="34" charset="0"/>
                <a:cs typeface="Arial" charset="0"/>
              </a:defRPr>
            </a:lvl2pPr>
            <a:lvl3pPr marL="1143000" indent="-228600" eaLnBrk="0" hangingPunct="0">
              <a:defRPr>
                <a:solidFill>
                  <a:schemeClr val="tx1"/>
                </a:solidFill>
                <a:latin typeface="Tahoma" pitchFamily="34" charset="0"/>
                <a:cs typeface="Arial" charset="0"/>
              </a:defRPr>
            </a:lvl3pPr>
            <a:lvl4pPr marL="1600200" indent="-228600" eaLnBrk="0" hangingPunct="0">
              <a:defRPr>
                <a:solidFill>
                  <a:schemeClr val="tx1"/>
                </a:solidFill>
                <a:latin typeface="Tahoma" pitchFamily="34" charset="0"/>
                <a:cs typeface="Arial" charset="0"/>
              </a:defRPr>
            </a:lvl4pPr>
            <a:lvl5pPr marL="2057400" indent="-228600" eaLnBrk="0" hangingPunct="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pPr eaLnBrk="1" hangingPunct="1"/>
            <a:fld id="{76B79A93-08AE-47EB-AD9C-E0FE62F96094}" type="slidenum">
              <a:rPr lang="de-CH"/>
              <a:pPr eaLnBrk="1" hangingPunct="1"/>
              <a:t>9</a:t>
            </a:fld>
            <a:endParaRPr lang="de-CH"/>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0825" cy="6850063"/>
            <a:chOff x="0" y="0"/>
            <a:chExt cx="5758" cy="4315"/>
          </a:xfrm>
        </p:grpSpPr>
        <p:grpSp>
          <p:nvGrpSpPr>
            <p:cNvPr id="5" name="Group 3"/>
            <p:cNvGrpSpPr>
              <a:grpSpLocks/>
            </p:cNvGrpSpPr>
            <p:nvPr userDrawn="1"/>
          </p:nvGrpSpPr>
          <p:grpSpPr bwMode="auto">
            <a:xfrm>
              <a:off x="1728" y="2230"/>
              <a:ext cx="4027" cy="2085"/>
              <a:chOff x="1728" y="2230"/>
              <a:chExt cx="4027" cy="2085"/>
            </a:xfrm>
          </p:grpSpPr>
          <p:sp>
            <p:nvSpPr>
              <p:cNvPr id="8" name="Freeform 4"/>
              <p:cNvSpPr>
                <a:spLocks/>
              </p:cNvSpPr>
              <p:nvPr/>
            </p:nvSpPr>
            <p:spPr bwMode="hidden">
              <a:xfrm>
                <a:off x="1728" y="2644"/>
                <a:ext cx="2882" cy="1671"/>
              </a:xfrm>
              <a:custGeom>
                <a:avLst/>
                <a:gdLst>
                  <a:gd name="T0" fmla="*/ 2740 w 2882"/>
                  <a:gd name="T1" fmla="*/ 528 h 1671"/>
                  <a:gd name="T2" fmla="*/ 2632 w 2882"/>
                  <a:gd name="T3" fmla="*/ 484 h 1671"/>
                  <a:gd name="T4" fmla="*/ 2480 w 2882"/>
                  <a:gd name="T5" fmla="*/ 424 h 1671"/>
                  <a:gd name="T6" fmla="*/ 2203 w 2882"/>
                  <a:gd name="T7" fmla="*/ 343 h 1671"/>
                  <a:gd name="T8" fmla="*/ 1970 w 2882"/>
                  <a:gd name="T9" fmla="*/ 277 h 1671"/>
                  <a:gd name="T10" fmla="*/ 1807 w 2882"/>
                  <a:gd name="T11" fmla="*/ 212 h 1671"/>
                  <a:gd name="T12" fmla="*/ 1693 w 2882"/>
                  <a:gd name="T13" fmla="*/ 152 h 1671"/>
                  <a:gd name="T14" fmla="*/ 1628 w 2882"/>
                  <a:gd name="T15" fmla="*/ 103 h 1671"/>
                  <a:gd name="T16" fmla="*/ 1590 w 2882"/>
                  <a:gd name="T17" fmla="*/ 60 h 1671"/>
                  <a:gd name="T18" fmla="*/ 1579 w 2882"/>
                  <a:gd name="T19" fmla="*/ 27 h 1671"/>
                  <a:gd name="T20" fmla="*/ 1585 w 2882"/>
                  <a:gd name="T21" fmla="*/ 0 h 1671"/>
                  <a:gd name="T22" fmla="*/ 1557 w 2882"/>
                  <a:gd name="T23" fmla="*/ 49 h 1671"/>
                  <a:gd name="T24" fmla="*/ 1568 w 2882"/>
                  <a:gd name="T25" fmla="*/ 98 h 1671"/>
                  <a:gd name="T26" fmla="*/ 1617 w 2882"/>
                  <a:gd name="T27" fmla="*/ 141 h 1671"/>
                  <a:gd name="T28" fmla="*/ 1688 w 2882"/>
                  <a:gd name="T29" fmla="*/ 185 h 1671"/>
                  <a:gd name="T30" fmla="*/ 1791 w 2882"/>
                  <a:gd name="T31" fmla="*/ 228 h 1671"/>
                  <a:gd name="T32" fmla="*/ 2040 w 2882"/>
                  <a:gd name="T33" fmla="*/ 310 h 1671"/>
                  <a:gd name="T34" fmla="*/ 2285 w 2882"/>
                  <a:gd name="T35" fmla="*/ 381 h 1671"/>
                  <a:gd name="T36" fmla="*/ 2464 w 2882"/>
                  <a:gd name="T37" fmla="*/ 435 h 1671"/>
                  <a:gd name="T38" fmla="*/ 2605 w 2882"/>
                  <a:gd name="T39" fmla="*/ 484 h 1671"/>
                  <a:gd name="T40" fmla="*/ 2708 w 2882"/>
                  <a:gd name="T41" fmla="*/ 528 h 1671"/>
                  <a:gd name="T42" fmla="*/ 2768 w 2882"/>
                  <a:gd name="T43" fmla="*/ 560 h 1671"/>
                  <a:gd name="T44" fmla="*/ 2795 w 2882"/>
                  <a:gd name="T45" fmla="*/ 593 h 1671"/>
                  <a:gd name="T46" fmla="*/ 2795 w 2882"/>
                  <a:gd name="T47" fmla="*/ 642 h 1671"/>
                  <a:gd name="T48" fmla="*/ 2762 w 2882"/>
                  <a:gd name="T49" fmla="*/ 691 h 1671"/>
                  <a:gd name="T50" fmla="*/ 2692 w 2882"/>
                  <a:gd name="T51" fmla="*/ 735 h 1671"/>
                  <a:gd name="T52" fmla="*/ 2589 w 2882"/>
                  <a:gd name="T53" fmla="*/ 778 h 1671"/>
                  <a:gd name="T54" fmla="*/ 2458 w 2882"/>
                  <a:gd name="T55" fmla="*/ 822 h 1671"/>
                  <a:gd name="T56" fmla="*/ 2301 w 2882"/>
                  <a:gd name="T57" fmla="*/ 865 h 1671"/>
                  <a:gd name="T58" fmla="*/ 2030 w 2882"/>
                  <a:gd name="T59" fmla="*/ 930 h 1671"/>
                  <a:gd name="T60" fmla="*/ 1606 w 2882"/>
                  <a:gd name="T61" fmla="*/ 1034 h 1671"/>
                  <a:gd name="T62" fmla="*/ 1145 w 2882"/>
                  <a:gd name="T63" fmla="*/ 1164 h 1671"/>
                  <a:gd name="T64" fmla="*/ 673 w 2882"/>
                  <a:gd name="T65" fmla="*/ 1328 h 1671"/>
                  <a:gd name="T66" fmla="*/ 217 w 2882"/>
                  <a:gd name="T67" fmla="*/ 1545 h 1671"/>
                  <a:gd name="T68" fmla="*/ 353 w 2882"/>
                  <a:gd name="T69" fmla="*/ 1671 h 1671"/>
                  <a:gd name="T70" fmla="*/ 754 w 2882"/>
                  <a:gd name="T71" fmla="*/ 1469 h 1671"/>
                  <a:gd name="T72" fmla="*/ 1145 w 2882"/>
                  <a:gd name="T73" fmla="*/ 1311 h 1671"/>
                  <a:gd name="T74" fmla="*/ 1519 w 2882"/>
                  <a:gd name="T75" fmla="*/ 1186 h 1671"/>
                  <a:gd name="T76" fmla="*/ 1861 w 2882"/>
                  <a:gd name="T77" fmla="*/ 1083 h 1671"/>
                  <a:gd name="T78" fmla="*/ 2165 w 2882"/>
                  <a:gd name="T79" fmla="*/ 1007 h 1671"/>
                  <a:gd name="T80" fmla="*/ 2426 w 2882"/>
                  <a:gd name="T81" fmla="*/ 947 h 1671"/>
                  <a:gd name="T82" fmla="*/ 2626 w 2882"/>
                  <a:gd name="T83" fmla="*/ 892 h 1671"/>
                  <a:gd name="T84" fmla="*/ 2762 w 2882"/>
                  <a:gd name="T85" fmla="*/ 838 h 1671"/>
                  <a:gd name="T86" fmla="*/ 2827 w 2882"/>
                  <a:gd name="T87" fmla="*/ 794 h 1671"/>
                  <a:gd name="T88" fmla="*/ 2865 w 2882"/>
                  <a:gd name="T89" fmla="*/ 745 h 1671"/>
                  <a:gd name="T90" fmla="*/ 2882 w 2882"/>
                  <a:gd name="T91" fmla="*/ 702 h 1671"/>
                  <a:gd name="T92" fmla="*/ 2854 w 2882"/>
                  <a:gd name="T93" fmla="*/ 620 h 1671"/>
                  <a:gd name="T94" fmla="*/ 2800 w 2882"/>
                  <a:gd name="T95" fmla="*/ 560 h 1671"/>
                  <a:gd name="T96" fmla="*/ 2773 w 2882"/>
                  <a:gd name="T97" fmla="*/ 544 h 16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de-DE"/>
              </a:p>
            </p:txBody>
          </p:sp>
          <p:sp>
            <p:nvSpPr>
              <p:cNvPr id="9" name="Freeform 5"/>
              <p:cNvSpPr>
                <a:spLocks/>
              </p:cNvSpPr>
              <p:nvPr/>
            </p:nvSpPr>
            <p:spPr bwMode="hidden">
              <a:xfrm>
                <a:off x="4170" y="2671"/>
                <a:ext cx="1259" cy="811"/>
              </a:xfrm>
              <a:custGeom>
                <a:avLst/>
                <a:gdLst>
                  <a:gd name="T0" fmla="*/ 1259 w 1259"/>
                  <a:gd name="T1" fmla="*/ 615 h 811"/>
                  <a:gd name="T2" fmla="*/ 1248 w 1259"/>
                  <a:gd name="T3" fmla="*/ 588 h 811"/>
                  <a:gd name="T4" fmla="*/ 1237 w 1259"/>
                  <a:gd name="T5" fmla="*/ 566 h 811"/>
                  <a:gd name="T6" fmla="*/ 1216 w 1259"/>
                  <a:gd name="T7" fmla="*/ 539 h 811"/>
                  <a:gd name="T8" fmla="*/ 1188 w 1259"/>
                  <a:gd name="T9" fmla="*/ 517 h 811"/>
                  <a:gd name="T10" fmla="*/ 1123 w 1259"/>
                  <a:gd name="T11" fmla="*/ 479 h 811"/>
                  <a:gd name="T12" fmla="*/ 1042 w 1259"/>
                  <a:gd name="T13" fmla="*/ 441 h 811"/>
                  <a:gd name="T14" fmla="*/ 944 w 1259"/>
                  <a:gd name="T15" fmla="*/ 408 h 811"/>
                  <a:gd name="T16" fmla="*/ 841 w 1259"/>
                  <a:gd name="T17" fmla="*/ 381 h 811"/>
                  <a:gd name="T18" fmla="*/ 727 w 1259"/>
                  <a:gd name="T19" fmla="*/ 348 h 811"/>
                  <a:gd name="T20" fmla="*/ 613 w 1259"/>
                  <a:gd name="T21" fmla="*/ 321 h 811"/>
                  <a:gd name="T22" fmla="*/ 499 w 1259"/>
                  <a:gd name="T23" fmla="*/ 294 h 811"/>
                  <a:gd name="T24" fmla="*/ 391 w 1259"/>
                  <a:gd name="T25" fmla="*/ 261 h 811"/>
                  <a:gd name="T26" fmla="*/ 288 w 1259"/>
                  <a:gd name="T27" fmla="*/ 229 h 811"/>
                  <a:gd name="T28" fmla="*/ 195 w 1259"/>
                  <a:gd name="T29" fmla="*/ 196 h 811"/>
                  <a:gd name="T30" fmla="*/ 119 w 1259"/>
                  <a:gd name="T31" fmla="*/ 152 h 811"/>
                  <a:gd name="T32" fmla="*/ 54 w 1259"/>
                  <a:gd name="T33" fmla="*/ 109 h 811"/>
                  <a:gd name="T34" fmla="*/ 33 w 1259"/>
                  <a:gd name="T35" fmla="*/ 87 h 811"/>
                  <a:gd name="T36" fmla="*/ 16 w 1259"/>
                  <a:gd name="T37" fmla="*/ 60 h 811"/>
                  <a:gd name="T38" fmla="*/ 5 w 1259"/>
                  <a:gd name="T39" fmla="*/ 33 h 811"/>
                  <a:gd name="T40" fmla="*/ 0 w 1259"/>
                  <a:gd name="T41" fmla="*/ 0 h 811"/>
                  <a:gd name="T42" fmla="*/ 0 w 1259"/>
                  <a:gd name="T43" fmla="*/ 6 h 811"/>
                  <a:gd name="T44" fmla="*/ 0 w 1259"/>
                  <a:gd name="T45" fmla="*/ 11 h 811"/>
                  <a:gd name="T46" fmla="*/ 0 w 1259"/>
                  <a:gd name="T47" fmla="*/ 38 h 811"/>
                  <a:gd name="T48" fmla="*/ 5 w 1259"/>
                  <a:gd name="T49" fmla="*/ 60 h 811"/>
                  <a:gd name="T50" fmla="*/ 16 w 1259"/>
                  <a:gd name="T51" fmla="*/ 87 h 811"/>
                  <a:gd name="T52" fmla="*/ 33 w 1259"/>
                  <a:gd name="T53" fmla="*/ 114 h 811"/>
                  <a:gd name="T54" fmla="*/ 54 w 1259"/>
                  <a:gd name="T55" fmla="*/ 142 h 811"/>
                  <a:gd name="T56" fmla="*/ 87 w 1259"/>
                  <a:gd name="T57" fmla="*/ 174 h 811"/>
                  <a:gd name="T58" fmla="*/ 125 w 1259"/>
                  <a:gd name="T59" fmla="*/ 207 h 811"/>
                  <a:gd name="T60" fmla="*/ 179 w 1259"/>
                  <a:gd name="T61" fmla="*/ 240 h 811"/>
                  <a:gd name="T62" fmla="*/ 244 w 1259"/>
                  <a:gd name="T63" fmla="*/ 278 h 811"/>
                  <a:gd name="T64" fmla="*/ 326 w 1259"/>
                  <a:gd name="T65" fmla="*/ 310 h 811"/>
                  <a:gd name="T66" fmla="*/ 418 w 1259"/>
                  <a:gd name="T67" fmla="*/ 348 h 811"/>
                  <a:gd name="T68" fmla="*/ 526 w 1259"/>
                  <a:gd name="T69" fmla="*/ 381 h 811"/>
                  <a:gd name="T70" fmla="*/ 657 w 1259"/>
                  <a:gd name="T71" fmla="*/ 414 h 811"/>
                  <a:gd name="T72" fmla="*/ 749 w 1259"/>
                  <a:gd name="T73" fmla="*/ 435 h 811"/>
                  <a:gd name="T74" fmla="*/ 830 w 1259"/>
                  <a:gd name="T75" fmla="*/ 463 h 811"/>
                  <a:gd name="T76" fmla="*/ 901 w 1259"/>
                  <a:gd name="T77" fmla="*/ 490 h 811"/>
                  <a:gd name="T78" fmla="*/ 966 w 1259"/>
                  <a:gd name="T79" fmla="*/ 512 h 811"/>
                  <a:gd name="T80" fmla="*/ 1015 w 1259"/>
                  <a:gd name="T81" fmla="*/ 539 h 811"/>
                  <a:gd name="T82" fmla="*/ 1053 w 1259"/>
                  <a:gd name="T83" fmla="*/ 566 h 811"/>
                  <a:gd name="T84" fmla="*/ 1080 w 1259"/>
                  <a:gd name="T85" fmla="*/ 593 h 811"/>
                  <a:gd name="T86" fmla="*/ 1102 w 1259"/>
                  <a:gd name="T87" fmla="*/ 620 h 811"/>
                  <a:gd name="T88" fmla="*/ 1112 w 1259"/>
                  <a:gd name="T89" fmla="*/ 648 h 811"/>
                  <a:gd name="T90" fmla="*/ 1118 w 1259"/>
                  <a:gd name="T91" fmla="*/ 675 h 811"/>
                  <a:gd name="T92" fmla="*/ 1112 w 1259"/>
                  <a:gd name="T93" fmla="*/ 697 h 811"/>
                  <a:gd name="T94" fmla="*/ 1096 w 1259"/>
                  <a:gd name="T95" fmla="*/ 724 h 811"/>
                  <a:gd name="T96" fmla="*/ 1080 w 1259"/>
                  <a:gd name="T97" fmla="*/ 746 h 811"/>
                  <a:gd name="T98" fmla="*/ 1053 w 1259"/>
                  <a:gd name="T99" fmla="*/ 767 h 811"/>
                  <a:gd name="T100" fmla="*/ 1015 w 1259"/>
                  <a:gd name="T101" fmla="*/ 789 h 811"/>
                  <a:gd name="T102" fmla="*/ 977 w 1259"/>
                  <a:gd name="T103" fmla="*/ 811 h 811"/>
                  <a:gd name="T104" fmla="*/ 1047 w 1259"/>
                  <a:gd name="T105" fmla="*/ 789 h 811"/>
                  <a:gd name="T106" fmla="*/ 1107 w 1259"/>
                  <a:gd name="T107" fmla="*/ 767 h 811"/>
                  <a:gd name="T108" fmla="*/ 1156 w 1259"/>
                  <a:gd name="T109" fmla="*/ 746 h 811"/>
                  <a:gd name="T110" fmla="*/ 1199 w 1259"/>
                  <a:gd name="T111" fmla="*/ 724 h 811"/>
                  <a:gd name="T112" fmla="*/ 1226 w 1259"/>
                  <a:gd name="T113" fmla="*/ 702 h 811"/>
                  <a:gd name="T114" fmla="*/ 1248 w 1259"/>
                  <a:gd name="T115" fmla="*/ 675 h 811"/>
                  <a:gd name="T116" fmla="*/ 1259 w 1259"/>
                  <a:gd name="T117" fmla="*/ 648 h 811"/>
                  <a:gd name="T118" fmla="*/ 1259 w 1259"/>
                  <a:gd name="T119" fmla="*/ 615 h 811"/>
                  <a:gd name="T120" fmla="*/ 1259 w 1259"/>
                  <a:gd name="T121" fmla="*/ 615 h 8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de-DE"/>
              </a:p>
            </p:txBody>
          </p:sp>
          <p:sp>
            <p:nvSpPr>
              <p:cNvPr id="10" name="Freeform 6"/>
              <p:cNvSpPr>
                <a:spLocks/>
              </p:cNvSpPr>
              <p:nvPr/>
            </p:nvSpPr>
            <p:spPr bwMode="hidden">
              <a:xfrm>
                <a:off x="2900" y="3346"/>
                <a:ext cx="2849" cy="969"/>
              </a:xfrm>
              <a:custGeom>
                <a:avLst/>
                <a:gdLst>
                  <a:gd name="T0" fmla="*/ 92 w 2849"/>
                  <a:gd name="T1" fmla="*/ 958 h 969"/>
                  <a:gd name="T2" fmla="*/ 0 w 2849"/>
                  <a:gd name="T3" fmla="*/ 969 h 969"/>
                  <a:gd name="T4" fmla="*/ 391 w 2849"/>
                  <a:gd name="T5" fmla="*/ 969 h 969"/>
                  <a:gd name="T6" fmla="*/ 434 w 2849"/>
                  <a:gd name="T7" fmla="*/ 947 h 969"/>
                  <a:gd name="T8" fmla="*/ 483 w 2849"/>
                  <a:gd name="T9" fmla="*/ 914 h 969"/>
                  <a:gd name="T10" fmla="*/ 554 w 2849"/>
                  <a:gd name="T11" fmla="*/ 876 h 969"/>
                  <a:gd name="T12" fmla="*/ 635 w 2849"/>
                  <a:gd name="T13" fmla="*/ 838 h 969"/>
                  <a:gd name="T14" fmla="*/ 727 w 2849"/>
                  <a:gd name="T15" fmla="*/ 794 h 969"/>
                  <a:gd name="T16" fmla="*/ 836 w 2849"/>
                  <a:gd name="T17" fmla="*/ 745 h 969"/>
                  <a:gd name="T18" fmla="*/ 961 w 2849"/>
                  <a:gd name="T19" fmla="*/ 696 h 969"/>
                  <a:gd name="T20" fmla="*/ 1102 w 2849"/>
                  <a:gd name="T21" fmla="*/ 642 h 969"/>
                  <a:gd name="T22" fmla="*/ 1259 w 2849"/>
                  <a:gd name="T23" fmla="*/ 582 h 969"/>
                  <a:gd name="T24" fmla="*/ 1433 w 2849"/>
                  <a:gd name="T25" fmla="*/ 522 h 969"/>
                  <a:gd name="T26" fmla="*/ 1623 w 2849"/>
                  <a:gd name="T27" fmla="*/ 462 h 969"/>
                  <a:gd name="T28" fmla="*/ 1829 w 2849"/>
                  <a:gd name="T29" fmla="*/ 403 h 969"/>
                  <a:gd name="T30" fmla="*/ 2057 w 2849"/>
                  <a:gd name="T31" fmla="*/ 343 h 969"/>
                  <a:gd name="T32" fmla="*/ 2301 w 2849"/>
                  <a:gd name="T33" fmla="*/ 283 h 969"/>
                  <a:gd name="T34" fmla="*/ 2567 w 2849"/>
                  <a:gd name="T35" fmla="*/ 223 h 969"/>
                  <a:gd name="T36" fmla="*/ 2849 w 2849"/>
                  <a:gd name="T37" fmla="*/ 163 h 969"/>
                  <a:gd name="T38" fmla="*/ 2849 w 2849"/>
                  <a:gd name="T39" fmla="*/ 0 h 969"/>
                  <a:gd name="T40" fmla="*/ 2817 w 2849"/>
                  <a:gd name="T41" fmla="*/ 16 h 969"/>
                  <a:gd name="T42" fmla="*/ 2773 w 2849"/>
                  <a:gd name="T43" fmla="*/ 33 h 969"/>
                  <a:gd name="T44" fmla="*/ 2719 w 2849"/>
                  <a:gd name="T45" fmla="*/ 54 h 969"/>
                  <a:gd name="T46" fmla="*/ 2648 w 2849"/>
                  <a:gd name="T47" fmla="*/ 76 h 969"/>
                  <a:gd name="T48" fmla="*/ 2572 w 2849"/>
                  <a:gd name="T49" fmla="*/ 98 h 969"/>
                  <a:gd name="T50" fmla="*/ 2491 w 2849"/>
                  <a:gd name="T51" fmla="*/ 120 h 969"/>
                  <a:gd name="T52" fmla="*/ 2399 w 2849"/>
                  <a:gd name="T53" fmla="*/ 147 h 969"/>
                  <a:gd name="T54" fmla="*/ 2301 w 2849"/>
                  <a:gd name="T55" fmla="*/ 169 h 969"/>
                  <a:gd name="T56" fmla="*/ 2095 w 2849"/>
                  <a:gd name="T57" fmla="*/ 223 h 969"/>
                  <a:gd name="T58" fmla="*/ 1889 w 2849"/>
                  <a:gd name="T59" fmla="*/ 277 h 969"/>
                  <a:gd name="T60" fmla="*/ 1688 w 2849"/>
                  <a:gd name="T61" fmla="*/ 326 h 969"/>
                  <a:gd name="T62" fmla="*/ 1590 w 2849"/>
                  <a:gd name="T63" fmla="*/ 354 h 969"/>
                  <a:gd name="T64" fmla="*/ 1503 w 2849"/>
                  <a:gd name="T65" fmla="*/ 381 h 969"/>
                  <a:gd name="T66" fmla="*/ 1107 w 2849"/>
                  <a:gd name="T67" fmla="*/ 506 h 969"/>
                  <a:gd name="T68" fmla="*/ 912 w 2849"/>
                  <a:gd name="T69" fmla="*/ 577 h 969"/>
                  <a:gd name="T70" fmla="*/ 727 w 2849"/>
                  <a:gd name="T71" fmla="*/ 647 h 969"/>
                  <a:gd name="T72" fmla="*/ 548 w 2849"/>
                  <a:gd name="T73" fmla="*/ 718 h 969"/>
                  <a:gd name="T74" fmla="*/ 380 w 2849"/>
                  <a:gd name="T75" fmla="*/ 794 h 969"/>
                  <a:gd name="T76" fmla="*/ 228 w 2849"/>
                  <a:gd name="T77" fmla="*/ 876 h 969"/>
                  <a:gd name="T78" fmla="*/ 92 w 2849"/>
                  <a:gd name="T79" fmla="*/ 958 h 969"/>
                  <a:gd name="T80" fmla="*/ 92 w 2849"/>
                  <a:gd name="T81" fmla="*/ 958 h 9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de-DE"/>
              </a:p>
            </p:txBody>
          </p:sp>
          <p:sp>
            <p:nvSpPr>
              <p:cNvPr id="11" name="Freeform 7"/>
              <p:cNvSpPr>
                <a:spLocks/>
              </p:cNvSpPr>
              <p:nvPr/>
            </p:nvSpPr>
            <p:spPr bwMode="hidden">
              <a:xfrm>
                <a:off x="2748" y="2230"/>
                <a:ext cx="3007" cy="2085"/>
              </a:xfrm>
              <a:custGeom>
                <a:avLst/>
                <a:gdLst>
                  <a:gd name="T0" fmla="*/ 1433 w 3007"/>
                  <a:gd name="T1" fmla="*/ 474 h 2085"/>
                  <a:gd name="T2" fmla="*/ 1460 w 3007"/>
                  <a:gd name="T3" fmla="*/ 528 h 2085"/>
                  <a:gd name="T4" fmla="*/ 1541 w 3007"/>
                  <a:gd name="T5" fmla="*/ 593 h 2085"/>
                  <a:gd name="T6" fmla="*/ 1715 w 3007"/>
                  <a:gd name="T7" fmla="*/ 670 h 2085"/>
                  <a:gd name="T8" fmla="*/ 1927 w 3007"/>
                  <a:gd name="T9" fmla="*/ 735 h 2085"/>
                  <a:gd name="T10" fmla="*/ 2155 w 3007"/>
                  <a:gd name="T11" fmla="*/ 789 h 2085"/>
                  <a:gd name="T12" fmla="*/ 2372 w 3007"/>
                  <a:gd name="T13" fmla="*/ 849 h 2085"/>
                  <a:gd name="T14" fmla="*/ 2551 w 3007"/>
                  <a:gd name="T15" fmla="*/ 920 h 2085"/>
                  <a:gd name="T16" fmla="*/ 2638 w 3007"/>
                  <a:gd name="T17" fmla="*/ 980 h 2085"/>
                  <a:gd name="T18" fmla="*/ 2676 w 3007"/>
                  <a:gd name="T19" fmla="*/ 1029 h 2085"/>
                  <a:gd name="T20" fmla="*/ 2681 w 3007"/>
                  <a:gd name="T21" fmla="*/ 1083 h 2085"/>
                  <a:gd name="T22" fmla="*/ 2665 w 3007"/>
                  <a:gd name="T23" fmla="*/ 1127 h 2085"/>
                  <a:gd name="T24" fmla="*/ 2616 w 3007"/>
                  <a:gd name="T25" fmla="*/ 1170 h 2085"/>
                  <a:gd name="T26" fmla="*/ 2545 w 3007"/>
                  <a:gd name="T27" fmla="*/ 1208 h 2085"/>
                  <a:gd name="T28" fmla="*/ 2448 w 3007"/>
                  <a:gd name="T29" fmla="*/ 1241 h 2085"/>
                  <a:gd name="T30" fmla="*/ 2328 w 3007"/>
                  <a:gd name="T31" fmla="*/ 1274 h 2085"/>
                  <a:gd name="T32" fmla="*/ 2106 w 3007"/>
                  <a:gd name="T33" fmla="*/ 1328 h 2085"/>
                  <a:gd name="T34" fmla="*/ 1742 w 3007"/>
                  <a:gd name="T35" fmla="*/ 1421 h 2085"/>
                  <a:gd name="T36" fmla="*/ 1308 w 3007"/>
                  <a:gd name="T37" fmla="*/ 1540 h 2085"/>
                  <a:gd name="T38" fmla="*/ 820 w 3007"/>
                  <a:gd name="T39" fmla="*/ 1709 h 2085"/>
                  <a:gd name="T40" fmla="*/ 282 w 3007"/>
                  <a:gd name="T41" fmla="*/ 1943 h 2085"/>
                  <a:gd name="T42" fmla="*/ 152 w 3007"/>
                  <a:gd name="T43" fmla="*/ 2085 h 2085"/>
                  <a:gd name="T44" fmla="*/ 386 w 3007"/>
                  <a:gd name="T45" fmla="*/ 1992 h 2085"/>
                  <a:gd name="T46" fmla="*/ 700 w 3007"/>
                  <a:gd name="T47" fmla="*/ 1834 h 2085"/>
                  <a:gd name="T48" fmla="*/ 1064 w 3007"/>
                  <a:gd name="T49" fmla="*/ 1693 h 2085"/>
                  <a:gd name="T50" fmla="*/ 1661 w 3007"/>
                  <a:gd name="T51" fmla="*/ 1497 h 2085"/>
                  <a:gd name="T52" fmla="*/ 1845 w 3007"/>
                  <a:gd name="T53" fmla="*/ 1442 h 2085"/>
                  <a:gd name="T54" fmla="*/ 2252 w 3007"/>
                  <a:gd name="T55" fmla="*/ 1339 h 2085"/>
                  <a:gd name="T56" fmla="*/ 2551 w 3007"/>
                  <a:gd name="T57" fmla="*/ 1263 h 2085"/>
                  <a:gd name="T58" fmla="*/ 2730 w 3007"/>
                  <a:gd name="T59" fmla="*/ 1214 h 2085"/>
                  <a:gd name="T60" fmla="*/ 2876 w 3007"/>
                  <a:gd name="T61" fmla="*/ 1170 h 2085"/>
                  <a:gd name="T62" fmla="*/ 2974 w 3007"/>
                  <a:gd name="T63" fmla="*/ 1132 h 2085"/>
                  <a:gd name="T64" fmla="*/ 3007 w 3007"/>
                  <a:gd name="T65" fmla="*/ 871 h 2085"/>
                  <a:gd name="T66" fmla="*/ 2860 w 3007"/>
                  <a:gd name="T67" fmla="*/ 844 h 2085"/>
                  <a:gd name="T68" fmla="*/ 2670 w 3007"/>
                  <a:gd name="T69" fmla="*/ 806 h 2085"/>
                  <a:gd name="T70" fmla="*/ 2458 w 3007"/>
                  <a:gd name="T71" fmla="*/ 757 h 2085"/>
                  <a:gd name="T72" fmla="*/ 2138 w 3007"/>
                  <a:gd name="T73" fmla="*/ 670 h 2085"/>
                  <a:gd name="T74" fmla="*/ 1959 w 3007"/>
                  <a:gd name="T75" fmla="*/ 604 h 2085"/>
                  <a:gd name="T76" fmla="*/ 1824 w 3007"/>
                  <a:gd name="T77" fmla="*/ 534 h 2085"/>
                  <a:gd name="T78" fmla="*/ 1769 w 3007"/>
                  <a:gd name="T79" fmla="*/ 474 h 2085"/>
                  <a:gd name="T80" fmla="*/ 1753 w 3007"/>
                  <a:gd name="T81" fmla="*/ 436 h 2085"/>
                  <a:gd name="T82" fmla="*/ 1780 w 3007"/>
                  <a:gd name="T83" fmla="*/ 381 h 2085"/>
                  <a:gd name="T84" fmla="*/ 1862 w 3007"/>
                  <a:gd name="T85" fmla="*/ 316 h 2085"/>
                  <a:gd name="T86" fmla="*/ 1986 w 3007"/>
                  <a:gd name="T87" fmla="*/ 267 h 2085"/>
                  <a:gd name="T88" fmla="*/ 2149 w 3007"/>
                  <a:gd name="T89" fmla="*/ 229 h 2085"/>
                  <a:gd name="T90" fmla="*/ 2431 w 3007"/>
                  <a:gd name="T91" fmla="*/ 180 h 2085"/>
                  <a:gd name="T92" fmla="*/ 2827 w 3007"/>
                  <a:gd name="T93" fmla="*/ 125 h 2085"/>
                  <a:gd name="T94" fmla="*/ 3007 w 3007"/>
                  <a:gd name="T95" fmla="*/ 87 h 2085"/>
                  <a:gd name="T96" fmla="*/ 2909 w 3007"/>
                  <a:gd name="T97" fmla="*/ 22 h 2085"/>
                  <a:gd name="T98" fmla="*/ 2676 w 3007"/>
                  <a:gd name="T99" fmla="*/ 66 h 2085"/>
                  <a:gd name="T100" fmla="*/ 2285 w 3007"/>
                  <a:gd name="T101" fmla="*/ 120 h 2085"/>
                  <a:gd name="T102" fmla="*/ 2030 w 3007"/>
                  <a:gd name="T103" fmla="*/ 158 h 2085"/>
                  <a:gd name="T104" fmla="*/ 1791 w 3007"/>
                  <a:gd name="T105" fmla="*/ 202 h 2085"/>
                  <a:gd name="T106" fmla="*/ 1601 w 3007"/>
                  <a:gd name="T107" fmla="*/ 261 h 2085"/>
                  <a:gd name="T108" fmla="*/ 1471 w 3007"/>
                  <a:gd name="T109" fmla="*/ 338 h 2085"/>
                  <a:gd name="T110" fmla="*/ 1438 w 3007"/>
                  <a:gd name="T111" fmla="*/ 387 h 2085"/>
                  <a:gd name="T112" fmla="*/ 1427 w 3007"/>
                  <a:gd name="T113" fmla="*/ 441 h 2085"/>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close/>
                  </a:path>
                </a:pathLst>
              </a:custGeom>
              <a:solidFill>
                <a:schemeClr val="bg1"/>
              </a:solidFill>
              <a:ln w="9525">
                <a:noFill/>
                <a:round/>
                <a:headEnd/>
                <a:tailEnd/>
              </a:ln>
            </p:spPr>
            <p:txBody>
              <a:bodyPr/>
              <a:lstStyle/>
              <a:p>
                <a:endParaRPr lang="de-CH"/>
              </a:p>
            </p:txBody>
          </p:sp>
          <p:sp>
            <p:nvSpPr>
              <p:cNvPr id="12" name="Freeform 8"/>
              <p:cNvSpPr>
                <a:spLocks/>
              </p:cNvSpPr>
              <p:nvPr/>
            </p:nvSpPr>
            <p:spPr bwMode="hidden">
              <a:xfrm>
                <a:off x="4501" y="2317"/>
                <a:ext cx="1248" cy="539"/>
              </a:xfrm>
              <a:custGeom>
                <a:avLst/>
                <a:gdLst>
                  <a:gd name="T0" fmla="*/ 0 w 1248"/>
                  <a:gd name="T1" fmla="*/ 332 h 539"/>
                  <a:gd name="T2" fmla="*/ 0 w 1248"/>
                  <a:gd name="T3" fmla="*/ 360 h 539"/>
                  <a:gd name="T4" fmla="*/ 5 w 1248"/>
                  <a:gd name="T5" fmla="*/ 387 h 539"/>
                  <a:gd name="T6" fmla="*/ 27 w 1248"/>
                  <a:gd name="T7" fmla="*/ 414 h 539"/>
                  <a:gd name="T8" fmla="*/ 54 w 1248"/>
                  <a:gd name="T9" fmla="*/ 436 h 539"/>
                  <a:gd name="T10" fmla="*/ 92 w 1248"/>
                  <a:gd name="T11" fmla="*/ 463 h 539"/>
                  <a:gd name="T12" fmla="*/ 141 w 1248"/>
                  <a:gd name="T13" fmla="*/ 490 h 539"/>
                  <a:gd name="T14" fmla="*/ 195 w 1248"/>
                  <a:gd name="T15" fmla="*/ 512 h 539"/>
                  <a:gd name="T16" fmla="*/ 255 w 1248"/>
                  <a:gd name="T17" fmla="*/ 539 h 539"/>
                  <a:gd name="T18" fmla="*/ 212 w 1248"/>
                  <a:gd name="T19" fmla="*/ 517 h 539"/>
                  <a:gd name="T20" fmla="*/ 179 w 1248"/>
                  <a:gd name="T21" fmla="*/ 490 h 539"/>
                  <a:gd name="T22" fmla="*/ 157 w 1248"/>
                  <a:gd name="T23" fmla="*/ 468 h 539"/>
                  <a:gd name="T24" fmla="*/ 141 w 1248"/>
                  <a:gd name="T25" fmla="*/ 447 h 539"/>
                  <a:gd name="T26" fmla="*/ 136 w 1248"/>
                  <a:gd name="T27" fmla="*/ 425 h 539"/>
                  <a:gd name="T28" fmla="*/ 136 w 1248"/>
                  <a:gd name="T29" fmla="*/ 403 h 539"/>
                  <a:gd name="T30" fmla="*/ 141 w 1248"/>
                  <a:gd name="T31" fmla="*/ 381 h 539"/>
                  <a:gd name="T32" fmla="*/ 157 w 1248"/>
                  <a:gd name="T33" fmla="*/ 365 h 539"/>
                  <a:gd name="T34" fmla="*/ 179 w 1248"/>
                  <a:gd name="T35" fmla="*/ 343 h 539"/>
                  <a:gd name="T36" fmla="*/ 201 w 1248"/>
                  <a:gd name="T37" fmla="*/ 327 h 539"/>
                  <a:gd name="T38" fmla="*/ 266 w 1248"/>
                  <a:gd name="T39" fmla="*/ 294 h 539"/>
                  <a:gd name="T40" fmla="*/ 353 w 1248"/>
                  <a:gd name="T41" fmla="*/ 262 h 539"/>
                  <a:gd name="T42" fmla="*/ 445 w 1248"/>
                  <a:gd name="T43" fmla="*/ 234 h 539"/>
                  <a:gd name="T44" fmla="*/ 554 w 1248"/>
                  <a:gd name="T45" fmla="*/ 213 h 539"/>
                  <a:gd name="T46" fmla="*/ 662 w 1248"/>
                  <a:gd name="T47" fmla="*/ 191 h 539"/>
                  <a:gd name="T48" fmla="*/ 890 w 1248"/>
                  <a:gd name="T49" fmla="*/ 153 h 539"/>
                  <a:gd name="T50" fmla="*/ 993 w 1248"/>
                  <a:gd name="T51" fmla="*/ 136 h 539"/>
                  <a:gd name="T52" fmla="*/ 1091 w 1248"/>
                  <a:gd name="T53" fmla="*/ 120 h 539"/>
                  <a:gd name="T54" fmla="*/ 1178 w 1248"/>
                  <a:gd name="T55" fmla="*/ 115 h 539"/>
                  <a:gd name="T56" fmla="*/ 1248 w 1248"/>
                  <a:gd name="T57" fmla="*/ 104 h 539"/>
                  <a:gd name="T58" fmla="*/ 1248 w 1248"/>
                  <a:gd name="T59" fmla="*/ 0 h 539"/>
                  <a:gd name="T60" fmla="*/ 1161 w 1248"/>
                  <a:gd name="T61" fmla="*/ 22 h 539"/>
                  <a:gd name="T62" fmla="*/ 1069 w 1248"/>
                  <a:gd name="T63" fmla="*/ 38 h 539"/>
                  <a:gd name="T64" fmla="*/ 874 w 1248"/>
                  <a:gd name="T65" fmla="*/ 71 h 539"/>
                  <a:gd name="T66" fmla="*/ 673 w 1248"/>
                  <a:gd name="T67" fmla="*/ 93 h 539"/>
                  <a:gd name="T68" fmla="*/ 483 w 1248"/>
                  <a:gd name="T69" fmla="*/ 126 h 539"/>
                  <a:gd name="T70" fmla="*/ 391 w 1248"/>
                  <a:gd name="T71" fmla="*/ 142 h 539"/>
                  <a:gd name="T72" fmla="*/ 309 w 1248"/>
                  <a:gd name="T73" fmla="*/ 158 h 539"/>
                  <a:gd name="T74" fmla="*/ 228 w 1248"/>
                  <a:gd name="T75" fmla="*/ 180 h 539"/>
                  <a:gd name="T76" fmla="*/ 163 w 1248"/>
                  <a:gd name="T77" fmla="*/ 202 h 539"/>
                  <a:gd name="T78" fmla="*/ 103 w 1248"/>
                  <a:gd name="T79" fmla="*/ 229 h 539"/>
                  <a:gd name="T80" fmla="*/ 54 w 1248"/>
                  <a:gd name="T81" fmla="*/ 256 h 539"/>
                  <a:gd name="T82" fmla="*/ 22 w 1248"/>
                  <a:gd name="T83" fmla="*/ 294 h 539"/>
                  <a:gd name="T84" fmla="*/ 0 w 1248"/>
                  <a:gd name="T85" fmla="*/ 332 h 539"/>
                  <a:gd name="T86" fmla="*/ 0 w 1248"/>
                  <a:gd name="T87" fmla="*/ 332 h 5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de-DE"/>
              </a:p>
            </p:txBody>
          </p:sp>
        </p:grpSp>
        <p:sp>
          <p:nvSpPr>
            <p:cNvPr id="6" name="Freeform 9"/>
            <p:cNvSpPr>
              <a:spLocks/>
            </p:cNvSpPr>
            <p:nvPr/>
          </p:nvSpPr>
          <p:spPr bwMode="hidden">
            <a:xfrm>
              <a:off x="3322" y="1341"/>
              <a:ext cx="1825" cy="1537"/>
            </a:xfrm>
            <a:custGeom>
              <a:avLst/>
              <a:gdLst>
                <a:gd name="T0" fmla="*/ 982 w 2296"/>
                <a:gd name="T1" fmla="*/ 1061 h 1469"/>
                <a:gd name="T2" fmla="*/ 1357 w 2296"/>
                <a:gd name="T3" fmla="*/ 1012 h 1469"/>
                <a:gd name="T4" fmla="*/ 1666 w 2296"/>
                <a:gd name="T5" fmla="*/ 957 h 1469"/>
                <a:gd name="T6" fmla="*/ 1916 w 2296"/>
                <a:gd name="T7" fmla="*/ 897 h 1469"/>
                <a:gd name="T8" fmla="*/ 2100 w 2296"/>
                <a:gd name="T9" fmla="*/ 832 h 1469"/>
                <a:gd name="T10" fmla="*/ 2220 w 2296"/>
                <a:gd name="T11" fmla="*/ 756 h 1469"/>
                <a:gd name="T12" fmla="*/ 2285 w 2296"/>
                <a:gd name="T13" fmla="*/ 669 h 1469"/>
                <a:gd name="T14" fmla="*/ 2290 w 2296"/>
                <a:gd name="T15" fmla="*/ 560 h 1469"/>
                <a:gd name="T16" fmla="*/ 2241 w 2296"/>
                <a:gd name="T17" fmla="*/ 457 h 1469"/>
                <a:gd name="T18" fmla="*/ 2144 w 2296"/>
                <a:gd name="T19" fmla="*/ 364 h 1469"/>
                <a:gd name="T20" fmla="*/ 2008 w 2296"/>
                <a:gd name="T21" fmla="*/ 277 h 1469"/>
                <a:gd name="T22" fmla="*/ 1769 w 2296"/>
                <a:gd name="T23" fmla="*/ 157 h 1469"/>
                <a:gd name="T24" fmla="*/ 1612 w 2296"/>
                <a:gd name="T25" fmla="*/ 92 h 1469"/>
                <a:gd name="T26" fmla="*/ 1476 w 2296"/>
                <a:gd name="T27" fmla="*/ 43 h 1469"/>
                <a:gd name="T28" fmla="*/ 1384 w 2296"/>
                <a:gd name="T29" fmla="*/ 10 h 1469"/>
                <a:gd name="T30" fmla="*/ 1346 w 2296"/>
                <a:gd name="T31" fmla="*/ 0 h 1469"/>
                <a:gd name="T32" fmla="*/ 1655 w 2296"/>
                <a:gd name="T33" fmla="*/ 119 h 1469"/>
                <a:gd name="T34" fmla="*/ 1948 w 2296"/>
                <a:gd name="T35" fmla="*/ 255 h 1469"/>
                <a:gd name="T36" fmla="*/ 2068 w 2296"/>
                <a:gd name="T37" fmla="*/ 326 h 1469"/>
                <a:gd name="T38" fmla="*/ 2171 w 2296"/>
                <a:gd name="T39" fmla="*/ 402 h 1469"/>
                <a:gd name="T40" fmla="*/ 2236 w 2296"/>
                <a:gd name="T41" fmla="*/ 478 h 1469"/>
                <a:gd name="T42" fmla="*/ 2263 w 2296"/>
                <a:gd name="T43" fmla="*/ 560 h 1469"/>
                <a:gd name="T44" fmla="*/ 2241 w 2296"/>
                <a:gd name="T45" fmla="*/ 636 h 1469"/>
                <a:gd name="T46" fmla="*/ 2171 w 2296"/>
                <a:gd name="T47" fmla="*/ 702 h 1469"/>
                <a:gd name="T48" fmla="*/ 2062 w 2296"/>
                <a:gd name="T49" fmla="*/ 756 h 1469"/>
                <a:gd name="T50" fmla="*/ 1921 w 2296"/>
                <a:gd name="T51" fmla="*/ 800 h 1469"/>
                <a:gd name="T52" fmla="*/ 1748 w 2296"/>
                <a:gd name="T53" fmla="*/ 843 h 1469"/>
                <a:gd name="T54" fmla="*/ 1351 w 2296"/>
                <a:gd name="T55" fmla="*/ 908 h 1469"/>
                <a:gd name="T56" fmla="*/ 923 w 2296"/>
                <a:gd name="T57" fmla="*/ 968 h 1469"/>
                <a:gd name="T58" fmla="*/ 521 w 2296"/>
                <a:gd name="T59" fmla="*/ 1028 h 1469"/>
                <a:gd name="T60" fmla="*/ 353 w 2296"/>
                <a:gd name="T61" fmla="*/ 1066 h 1469"/>
                <a:gd name="T62" fmla="*/ 206 w 2296"/>
                <a:gd name="T63" fmla="*/ 1104 h 1469"/>
                <a:gd name="T64" fmla="*/ 92 w 2296"/>
                <a:gd name="T65" fmla="*/ 1148 h 1469"/>
                <a:gd name="T66" fmla="*/ 22 w 2296"/>
                <a:gd name="T67" fmla="*/ 1202 h 1469"/>
                <a:gd name="T68" fmla="*/ 0 w 2296"/>
                <a:gd name="T69" fmla="*/ 1262 h 1469"/>
                <a:gd name="T70" fmla="*/ 27 w 2296"/>
                <a:gd name="T71" fmla="*/ 1327 h 1469"/>
                <a:gd name="T72" fmla="*/ 98 w 2296"/>
                <a:gd name="T73" fmla="*/ 1382 h 1469"/>
                <a:gd name="T74" fmla="*/ 196 w 2296"/>
                <a:gd name="T75" fmla="*/ 1425 h 1469"/>
                <a:gd name="T76" fmla="*/ 326 w 2296"/>
                <a:gd name="T77" fmla="*/ 1469 h 1469"/>
                <a:gd name="T78" fmla="*/ 217 w 2296"/>
                <a:gd name="T79" fmla="*/ 1414 h 1469"/>
                <a:gd name="T80" fmla="*/ 147 w 2296"/>
                <a:gd name="T81" fmla="*/ 1360 h 1469"/>
                <a:gd name="T82" fmla="*/ 120 w 2296"/>
                <a:gd name="T83" fmla="*/ 1306 h 1469"/>
                <a:gd name="T84" fmla="*/ 141 w 2296"/>
                <a:gd name="T85" fmla="*/ 1257 h 1469"/>
                <a:gd name="T86" fmla="*/ 212 w 2296"/>
                <a:gd name="T87" fmla="*/ 1208 h 1469"/>
                <a:gd name="T88" fmla="*/ 342 w 2296"/>
                <a:gd name="T89" fmla="*/ 1164 h 1469"/>
                <a:gd name="T90" fmla="*/ 527 w 2296"/>
                <a:gd name="T91" fmla="*/ 1121 h 1469"/>
                <a:gd name="T92" fmla="*/ 771 w 2296"/>
                <a:gd name="T93" fmla="*/ 1088 h 14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de-DE"/>
            </a:p>
          </p:txBody>
        </p:sp>
        <p:sp>
          <p:nvSpPr>
            <p:cNvPr id="7" name="Freeform 10"/>
            <p:cNvSpPr>
              <a:spLocks/>
            </p:cNvSpPr>
            <p:nvPr/>
          </p:nvSpPr>
          <p:spPr bwMode="hidden">
            <a:xfrm>
              <a:off x="0" y="0"/>
              <a:ext cx="5758" cy="1776"/>
            </a:xfrm>
            <a:custGeom>
              <a:avLst/>
              <a:gdLst>
                <a:gd name="T0" fmla="*/ 0 w 5740"/>
                <a:gd name="T1" fmla="*/ 0 h 1906"/>
                <a:gd name="T2" fmla="*/ 0 w 5740"/>
                <a:gd name="T3" fmla="*/ 1776 h 1906"/>
                <a:gd name="T4" fmla="*/ 5758 w 5740"/>
                <a:gd name="T5" fmla="*/ 1776 h 1906"/>
                <a:gd name="T6" fmla="*/ 5758 w 5740"/>
                <a:gd name="T7" fmla="*/ 0 h 1906"/>
                <a:gd name="T8" fmla="*/ 0 w 5740"/>
                <a:gd name="T9" fmla="*/ 0 h 1906"/>
                <a:gd name="T10" fmla="*/ 0 w 5740"/>
                <a:gd name="T11" fmla="*/ 0 h 190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740" h="1906">
                  <a:moveTo>
                    <a:pt x="0" y="0"/>
                  </a:moveTo>
                  <a:lnTo>
                    <a:pt x="0" y="1906"/>
                  </a:lnTo>
                  <a:lnTo>
                    <a:pt x="5740" y="1906"/>
                  </a:lnTo>
                  <a:lnTo>
                    <a:pt x="5740" y="0"/>
                  </a:lnTo>
                  <a:lnTo>
                    <a:pt x="0" y="0"/>
                  </a:lnTo>
                  <a:close/>
                </a:path>
              </a:pathLst>
            </a:custGeom>
            <a:gradFill rotWithShape="0">
              <a:gsLst>
                <a:gs pos="0">
                  <a:schemeClr val="bg2"/>
                </a:gs>
                <a:gs pos="100000">
                  <a:schemeClr val="bg1"/>
                </a:gs>
              </a:gsLst>
              <a:lin ang="5400000" scaled="1"/>
            </a:gradFill>
            <a:ln w="9525">
              <a:noFill/>
              <a:round/>
              <a:headEnd/>
              <a:tailEnd/>
            </a:ln>
          </p:spPr>
          <p:txBody>
            <a:bodyPr/>
            <a:lstStyle/>
            <a:p>
              <a:endParaRPr lang="de-CH"/>
            </a:p>
          </p:txBody>
        </p:sp>
      </p:grpSp>
      <p:sp>
        <p:nvSpPr>
          <p:cNvPr id="5131" name="Rectangle 11"/>
          <p:cNvSpPr>
            <a:spLocks noGrp="1" noChangeArrowheads="1"/>
          </p:cNvSpPr>
          <p:nvPr>
            <p:ph type="ctrTitle" sz="quarter"/>
          </p:nvPr>
        </p:nvSpPr>
        <p:spPr>
          <a:xfrm>
            <a:off x="685800" y="908721"/>
            <a:ext cx="7846640" cy="2748880"/>
          </a:xfrm>
        </p:spPr>
        <p:txBody>
          <a:bodyPr/>
          <a:lstStyle>
            <a:lvl1pPr>
              <a:defRPr sz="6600">
                <a:solidFill>
                  <a:srgbClr val="002060"/>
                </a:solidFill>
                <a:latin typeface="Arial" pitchFamily="34" charset="0"/>
                <a:cs typeface="Arial" pitchFamily="34" charset="0"/>
              </a:defRPr>
            </a:lvl1pPr>
          </a:lstStyle>
          <a:p>
            <a:pPr lvl="0"/>
            <a:r>
              <a:rPr lang="de-DE" noProof="0" dirty="0" smtClean="0"/>
              <a:t>Titelmasterformat durch Klicken bearbeiten</a:t>
            </a:r>
          </a:p>
        </p:txBody>
      </p:sp>
      <p:sp>
        <p:nvSpPr>
          <p:cNvPr id="5132" name="Rectangle 12"/>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solidFill>
                  <a:srgbClr val="00B0F0"/>
                </a:solidFill>
                <a:latin typeface="Arial" pitchFamily="34" charset="0"/>
                <a:cs typeface="Arial" pitchFamily="34" charset="0"/>
              </a:defRPr>
            </a:lvl1pPr>
          </a:lstStyle>
          <a:p>
            <a:pPr lvl="0"/>
            <a:r>
              <a:rPr lang="de-DE" noProof="0" dirty="0" smtClean="0"/>
              <a:t>Formatvorlage des Untertitelmasters durch Klicken bearbeiten</a:t>
            </a:r>
          </a:p>
        </p:txBody>
      </p:sp>
      <p:sp>
        <p:nvSpPr>
          <p:cNvPr id="13" name="Rectangle 13"/>
          <p:cNvSpPr>
            <a:spLocks noGrp="1" noChangeArrowheads="1"/>
          </p:cNvSpPr>
          <p:nvPr>
            <p:ph type="dt" sz="quarter" idx="10"/>
          </p:nvPr>
        </p:nvSpPr>
        <p:spPr>
          <a:xfrm>
            <a:off x="457200" y="6248400"/>
            <a:ext cx="2133600" cy="476250"/>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mtClean="0"/>
            </a:lvl1pPr>
          </a:lstStyle>
          <a:p>
            <a:pPr>
              <a:defRPr/>
            </a:pPr>
            <a:endParaRPr lang="de-DE"/>
          </a:p>
        </p:txBody>
      </p:sp>
      <p:sp>
        <p:nvSpPr>
          <p:cNvPr id="14" name="Rectangle 14"/>
          <p:cNvSpPr>
            <a:spLocks noGrp="1" noChangeArrowheads="1"/>
          </p:cNvSpPr>
          <p:nvPr>
            <p:ph type="ftr" sz="quarter" idx="11"/>
          </p:nvPr>
        </p:nvSpPr>
        <p:spPr>
          <a:xfrm>
            <a:off x="3124200" y="6251575"/>
            <a:ext cx="2895600" cy="476250"/>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mtClean="0"/>
            </a:lvl1pPr>
          </a:lstStyle>
          <a:p>
            <a:pPr>
              <a:defRPr/>
            </a:pPr>
            <a:endParaRPr lang="de-DE"/>
          </a:p>
        </p:txBody>
      </p:sp>
      <p:sp>
        <p:nvSpPr>
          <p:cNvPr id="15" name="Rectangle 15"/>
          <p:cNvSpPr>
            <a:spLocks noGrp="1" noChangeArrowheads="1"/>
          </p:cNvSpPr>
          <p:nvPr>
            <p:ph type="sldNum" sz="quarter" idx="12"/>
          </p:nvPr>
        </p:nvSpPr>
        <p:spPr>
          <a:xfrm>
            <a:off x="6553200" y="6254750"/>
            <a:ext cx="2133600" cy="476250"/>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mtClean="0"/>
            </a:lvl1pPr>
          </a:lstStyle>
          <a:p>
            <a:pPr>
              <a:defRPr/>
            </a:pPr>
            <a:fld id="{E72C60B1-0F52-481D-8DD4-B634F73A0905}" type="slidenum">
              <a:rPr lang="de-DE"/>
              <a:pPr>
                <a:defRPr/>
              </a:pPr>
              <a:t>‹Nr.›</a:t>
            </a:fld>
            <a:endParaRPr lang="de-DE"/>
          </a:p>
        </p:txBody>
      </p:sp>
    </p:spTree>
  </p:cSld>
  <p:clrMapOvr>
    <a:masterClrMapping/>
  </p:clrMapOvr>
  <p:transition>
    <p:wipe dir="d"/>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2"/>
          <p:cNvSpPr>
            <a:spLocks noGrp="1" noChangeArrowheads="1"/>
          </p:cNvSpPr>
          <p:nvPr>
            <p:ph type="dt" sz="half" idx="10"/>
          </p:nvPr>
        </p:nvSpPr>
        <p:spPr>
          <a:ln/>
        </p:spPr>
        <p:txBody>
          <a:bodyPr/>
          <a:lstStyle>
            <a:lvl1pPr>
              <a:defRPr/>
            </a:lvl1pPr>
          </a:lstStyle>
          <a:p>
            <a:pPr>
              <a:defRPr/>
            </a:pPr>
            <a:endParaRPr lang="de-DE"/>
          </a:p>
        </p:txBody>
      </p:sp>
      <p:sp>
        <p:nvSpPr>
          <p:cNvPr id="5" name="Rectangle 3"/>
          <p:cNvSpPr>
            <a:spLocks noGrp="1" noChangeArrowheads="1"/>
          </p:cNvSpPr>
          <p:nvPr>
            <p:ph type="sldNum" sz="quarter" idx="11"/>
          </p:nvPr>
        </p:nvSpPr>
        <p:spPr>
          <a:ln/>
        </p:spPr>
        <p:txBody>
          <a:bodyPr/>
          <a:lstStyle>
            <a:lvl1pPr>
              <a:defRPr/>
            </a:lvl1pPr>
          </a:lstStyle>
          <a:p>
            <a:pPr>
              <a:defRPr/>
            </a:pPr>
            <a:fld id="{96224BA9-5079-4A00-BD4F-220B05B4B2D3}" type="slidenum">
              <a:rPr lang="de-DE"/>
              <a:pPr>
                <a:defRPr/>
              </a:pPr>
              <a:t>‹Nr.›</a:t>
            </a:fld>
            <a:endParaRPr lang="de-DE"/>
          </a:p>
        </p:txBody>
      </p:sp>
      <p:sp>
        <p:nvSpPr>
          <p:cNvPr id="6" name="Rectangle 14"/>
          <p:cNvSpPr>
            <a:spLocks noGrp="1" noChangeArrowheads="1"/>
          </p:cNvSpPr>
          <p:nvPr>
            <p:ph type="ftr" sz="quarter" idx="12"/>
          </p:nvPr>
        </p:nvSpPr>
        <p:spPr>
          <a:ln/>
        </p:spPr>
        <p:txBody>
          <a:bodyPr/>
          <a:lstStyle>
            <a:lvl1pPr>
              <a:defRPr/>
            </a:lvl1pPr>
          </a:lstStyle>
          <a:p>
            <a:pPr>
              <a:defRPr/>
            </a:pPr>
            <a:endParaRPr lang="de-DE"/>
          </a:p>
        </p:txBody>
      </p:sp>
    </p:spTree>
  </p:cSld>
  <p:clrMapOvr>
    <a:masterClrMapping/>
  </p:clrMapOvr>
  <p:transition>
    <p:wipe dir="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457200" y="274638"/>
            <a:ext cx="6019800" cy="5851525"/>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2"/>
          <p:cNvSpPr>
            <a:spLocks noGrp="1" noChangeArrowheads="1"/>
          </p:cNvSpPr>
          <p:nvPr>
            <p:ph type="dt" sz="half" idx="10"/>
          </p:nvPr>
        </p:nvSpPr>
        <p:spPr>
          <a:ln/>
        </p:spPr>
        <p:txBody>
          <a:bodyPr/>
          <a:lstStyle>
            <a:lvl1pPr>
              <a:defRPr/>
            </a:lvl1pPr>
          </a:lstStyle>
          <a:p>
            <a:pPr>
              <a:defRPr/>
            </a:pPr>
            <a:endParaRPr lang="de-DE"/>
          </a:p>
        </p:txBody>
      </p:sp>
      <p:sp>
        <p:nvSpPr>
          <p:cNvPr id="5" name="Rectangle 3"/>
          <p:cNvSpPr>
            <a:spLocks noGrp="1" noChangeArrowheads="1"/>
          </p:cNvSpPr>
          <p:nvPr>
            <p:ph type="sldNum" sz="quarter" idx="11"/>
          </p:nvPr>
        </p:nvSpPr>
        <p:spPr>
          <a:ln/>
        </p:spPr>
        <p:txBody>
          <a:bodyPr/>
          <a:lstStyle>
            <a:lvl1pPr>
              <a:defRPr/>
            </a:lvl1pPr>
          </a:lstStyle>
          <a:p>
            <a:pPr>
              <a:defRPr/>
            </a:pPr>
            <a:fld id="{0D5AC88C-B580-4599-8187-CAAC10072D1F}" type="slidenum">
              <a:rPr lang="de-DE"/>
              <a:pPr>
                <a:defRPr/>
              </a:pPr>
              <a:t>‹Nr.›</a:t>
            </a:fld>
            <a:endParaRPr lang="de-DE"/>
          </a:p>
        </p:txBody>
      </p:sp>
      <p:sp>
        <p:nvSpPr>
          <p:cNvPr id="6" name="Rectangle 14"/>
          <p:cNvSpPr>
            <a:spLocks noGrp="1" noChangeArrowheads="1"/>
          </p:cNvSpPr>
          <p:nvPr>
            <p:ph type="ftr" sz="quarter" idx="12"/>
          </p:nvPr>
        </p:nvSpPr>
        <p:spPr>
          <a:ln/>
        </p:spPr>
        <p:txBody>
          <a:bodyPr/>
          <a:lstStyle>
            <a:lvl1pPr>
              <a:defRPr/>
            </a:lvl1pPr>
          </a:lstStyle>
          <a:p>
            <a:pPr>
              <a:defRPr/>
            </a:pPr>
            <a:endParaRPr lang="de-DE"/>
          </a:p>
        </p:txBody>
      </p:sp>
    </p:spTree>
  </p:cSld>
  <p:clrMapOvr>
    <a:masterClrMapping/>
  </p:clrMapOvr>
  <p:transition>
    <p:wipe dir="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a:xfrm>
            <a:off x="179512" y="188640"/>
            <a:ext cx="8784976" cy="1080120"/>
          </a:xfrm>
        </p:spPr>
        <p:txBody>
          <a:bodyPr/>
          <a:lstStyle>
            <a:lvl1pPr>
              <a:defRPr b="1">
                <a:solidFill>
                  <a:srgbClr val="002060"/>
                </a:solidFill>
                <a:effectLst/>
              </a:defRPr>
            </a:lvl1pPr>
          </a:lstStyle>
          <a:p>
            <a:r>
              <a:rPr lang="de-DE" dirty="0" smtClean="0"/>
              <a:t>Titelmasterformat durch Klicken bearbeiten</a:t>
            </a:r>
            <a:endParaRPr lang="de-DE" dirty="0"/>
          </a:p>
        </p:txBody>
      </p:sp>
      <p:sp>
        <p:nvSpPr>
          <p:cNvPr id="3" name="Inhaltsplatzhalter 2"/>
          <p:cNvSpPr>
            <a:spLocks noGrp="1"/>
          </p:cNvSpPr>
          <p:nvPr>
            <p:ph idx="1"/>
          </p:nvPr>
        </p:nvSpPr>
        <p:spPr>
          <a:xfrm>
            <a:off x="179512" y="1412776"/>
            <a:ext cx="8964488" cy="5445224"/>
          </a:xfrm>
        </p:spPr>
        <p:txBody>
          <a:bodyPr/>
          <a:lstStyle>
            <a:lvl1pPr>
              <a:defRPr>
                <a:solidFill>
                  <a:srgbClr val="002060"/>
                </a:solidFill>
                <a:effectLst/>
              </a:defRPr>
            </a:lvl1pPr>
            <a:lvl2pPr>
              <a:defRPr u="none">
                <a:solidFill>
                  <a:schemeClr val="tx1">
                    <a:lumMod val="85000"/>
                    <a:lumOff val="15000"/>
                  </a:schemeClr>
                </a:solidFill>
                <a:effectLst/>
              </a:defRPr>
            </a:lvl2pPr>
            <a:lvl3pPr>
              <a:defRPr>
                <a:solidFill>
                  <a:srgbClr val="C00000"/>
                </a:solidFill>
                <a:effectLst/>
              </a:defRPr>
            </a:lvl3pPr>
            <a:lvl4pPr>
              <a:defRPr>
                <a:solidFill>
                  <a:schemeClr val="tx1"/>
                </a:solidFill>
                <a:effectLst/>
              </a:defRPr>
            </a:lvl4pPr>
            <a:lvl5pPr>
              <a:defRPr b="1">
                <a:solidFill>
                  <a:schemeClr val="tx2">
                    <a:lumMod val="50000"/>
                  </a:schemeClr>
                </a:solidFill>
                <a:effectLst/>
              </a:defRPr>
            </a:lvl5pPr>
          </a:lstStyle>
          <a:p>
            <a:pPr lvl="0"/>
            <a:r>
              <a:rPr lang="de-DE" dirty="0" smtClean="0"/>
              <a:t>Textmasterformat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DE" dirty="0"/>
          </a:p>
        </p:txBody>
      </p:sp>
      <p:sp>
        <p:nvSpPr>
          <p:cNvPr id="4" name="Rectangle 2"/>
          <p:cNvSpPr>
            <a:spLocks noGrp="1" noChangeArrowheads="1"/>
          </p:cNvSpPr>
          <p:nvPr>
            <p:ph type="dt" sz="half" idx="10"/>
          </p:nvPr>
        </p:nvSpPr>
        <p:spPr>
          <a:ln/>
        </p:spPr>
        <p:txBody>
          <a:bodyPr/>
          <a:lstStyle>
            <a:lvl1pPr>
              <a:defRPr/>
            </a:lvl1pPr>
          </a:lstStyle>
          <a:p>
            <a:pPr>
              <a:defRPr/>
            </a:pPr>
            <a:endParaRPr lang="de-DE"/>
          </a:p>
        </p:txBody>
      </p:sp>
      <p:sp>
        <p:nvSpPr>
          <p:cNvPr id="5" name="Rectangle 3"/>
          <p:cNvSpPr>
            <a:spLocks noGrp="1" noChangeArrowheads="1"/>
          </p:cNvSpPr>
          <p:nvPr>
            <p:ph type="sldNum" sz="quarter" idx="11"/>
          </p:nvPr>
        </p:nvSpPr>
        <p:spPr>
          <a:ln/>
        </p:spPr>
        <p:txBody>
          <a:bodyPr/>
          <a:lstStyle>
            <a:lvl1pPr>
              <a:defRPr/>
            </a:lvl1pPr>
          </a:lstStyle>
          <a:p>
            <a:pPr>
              <a:defRPr/>
            </a:pPr>
            <a:fld id="{47928E1E-1E5A-4E2C-8BF3-E5367EDCBCF7}" type="slidenum">
              <a:rPr lang="de-DE"/>
              <a:pPr>
                <a:defRPr/>
              </a:pPr>
              <a:t>‹Nr.›</a:t>
            </a:fld>
            <a:endParaRPr lang="de-DE"/>
          </a:p>
        </p:txBody>
      </p:sp>
      <p:sp>
        <p:nvSpPr>
          <p:cNvPr id="6" name="Rectangle 14"/>
          <p:cNvSpPr>
            <a:spLocks noGrp="1" noChangeArrowheads="1"/>
          </p:cNvSpPr>
          <p:nvPr>
            <p:ph type="ftr" sz="quarter" idx="12"/>
          </p:nvPr>
        </p:nvSpPr>
        <p:spPr>
          <a:ln/>
        </p:spPr>
        <p:txBody>
          <a:bodyPr/>
          <a:lstStyle>
            <a:lvl1pPr>
              <a:defRPr/>
            </a:lvl1pPr>
          </a:lstStyle>
          <a:p>
            <a:pPr>
              <a:defRPr/>
            </a:pPr>
            <a:endParaRPr lang="de-DE"/>
          </a:p>
        </p:txBody>
      </p:sp>
    </p:spTree>
  </p:cSld>
  <p:clrMapOvr>
    <a:masterClrMapping/>
  </p:clrMapOvr>
  <p:transition>
    <p:wipe dir="d"/>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solidFill>
                  <a:srgbClr val="002060"/>
                </a:solidFill>
                <a:effectLst/>
              </a:defRPr>
            </a:lvl1pPr>
          </a:lstStyle>
          <a:p>
            <a:r>
              <a:rPr lang="de-DE" dirty="0" smtClean="0"/>
              <a:t>Titelmasterformat durch Klicken bearbeiten</a:t>
            </a:r>
            <a:endParaRPr lang="de-DE" dirty="0"/>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400" b="0">
                <a:solidFill>
                  <a:schemeClr val="tx1"/>
                </a:solidFill>
                <a:effectLst/>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dirty="0" smtClean="0"/>
              <a:t>Textmasterformat bearbeiten</a:t>
            </a:r>
          </a:p>
        </p:txBody>
      </p:sp>
      <p:sp>
        <p:nvSpPr>
          <p:cNvPr id="4" name="Rectangle 2"/>
          <p:cNvSpPr>
            <a:spLocks noGrp="1" noChangeArrowheads="1"/>
          </p:cNvSpPr>
          <p:nvPr>
            <p:ph type="dt" sz="half" idx="10"/>
          </p:nvPr>
        </p:nvSpPr>
        <p:spPr>
          <a:ln/>
        </p:spPr>
        <p:txBody>
          <a:bodyPr/>
          <a:lstStyle>
            <a:lvl1pPr>
              <a:defRPr/>
            </a:lvl1pPr>
          </a:lstStyle>
          <a:p>
            <a:pPr>
              <a:defRPr/>
            </a:pPr>
            <a:endParaRPr lang="de-DE"/>
          </a:p>
        </p:txBody>
      </p:sp>
      <p:sp>
        <p:nvSpPr>
          <p:cNvPr id="5" name="Rectangle 3"/>
          <p:cNvSpPr>
            <a:spLocks noGrp="1" noChangeArrowheads="1"/>
          </p:cNvSpPr>
          <p:nvPr>
            <p:ph type="sldNum" sz="quarter" idx="11"/>
          </p:nvPr>
        </p:nvSpPr>
        <p:spPr>
          <a:ln/>
        </p:spPr>
        <p:txBody>
          <a:bodyPr/>
          <a:lstStyle>
            <a:lvl1pPr>
              <a:defRPr/>
            </a:lvl1pPr>
          </a:lstStyle>
          <a:p>
            <a:pPr>
              <a:defRPr/>
            </a:pPr>
            <a:fld id="{6BF685AF-2AB0-493B-9C4B-D3C2E206BFA3}" type="slidenum">
              <a:rPr lang="de-DE"/>
              <a:pPr>
                <a:defRPr/>
              </a:pPr>
              <a:t>‹Nr.›</a:t>
            </a:fld>
            <a:endParaRPr lang="de-DE"/>
          </a:p>
        </p:txBody>
      </p:sp>
      <p:sp>
        <p:nvSpPr>
          <p:cNvPr id="6" name="Rectangle 14"/>
          <p:cNvSpPr>
            <a:spLocks noGrp="1" noChangeArrowheads="1"/>
          </p:cNvSpPr>
          <p:nvPr>
            <p:ph type="ftr" sz="quarter" idx="12"/>
          </p:nvPr>
        </p:nvSpPr>
        <p:spPr>
          <a:ln/>
        </p:spPr>
        <p:txBody>
          <a:bodyPr/>
          <a:lstStyle>
            <a:lvl1pPr>
              <a:defRPr/>
            </a:lvl1pPr>
          </a:lstStyle>
          <a:p>
            <a:pPr>
              <a:defRPr/>
            </a:pPr>
            <a:endParaRPr lang="de-DE"/>
          </a:p>
        </p:txBody>
      </p:sp>
    </p:spTree>
  </p:cSld>
  <p:clrMapOvr>
    <a:masterClrMapping/>
  </p:clrMapOvr>
  <p:transition>
    <p:wipe dir="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Rectangle 2"/>
          <p:cNvSpPr>
            <a:spLocks noGrp="1" noChangeArrowheads="1"/>
          </p:cNvSpPr>
          <p:nvPr>
            <p:ph type="dt" sz="half" idx="10"/>
          </p:nvPr>
        </p:nvSpPr>
        <p:spPr>
          <a:ln/>
        </p:spPr>
        <p:txBody>
          <a:bodyPr/>
          <a:lstStyle>
            <a:lvl1pPr>
              <a:defRPr/>
            </a:lvl1pPr>
          </a:lstStyle>
          <a:p>
            <a:pPr>
              <a:defRPr/>
            </a:pPr>
            <a:endParaRPr lang="de-DE"/>
          </a:p>
        </p:txBody>
      </p:sp>
      <p:sp>
        <p:nvSpPr>
          <p:cNvPr id="6" name="Rectangle 3"/>
          <p:cNvSpPr>
            <a:spLocks noGrp="1" noChangeArrowheads="1"/>
          </p:cNvSpPr>
          <p:nvPr>
            <p:ph type="sldNum" sz="quarter" idx="11"/>
          </p:nvPr>
        </p:nvSpPr>
        <p:spPr>
          <a:ln/>
        </p:spPr>
        <p:txBody>
          <a:bodyPr/>
          <a:lstStyle>
            <a:lvl1pPr>
              <a:defRPr/>
            </a:lvl1pPr>
          </a:lstStyle>
          <a:p>
            <a:pPr>
              <a:defRPr/>
            </a:pPr>
            <a:fld id="{BEFE460D-E357-486F-A67A-539EE315E9D1}" type="slidenum">
              <a:rPr lang="de-DE"/>
              <a:pPr>
                <a:defRPr/>
              </a:pPr>
              <a:t>‹Nr.›</a:t>
            </a:fld>
            <a:endParaRPr lang="de-DE"/>
          </a:p>
        </p:txBody>
      </p:sp>
      <p:sp>
        <p:nvSpPr>
          <p:cNvPr id="7" name="Rectangle 14"/>
          <p:cNvSpPr>
            <a:spLocks noGrp="1" noChangeArrowheads="1"/>
          </p:cNvSpPr>
          <p:nvPr>
            <p:ph type="ftr" sz="quarter" idx="12"/>
          </p:nvPr>
        </p:nvSpPr>
        <p:spPr>
          <a:ln/>
        </p:spPr>
        <p:txBody>
          <a:bodyPr/>
          <a:lstStyle>
            <a:lvl1pPr>
              <a:defRPr/>
            </a:lvl1pPr>
          </a:lstStyle>
          <a:p>
            <a:pPr>
              <a:defRPr/>
            </a:pPr>
            <a:endParaRPr lang="de-DE"/>
          </a:p>
        </p:txBody>
      </p:sp>
    </p:spTree>
  </p:cSld>
  <p:clrMapOvr>
    <a:masterClrMapping/>
  </p:clrMapOvr>
  <p:transition>
    <p:wipe dir="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Rectangle 2"/>
          <p:cNvSpPr>
            <a:spLocks noGrp="1" noChangeArrowheads="1"/>
          </p:cNvSpPr>
          <p:nvPr>
            <p:ph type="dt" sz="half" idx="10"/>
          </p:nvPr>
        </p:nvSpPr>
        <p:spPr>
          <a:ln/>
        </p:spPr>
        <p:txBody>
          <a:bodyPr/>
          <a:lstStyle>
            <a:lvl1pPr>
              <a:defRPr/>
            </a:lvl1pPr>
          </a:lstStyle>
          <a:p>
            <a:pPr>
              <a:defRPr/>
            </a:pPr>
            <a:endParaRPr lang="de-DE"/>
          </a:p>
        </p:txBody>
      </p:sp>
      <p:sp>
        <p:nvSpPr>
          <p:cNvPr id="8" name="Rectangle 3"/>
          <p:cNvSpPr>
            <a:spLocks noGrp="1" noChangeArrowheads="1"/>
          </p:cNvSpPr>
          <p:nvPr>
            <p:ph type="sldNum" sz="quarter" idx="11"/>
          </p:nvPr>
        </p:nvSpPr>
        <p:spPr>
          <a:ln/>
        </p:spPr>
        <p:txBody>
          <a:bodyPr/>
          <a:lstStyle>
            <a:lvl1pPr>
              <a:defRPr/>
            </a:lvl1pPr>
          </a:lstStyle>
          <a:p>
            <a:pPr>
              <a:defRPr/>
            </a:pPr>
            <a:fld id="{D364C4C2-CC72-415A-A26F-5D2DB95A13B0}" type="slidenum">
              <a:rPr lang="de-DE"/>
              <a:pPr>
                <a:defRPr/>
              </a:pPr>
              <a:t>‹Nr.›</a:t>
            </a:fld>
            <a:endParaRPr lang="de-DE"/>
          </a:p>
        </p:txBody>
      </p:sp>
      <p:sp>
        <p:nvSpPr>
          <p:cNvPr id="9" name="Rectangle 14"/>
          <p:cNvSpPr>
            <a:spLocks noGrp="1" noChangeArrowheads="1"/>
          </p:cNvSpPr>
          <p:nvPr>
            <p:ph type="ftr" sz="quarter" idx="12"/>
          </p:nvPr>
        </p:nvSpPr>
        <p:spPr>
          <a:ln/>
        </p:spPr>
        <p:txBody>
          <a:bodyPr/>
          <a:lstStyle>
            <a:lvl1pPr>
              <a:defRPr/>
            </a:lvl1pPr>
          </a:lstStyle>
          <a:p>
            <a:pPr>
              <a:defRPr/>
            </a:pPr>
            <a:endParaRPr lang="de-DE"/>
          </a:p>
        </p:txBody>
      </p:sp>
    </p:spTree>
  </p:cSld>
  <p:clrMapOvr>
    <a:masterClrMapping/>
  </p:clrMapOvr>
  <p:transition>
    <p:wipe di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Rectangle 2"/>
          <p:cNvSpPr>
            <a:spLocks noGrp="1" noChangeArrowheads="1"/>
          </p:cNvSpPr>
          <p:nvPr>
            <p:ph type="dt" sz="half" idx="10"/>
          </p:nvPr>
        </p:nvSpPr>
        <p:spPr>
          <a:ln/>
        </p:spPr>
        <p:txBody>
          <a:bodyPr/>
          <a:lstStyle>
            <a:lvl1pPr>
              <a:defRPr/>
            </a:lvl1pPr>
          </a:lstStyle>
          <a:p>
            <a:pPr>
              <a:defRPr/>
            </a:pPr>
            <a:endParaRPr lang="de-DE"/>
          </a:p>
        </p:txBody>
      </p:sp>
      <p:sp>
        <p:nvSpPr>
          <p:cNvPr id="4" name="Rectangle 3"/>
          <p:cNvSpPr>
            <a:spLocks noGrp="1" noChangeArrowheads="1"/>
          </p:cNvSpPr>
          <p:nvPr>
            <p:ph type="sldNum" sz="quarter" idx="11"/>
          </p:nvPr>
        </p:nvSpPr>
        <p:spPr>
          <a:ln/>
        </p:spPr>
        <p:txBody>
          <a:bodyPr/>
          <a:lstStyle>
            <a:lvl1pPr>
              <a:defRPr/>
            </a:lvl1pPr>
          </a:lstStyle>
          <a:p>
            <a:pPr>
              <a:defRPr/>
            </a:pPr>
            <a:fld id="{0268D15F-16B7-4121-A556-F53D5470ADCE}" type="slidenum">
              <a:rPr lang="de-DE"/>
              <a:pPr>
                <a:defRPr/>
              </a:pPr>
              <a:t>‹Nr.›</a:t>
            </a:fld>
            <a:endParaRPr lang="de-DE"/>
          </a:p>
        </p:txBody>
      </p:sp>
      <p:sp>
        <p:nvSpPr>
          <p:cNvPr id="5" name="Rectangle 14"/>
          <p:cNvSpPr>
            <a:spLocks noGrp="1" noChangeArrowheads="1"/>
          </p:cNvSpPr>
          <p:nvPr>
            <p:ph type="ftr" sz="quarter" idx="12"/>
          </p:nvPr>
        </p:nvSpPr>
        <p:spPr>
          <a:ln/>
        </p:spPr>
        <p:txBody>
          <a:bodyPr/>
          <a:lstStyle>
            <a:lvl1pPr>
              <a:defRPr/>
            </a:lvl1pPr>
          </a:lstStyle>
          <a:p>
            <a:pPr>
              <a:defRPr/>
            </a:pPr>
            <a:endParaRPr lang="de-DE"/>
          </a:p>
        </p:txBody>
      </p:sp>
    </p:spTree>
  </p:cSld>
  <p:clrMapOvr>
    <a:masterClrMapping/>
  </p:clrMapOvr>
  <p:transition>
    <p:wipe dir="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2"/>
          <p:cNvSpPr>
            <a:spLocks noGrp="1" noChangeArrowheads="1"/>
          </p:cNvSpPr>
          <p:nvPr>
            <p:ph type="dt" sz="half" idx="10"/>
          </p:nvPr>
        </p:nvSpPr>
        <p:spPr>
          <a:ln/>
        </p:spPr>
        <p:txBody>
          <a:bodyPr/>
          <a:lstStyle>
            <a:lvl1pPr>
              <a:defRPr/>
            </a:lvl1pPr>
          </a:lstStyle>
          <a:p>
            <a:pPr>
              <a:defRPr/>
            </a:pPr>
            <a:endParaRPr lang="de-DE"/>
          </a:p>
        </p:txBody>
      </p:sp>
      <p:sp>
        <p:nvSpPr>
          <p:cNvPr id="3" name="Rectangle 3"/>
          <p:cNvSpPr>
            <a:spLocks noGrp="1" noChangeArrowheads="1"/>
          </p:cNvSpPr>
          <p:nvPr>
            <p:ph type="sldNum" sz="quarter" idx="11"/>
          </p:nvPr>
        </p:nvSpPr>
        <p:spPr>
          <a:ln/>
        </p:spPr>
        <p:txBody>
          <a:bodyPr/>
          <a:lstStyle>
            <a:lvl1pPr>
              <a:defRPr/>
            </a:lvl1pPr>
          </a:lstStyle>
          <a:p>
            <a:pPr>
              <a:defRPr/>
            </a:pPr>
            <a:fld id="{BF29096E-370E-4FBA-A145-A39BA0B0E881}" type="slidenum">
              <a:rPr lang="de-DE"/>
              <a:pPr>
                <a:defRPr/>
              </a:pPr>
              <a:t>‹Nr.›</a:t>
            </a:fld>
            <a:endParaRPr lang="de-DE"/>
          </a:p>
        </p:txBody>
      </p:sp>
      <p:sp>
        <p:nvSpPr>
          <p:cNvPr id="4" name="Rectangle 14"/>
          <p:cNvSpPr>
            <a:spLocks noGrp="1" noChangeArrowheads="1"/>
          </p:cNvSpPr>
          <p:nvPr>
            <p:ph type="ftr" sz="quarter" idx="12"/>
          </p:nvPr>
        </p:nvSpPr>
        <p:spPr>
          <a:ln/>
        </p:spPr>
        <p:txBody>
          <a:bodyPr/>
          <a:lstStyle>
            <a:lvl1pPr>
              <a:defRPr/>
            </a:lvl1pPr>
          </a:lstStyle>
          <a:p>
            <a:pPr>
              <a:defRPr/>
            </a:pPr>
            <a:endParaRPr lang="de-DE"/>
          </a:p>
        </p:txBody>
      </p:sp>
    </p:spTree>
  </p:cSld>
  <p:clrMapOvr>
    <a:masterClrMapping/>
  </p:clrMapOvr>
  <p:transition>
    <p:wipe di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Rectangle 2"/>
          <p:cNvSpPr>
            <a:spLocks noGrp="1" noChangeArrowheads="1"/>
          </p:cNvSpPr>
          <p:nvPr>
            <p:ph type="dt" sz="half" idx="10"/>
          </p:nvPr>
        </p:nvSpPr>
        <p:spPr>
          <a:ln/>
        </p:spPr>
        <p:txBody>
          <a:bodyPr/>
          <a:lstStyle>
            <a:lvl1pPr>
              <a:defRPr/>
            </a:lvl1pPr>
          </a:lstStyle>
          <a:p>
            <a:pPr>
              <a:defRPr/>
            </a:pPr>
            <a:endParaRPr lang="de-DE"/>
          </a:p>
        </p:txBody>
      </p:sp>
      <p:sp>
        <p:nvSpPr>
          <p:cNvPr id="6" name="Rectangle 3"/>
          <p:cNvSpPr>
            <a:spLocks noGrp="1" noChangeArrowheads="1"/>
          </p:cNvSpPr>
          <p:nvPr>
            <p:ph type="sldNum" sz="quarter" idx="11"/>
          </p:nvPr>
        </p:nvSpPr>
        <p:spPr>
          <a:ln/>
        </p:spPr>
        <p:txBody>
          <a:bodyPr/>
          <a:lstStyle>
            <a:lvl1pPr>
              <a:defRPr/>
            </a:lvl1pPr>
          </a:lstStyle>
          <a:p>
            <a:pPr>
              <a:defRPr/>
            </a:pPr>
            <a:fld id="{BF70260F-AC81-4C2D-B2C6-D28B6E773DE8}" type="slidenum">
              <a:rPr lang="de-DE"/>
              <a:pPr>
                <a:defRPr/>
              </a:pPr>
              <a:t>‹Nr.›</a:t>
            </a:fld>
            <a:endParaRPr lang="de-DE"/>
          </a:p>
        </p:txBody>
      </p:sp>
      <p:sp>
        <p:nvSpPr>
          <p:cNvPr id="7" name="Rectangle 14"/>
          <p:cNvSpPr>
            <a:spLocks noGrp="1" noChangeArrowheads="1"/>
          </p:cNvSpPr>
          <p:nvPr>
            <p:ph type="ftr" sz="quarter" idx="12"/>
          </p:nvPr>
        </p:nvSpPr>
        <p:spPr>
          <a:ln/>
        </p:spPr>
        <p:txBody>
          <a:bodyPr/>
          <a:lstStyle>
            <a:lvl1pPr>
              <a:defRPr/>
            </a:lvl1pPr>
          </a:lstStyle>
          <a:p>
            <a:pPr>
              <a:defRPr/>
            </a:pPr>
            <a:endParaRPr lang="de-DE"/>
          </a:p>
        </p:txBody>
      </p:sp>
    </p:spTree>
  </p:cSld>
  <p:clrMapOvr>
    <a:masterClrMapping/>
  </p:clrMapOvr>
  <p:transition>
    <p:wipe di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DE" noProof="0" smtClean="0"/>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Rectangle 2"/>
          <p:cNvSpPr>
            <a:spLocks noGrp="1" noChangeArrowheads="1"/>
          </p:cNvSpPr>
          <p:nvPr>
            <p:ph type="dt" sz="half" idx="10"/>
          </p:nvPr>
        </p:nvSpPr>
        <p:spPr>
          <a:ln/>
        </p:spPr>
        <p:txBody>
          <a:bodyPr/>
          <a:lstStyle>
            <a:lvl1pPr>
              <a:defRPr/>
            </a:lvl1pPr>
          </a:lstStyle>
          <a:p>
            <a:pPr>
              <a:defRPr/>
            </a:pPr>
            <a:endParaRPr lang="de-DE"/>
          </a:p>
        </p:txBody>
      </p:sp>
      <p:sp>
        <p:nvSpPr>
          <p:cNvPr id="6" name="Rectangle 3"/>
          <p:cNvSpPr>
            <a:spLocks noGrp="1" noChangeArrowheads="1"/>
          </p:cNvSpPr>
          <p:nvPr>
            <p:ph type="sldNum" sz="quarter" idx="11"/>
          </p:nvPr>
        </p:nvSpPr>
        <p:spPr>
          <a:ln/>
        </p:spPr>
        <p:txBody>
          <a:bodyPr/>
          <a:lstStyle>
            <a:lvl1pPr>
              <a:defRPr/>
            </a:lvl1pPr>
          </a:lstStyle>
          <a:p>
            <a:pPr>
              <a:defRPr/>
            </a:pPr>
            <a:fld id="{9341EBE6-9790-44D1-988D-A15C90238FB9}" type="slidenum">
              <a:rPr lang="de-DE"/>
              <a:pPr>
                <a:defRPr/>
              </a:pPr>
              <a:t>‹Nr.›</a:t>
            </a:fld>
            <a:endParaRPr lang="de-DE"/>
          </a:p>
        </p:txBody>
      </p:sp>
      <p:sp>
        <p:nvSpPr>
          <p:cNvPr id="7" name="Rectangle 14"/>
          <p:cNvSpPr>
            <a:spLocks noGrp="1" noChangeArrowheads="1"/>
          </p:cNvSpPr>
          <p:nvPr>
            <p:ph type="ftr" sz="quarter" idx="12"/>
          </p:nvPr>
        </p:nvSpPr>
        <p:spPr>
          <a:ln/>
        </p:spPr>
        <p:txBody>
          <a:bodyPr/>
          <a:lstStyle>
            <a:lvl1pPr>
              <a:defRPr/>
            </a:lvl1pPr>
          </a:lstStyle>
          <a:p>
            <a:pPr>
              <a:defRPr/>
            </a:pPr>
            <a:endParaRPr lang="de-DE"/>
          </a:p>
        </p:txBody>
      </p:sp>
    </p:spTree>
  </p:cSld>
  <p:clrMapOvr>
    <a:masterClrMapping/>
  </p:clrMapOvr>
  <p:transition>
    <p:wipe di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dt" sz="half" idx="2"/>
          </p:nvPr>
        </p:nvSpPr>
        <p:spPr bwMode="auto">
          <a:xfrm>
            <a:off x="457200" y="625157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smtClean="0">
                <a:latin typeface="Arial" charset="0"/>
              </a:defRPr>
            </a:lvl1pPr>
          </a:lstStyle>
          <a:p>
            <a:pPr>
              <a:defRPr/>
            </a:pPr>
            <a:endParaRPr lang="de-DE"/>
          </a:p>
        </p:txBody>
      </p:sp>
      <p:sp>
        <p:nvSpPr>
          <p:cNvPr id="4099" name="Rectangle 3"/>
          <p:cNvSpPr>
            <a:spLocks noGrp="1" noChangeArrowheads="1"/>
          </p:cNvSpPr>
          <p:nvPr>
            <p:ph type="sldNum" sz="quarter" idx="4"/>
          </p:nvPr>
        </p:nvSpPr>
        <p:spPr bwMode="auto">
          <a:xfrm>
            <a:off x="6553200" y="6248400"/>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smtClean="0">
                <a:latin typeface="Arial" charset="0"/>
              </a:defRPr>
            </a:lvl1pPr>
          </a:lstStyle>
          <a:p>
            <a:pPr>
              <a:defRPr/>
            </a:pPr>
            <a:fld id="{4F0DD365-FBE8-4E82-8D2C-9027D0E7EB81}" type="slidenum">
              <a:rPr lang="de-DE"/>
              <a:pPr>
                <a:defRPr/>
              </a:pPr>
              <a:t>‹Nr.›</a:t>
            </a:fld>
            <a:endParaRPr lang="de-DE"/>
          </a:p>
        </p:txBody>
      </p:sp>
      <p:grpSp>
        <p:nvGrpSpPr>
          <p:cNvPr id="1028" name="Group 4"/>
          <p:cNvGrpSpPr>
            <a:grpSpLocks/>
          </p:cNvGrpSpPr>
          <p:nvPr/>
        </p:nvGrpSpPr>
        <p:grpSpPr bwMode="auto">
          <a:xfrm>
            <a:off x="0" y="0"/>
            <a:ext cx="9140825" cy="6850063"/>
            <a:chOff x="0" y="0"/>
            <a:chExt cx="5758" cy="4315"/>
          </a:xfrm>
        </p:grpSpPr>
        <p:grpSp>
          <p:nvGrpSpPr>
            <p:cNvPr id="1032" name="Group 5"/>
            <p:cNvGrpSpPr>
              <a:grpSpLocks/>
            </p:cNvGrpSpPr>
            <p:nvPr userDrawn="1"/>
          </p:nvGrpSpPr>
          <p:grpSpPr bwMode="auto">
            <a:xfrm>
              <a:off x="1728" y="2230"/>
              <a:ext cx="4027" cy="2085"/>
              <a:chOff x="1728" y="2230"/>
              <a:chExt cx="4027" cy="2085"/>
            </a:xfrm>
          </p:grpSpPr>
          <p:sp>
            <p:nvSpPr>
              <p:cNvPr id="4102" name="Freeform 6"/>
              <p:cNvSpPr>
                <a:spLocks/>
              </p:cNvSpPr>
              <p:nvPr/>
            </p:nvSpPr>
            <p:spPr bwMode="hidden">
              <a:xfrm>
                <a:off x="1728" y="2644"/>
                <a:ext cx="2882" cy="1671"/>
              </a:xfrm>
              <a:custGeom>
                <a:avLst/>
                <a:gdLst>
                  <a:gd name="T0" fmla="*/ 2740 w 2882"/>
                  <a:gd name="T1" fmla="*/ 528 h 1671"/>
                  <a:gd name="T2" fmla="*/ 2632 w 2882"/>
                  <a:gd name="T3" fmla="*/ 484 h 1671"/>
                  <a:gd name="T4" fmla="*/ 2480 w 2882"/>
                  <a:gd name="T5" fmla="*/ 424 h 1671"/>
                  <a:gd name="T6" fmla="*/ 2203 w 2882"/>
                  <a:gd name="T7" fmla="*/ 343 h 1671"/>
                  <a:gd name="T8" fmla="*/ 1970 w 2882"/>
                  <a:gd name="T9" fmla="*/ 277 h 1671"/>
                  <a:gd name="T10" fmla="*/ 1807 w 2882"/>
                  <a:gd name="T11" fmla="*/ 212 h 1671"/>
                  <a:gd name="T12" fmla="*/ 1693 w 2882"/>
                  <a:gd name="T13" fmla="*/ 152 h 1671"/>
                  <a:gd name="T14" fmla="*/ 1628 w 2882"/>
                  <a:gd name="T15" fmla="*/ 103 h 1671"/>
                  <a:gd name="T16" fmla="*/ 1590 w 2882"/>
                  <a:gd name="T17" fmla="*/ 60 h 1671"/>
                  <a:gd name="T18" fmla="*/ 1579 w 2882"/>
                  <a:gd name="T19" fmla="*/ 27 h 1671"/>
                  <a:gd name="T20" fmla="*/ 1585 w 2882"/>
                  <a:gd name="T21" fmla="*/ 0 h 1671"/>
                  <a:gd name="T22" fmla="*/ 1557 w 2882"/>
                  <a:gd name="T23" fmla="*/ 49 h 1671"/>
                  <a:gd name="T24" fmla="*/ 1568 w 2882"/>
                  <a:gd name="T25" fmla="*/ 98 h 1671"/>
                  <a:gd name="T26" fmla="*/ 1617 w 2882"/>
                  <a:gd name="T27" fmla="*/ 141 h 1671"/>
                  <a:gd name="T28" fmla="*/ 1688 w 2882"/>
                  <a:gd name="T29" fmla="*/ 185 h 1671"/>
                  <a:gd name="T30" fmla="*/ 1791 w 2882"/>
                  <a:gd name="T31" fmla="*/ 228 h 1671"/>
                  <a:gd name="T32" fmla="*/ 2040 w 2882"/>
                  <a:gd name="T33" fmla="*/ 310 h 1671"/>
                  <a:gd name="T34" fmla="*/ 2285 w 2882"/>
                  <a:gd name="T35" fmla="*/ 381 h 1671"/>
                  <a:gd name="T36" fmla="*/ 2464 w 2882"/>
                  <a:gd name="T37" fmla="*/ 435 h 1671"/>
                  <a:gd name="T38" fmla="*/ 2605 w 2882"/>
                  <a:gd name="T39" fmla="*/ 484 h 1671"/>
                  <a:gd name="T40" fmla="*/ 2708 w 2882"/>
                  <a:gd name="T41" fmla="*/ 528 h 1671"/>
                  <a:gd name="T42" fmla="*/ 2768 w 2882"/>
                  <a:gd name="T43" fmla="*/ 560 h 1671"/>
                  <a:gd name="T44" fmla="*/ 2795 w 2882"/>
                  <a:gd name="T45" fmla="*/ 593 h 1671"/>
                  <a:gd name="T46" fmla="*/ 2795 w 2882"/>
                  <a:gd name="T47" fmla="*/ 642 h 1671"/>
                  <a:gd name="T48" fmla="*/ 2762 w 2882"/>
                  <a:gd name="T49" fmla="*/ 691 h 1671"/>
                  <a:gd name="T50" fmla="*/ 2692 w 2882"/>
                  <a:gd name="T51" fmla="*/ 735 h 1671"/>
                  <a:gd name="T52" fmla="*/ 2589 w 2882"/>
                  <a:gd name="T53" fmla="*/ 778 h 1671"/>
                  <a:gd name="T54" fmla="*/ 2458 w 2882"/>
                  <a:gd name="T55" fmla="*/ 822 h 1671"/>
                  <a:gd name="T56" fmla="*/ 2301 w 2882"/>
                  <a:gd name="T57" fmla="*/ 865 h 1671"/>
                  <a:gd name="T58" fmla="*/ 2030 w 2882"/>
                  <a:gd name="T59" fmla="*/ 930 h 1671"/>
                  <a:gd name="T60" fmla="*/ 1606 w 2882"/>
                  <a:gd name="T61" fmla="*/ 1034 h 1671"/>
                  <a:gd name="T62" fmla="*/ 1145 w 2882"/>
                  <a:gd name="T63" fmla="*/ 1164 h 1671"/>
                  <a:gd name="T64" fmla="*/ 673 w 2882"/>
                  <a:gd name="T65" fmla="*/ 1328 h 1671"/>
                  <a:gd name="T66" fmla="*/ 217 w 2882"/>
                  <a:gd name="T67" fmla="*/ 1545 h 1671"/>
                  <a:gd name="T68" fmla="*/ 353 w 2882"/>
                  <a:gd name="T69" fmla="*/ 1671 h 1671"/>
                  <a:gd name="T70" fmla="*/ 754 w 2882"/>
                  <a:gd name="T71" fmla="*/ 1469 h 1671"/>
                  <a:gd name="T72" fmla="*/ 1145 w 2882"/>
                  <a:gd name="T73" fmla="*/ 1311 h 1671"/>
                  <a:gd name="T74" fmla="*/ 1519 w 2882"/>
                  <a:gd name="T75" fmla="*/ 1186 h 1671"/>
                  <a:gd name="T76" fmla="*/ 1861 w 2882"/>
                  <a:gd name="T77" fmla="*/ 1083 h 1671"/>
                  <a:gd name="T78" fmla="*/ 2165 w 2882"/>
                  <a:gd name="T79" fmla="*/ 1007 h 1671"/>
                  <a:gd name="T80" fmla="*/ 2426 w 2882"/>
                  <a:gd name="T81" fmla="*/ 947 h 1671"/>
                  <a:gd name="T82" fmla="*/ 2626 w 2882"/>
                  <a:gd name="T83" fmla="*/ 892 h 1671"/>
                  <a:gd name="T84" fmla="*/ 2762 w 2882"/>
                  <a:gd name="T85" fmla="*/ 838 h 1671"/>
                  <a:gd name="T86" fmla="*/ 2827 w 2882"/>
                  <a:gd name="T87" fmla="*/ 794 h 1671"/>
                  <a:gd name="T88" fmla="*/ 2865 w 2882"/>
                  <a:gd name="T89" fmla="*/ 745 h 1671"/>
                  <a:gd name="T90" fmla="*/ 2882 w 2882"/>
                  <a:gd name="T91" fmla="*/ 702 h 1671"/>
                  <a:gd name="T92" fmla="*/ 2854 w 2882"/>
                  <a:gd name="T93" fmla="*/ 620 h 1671"/>
                  <a:gd name="T94" fmla="*/ 2800 w 2882"/>
                  <a:gd name="T95" fmla="*/ 560 h 1671"/>
                  <a:gd name="T96" fmla="*/ 2773 w 2882"/>
                  <a:gd name="T97" fmla="*/ 544 h 16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de-DE"/>
              </a:p>
            </p:txBody>
          </p:sp>
          <p:sp>
            <p:nvSpPr>
              <p:cNvPr id="4103" name="Freeform 7"/>
              <p:cNvSpPr>
                <a:spLocks/>
              </p:cNvSpPr>
              <p:nvPr/>
            </p:nvSpPr>
            <p:spPr bwMode="hidden">
              <a:xfrm>
                <a:off x="4170" y="2671"/>
                <a:ext cx="1259" cy="811"/>
              </a:xfrm>
              <a:custGeom>
                <a:avLst/>
                <a:gdLst>
                  <a:gd name="T0" fmla="*/ 1259 w 1259"/>
                  <a:gd name="T1" fmla="*/ 615 h 811"/>
                  <a:gd name="T2" fmla="*/ 1248 w 1259"/>
                  <a:gd name="T3" fmla="*/ 588 h 811"/>
                  <a:gd name="T4" fmla="*/ 1237 w 1259"/>
                  <a:gd name="T5" fmla="*/ 566 h 811"/>
                  <a:gd name="T6" fmla="*/ 1216 w 1259"/>
                  <a:gd name="T7" fmla="*/ 539 h 811"/>
                  <a:gd name="T8" fmla="*/ 1188 w 1259"/>
                  <a:gd name="T9" fmla="*/ 517 h 811"/>
                  <a:gd name="T10" fmla="*/ 1123 w 1259"/>
                  <a:gd name="T11" fmla="*/ 479 h 811"/>
                  <a:gd name="T12" fmla="*/ 1042 w 1259"/>
                  <a:gd name="T13" fmla="*/ 441 h 811"/>
                  <a:gd name="T14" fmla="*/ 944 w 1259"/>
                  <a:gd name="T15" fmla="*/ 408 h 811"/>
                  <a:gd name="T16" fmla="*/ 841 w 1259"/>
                  <a:gd name="T17" fmla="*/ 381 h 811"/>
                  <a:gd name="T18" fmla="*/ 727 w 1259"/>
                  <a:gd name="T19" fmla="*/ 348 h 811"/>
                  <a:gd name="T20" fmla="*/ 613 w 1259"/>
                  <a:gd name="T21" fmla="*/ 321 h 811"/>
                  <a:gd name="T22" fmla="*/ 499 w 1259"/>
                  <a:gd name="T23" fmla="*/ 294 h 811"/>
                  <a:gd name="T24" fmla="*/ 391 w 1259"/>
                  <a:gd name="T25" fmla="*/ 261 h 811"/>
                  <a:gd name="T26" fmla="*/ 288 w 1259"/>
                  <a:gd name="T27" fmla="*/ 229 h 811"/>
                  <a:gd name="T28" fmla="*/ 195 w 1259"/>
                  <a:gd name="T29" fmla="*/ 196 h 811"/>
                  <a:gd name="T30" fmla="*/ 119 w 1259"/>
                  <a:gd name="T31" fmla="*/ 152 h 811"/>
                  <a:gd name="T32" fmla="*/ 54 w 1259"/>
                  <a:gd name="T33" fmla="*/ 109 h 811"/>
                  <a:gd name="T34" fmla="*/ 33 w 1259"/>
                  <a:gd name="T35" fmla="*/ 87 h 811"/>
                  <a:gd name="T36" fmla="*/ 16 w 1259"/>
                  <a:gd name="T37" fmla="*/ 60 h 811"/>
                  <a:gd name="T38" fmla="*/ 5 w 1259"/>
                  <a:gd name="T39" fmla="*/ 33 h 811"/>
                  <a:gd name="T40" fmla="*/ 0 w 1259"/>
                  <a:gd name="T41" fmla="*/ 0 h 811"/>
                  <a:gd name="T42" fmla="*/ 0 w 1259"/>
                  <a:gd name="T43" fmla="*/ 6 h 811"/>
                  <a:gd name="T44" fmla="*/ 0 w 1259"/>
                  <a:gd name="T45" fmla="*/ 11 h 811"/>
                  <a:gd name="T46" fmla="*/ 0 w 1259"/>
                  <a:gd name="T47" fmla="*/ 38 h 811"/>
                  <a:gd name="T48" fmla="*/ 5 w 1259"/>
                  <a:gd name="T49" fmla="*/ 60 h 811"/>
                  <a:gd name="T50" fmla="*/ 16 w 1259"/>
                  <a:gd name="T51" fmla="*/ 87 h 811"/>
                  <a:gd name="T52" fmla="*/ 33 w 1259"/>
                  <a:gd name="T53" fmla="*/ 114 h 811"/>
                  <a:gd name="T54" fmla="*/ 54 w 1259"/>
                  <a:gd name="T55" fmla="*/ 142 h 811"/>
                  <a:gd name="T56" fmla="*/ 87 w 1259"/>
                  <a:gd name="T57" fmla="*/ 174 h 811"/>
                  <a:gd name="T58" fmla="*/ 125 w 1259"/>
                  <a:gd name="T59" fmla="*/ 207 h 811"/>
                  <a:gd name="T60" fmla="*/ 179 w 1259"/>
                  <a:gd name="T61" fmla="*/ 240 h 811"/>
                  <a:gd name="T62" fmla="*/ 244 w 1259"/>
                  <a:gd name="T63" fmla="*/ 278 h 811"/>
                  <a:gd name="T64" fmla="*/ 326 w 1259"/>
                  <a:gd name="T65" fmla="*/ 310 h 811"/>
                  <a:gd name="T66" fmla="*/ 418 w 1259"/>
                  <a:gd name="T67" fmla="*/ 348 h 811"/>
                  <a:gd name="T68" fmla="*/ 526 w 1259"/>
                  <a:gd name="T69" fmla="*/ 381 h 811"/>
                  <a:gd name="T70" fmla="*/ 657 w 1259"/>
                  <a:gd name="T71" fmla="*/ 414 h 811"/>
                  <a:gd name="T72" fmla="*/ 749 w 1259"/>
                  <a:gd name="T73" fmla="*/ 435 h 811"/>
                  <a:gd name="T74" fmla="*/ 830 w 1259"/>
                  <a:gd name="T75" fmla="*/ 463 h 811"/>
                  <a:gd name="T76" fmla="*/ 901 w 1259"/>
                  <a:gd name="T77" fmla="*/ 490 h 811"/>
                  <a:gd name="T78" fmla="*/ 966 w 1259"/>
                  <a:gd name="T79" fmla="*/ 512 h 811"/>
                  <a:gd name="T80" fmla="*/ 1015 w 1259"/>
                  <a:gd name="T81" fmla="*/ 539 h 811"/>
                  <a:gd name="T82" fmla="*/ 1053 w 1259"/>
                  <a:gd name="T83" fmla="*/ 566 h 811"/>
                  <a:gd name="T84" fmla="*/ 1080 w 1259"/>
                  <a:gd name="T85" fmla="*/ 593 h 811"/>
                  <a:gd name="T86" fmla="*/ 1102 w 1259"/>
                  <a:gd name="T87" fmla="*/ 620 h 811"/>
                  <a:gd name="T88" fmla="*/ 1112 w 1259"/>
                  <a:gd name="T89" fmla="*/ 648 h 811"/>
                  <a:gd name="T90" fmla="*/ 1118 w 1259"/>
                  <a:gd name="T91" fmla="*/ 675 h 811"/>
                  <a:gd name="T92" fmla="*/ 1112 w 1259"/>
                  <a:gd name="T93" fmla="*/ 697 h 811"/>
                  <a:gd name="T94" fmla="*/ 1096 w 1259"/>
                  <a:gd name="T95" fmla="*/ 724 h 811"/>
                  <a:gd name="T96" fmla="*/ 1080 w 1259"/>
                  <a:gd name="T97" fmla="*/ 746 h 811"/>
                  <a:gd name="T98" fmla="*/ 1053 w 1259"/>
                  <a:gd name="T99" fmla="*/ 767 h 811"/>
                  <a:gd name="T100" fmla="*/ 1015 w 1259"/>
                  <a:gd name="T101" fmla="*/ 789 h 811"/>
                  <a:gd name="T102" fmla="*/ 977 w 1259"/>
                  <a:gd name="T103" fmla="*/ 811 h 811"/>
                  <a:gd name="T104" fmla="*/ 1047 w 1259"/>
                  <a:gd name="T105" fmla="*/ 789 h 811"/>
                  <a:gd name="T106" fmla="*/ 1107 w 1259"/>
                  <a:gd name="T107" fmla="*/ 767 h 811"/>
                  <a:gd name="T108" fmla="*/ 1156 w 1259"/>
                  <a:gd name="T109" fmla="*/ 746 h 811"/>
                  <a:gd name="T110" fmla="*/ 1199 w 1259"/>
                  <a:gd name="T111" fmla="*/ 724 h 811"/>
                  <a:gd name="T112" fmla="*/ 1226 w 1259"/>
                  <a:gd name="T113" fmla="*/ 702 h 811"/>
                  <a:gd name="T114" fmla="*/ 1248 w 1259"/>
                  <a:gd name="T115" fmla="*/ 675 h 811"/>
                  <a:gd name="T116" fmla="*/ 1259 w 1259"/>
                  <a:gd name="T117" fmla="*/ 648 h 811"/>
                  <a:gd name="T118" fmla="*/ 1259 w 1259"/>
                  <a:gd name="T119" fmla="*/ 615 h 811"/>
                  <a:gd name="T120" fmla="*/ 1259 w 1259"/>
                  <a:gd name="T121" fmla="*/ 615 h 8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de-DE"/>
              </a:p>
            </p:txBody>
          </p:sp>
          <p:sp>
            <p:nvSpPr>
              <p:cNvPr id="4104" name="Freeform 8"/>
              <p:cNvSpPr>
                <a:spLocks/>
              </p:cNvSpPr>
              <p:nvPr/>
            </p:nvSpPr>
            <p:spPr bwMode="hidden">
              <a:xfrm>
                <a:off x="2900" y="3346"/>
                <a:ext cx="2849" cy="969"/>
              </a:xfrm>
              <a:custGeom>
                <a:avLst/>
                <a:gdLst>
                  <a:gd name="T0" fmla="*/ 92 w 2849"/>
                  <a:gd name="T1" fmla="*/ 958 h 969"/>
                  <a:gd name="T2" fmla="*/ 0 w 2849"/>
                  <a:gd name="T3" fmla="*/ 969 h 969"/>
                  <a:gd name="T4" fmla="*/ 391 w 2849"/>
                  <a:gd name="T5" fmla="*/ 969 h 969"/>
                  <a:gd name="T6" fmla="*/ 434 w 2849"/>
                  <a:gd name="T7" fmla="*/ 947 h 969"/>
                  <a:gd name="T8" fmla="*/ 483 w 2849"/>
                  <a:gd name="T9" fmla="*/ 914 h 969"/>
                  <a:gd name="T10" fmla="*/ 554 w 2849"/>
                  <a:gd name="T11" fmla="*/ 876 h 969"/>
                  <a:gd name="T12" fmla="*/ 635 w 2849"/>
                  <a:gd name="T13" fmla="*/ 838 h 969"/>
                  <a:gd name="T14" fmla="*/ 727 w 2849"/>
                  <a:gd name="T15" fmla="*/ 794 h 969"/>
                  <a:gd name="T16" fmla="*/ 836 w 2849"/>
                  <a:gd name="T17" fmla="*/ 745 h 969"/>
                  <a:gd name="T18" fmla="*/ 961 w 2849"/>
                  <a:gd name="T19" fmla="*/ 696 h 969"/>
                  <a:gd name="T20" fmla="*/ 1102 w 2849"/>
                  <a:gd name="T21" fmla="*/ 642 h 969"/>
                  <a:gd name="T22" fmla="*/ 1259 w 2849"/>
                  <a:gd name="T23" fmla="*/ 582 h 969"/>
                  <a:gd name="T24" fmla="*/ 1433 w 2849"/>
                  <a:gd name="T25" fmla="*/ 522 h 969"/>
                  <a:gd name="T26" fmla="*/ 1623 w 2849"/>
                  <a:gd name="T27" fmla="*/ 462 h 969"/>
                  <a:gd name="T28" fmla="*/ 1829 w 2849"/>
                  <a:gd name="T29" fmla="*/ 403 h 969"/>
                  <a:gd name="T30" fmla="*/ 2057 w 2849"/>
                  <a:gd name="T31" fmla="*/ 343 h 969"/>
                  <a:gd name="T32" fmla="*/ 2301 w 2849"/>
                  <a:gd name="T33" fmla="*/ 283 h 969"/>
                  <a:gd name="T34" fmla="*/ 2567 w 2849"/>
                  <a:gd name="T35" fmla="*/ 223 h 969"/>
                  <a:gd name="T36" fmla="*/ 2849 w 2849"/>
                  <a:gd name="T37" fmla="*/ 163 h 969"/>
                  <a:gd name="T38" fmla="*/ 2849 w 2849"/>
                  <a:gd name="T39" fmla="*/ 0 h 969"/>
                  <a:gd name="T40" fmla="*/ 2817 w 2849"/>
                  <a:gd name="T41" fmla="*/ 16 h 969"/>
                  <a:gd name="T42" fmla="*/ 2773 w 2849"/>
                  <a:gd name="T43" fmla="*/ 33 h 969"/>
                  <a:gd name="T44" fmla="*/ 2719 w 2849"/>
                  <a:gd name="T45" fmla="*/ 54 h 969"/>
                  <a:gd name="T46" fmla="*/ 2648 w 2849"/>
                  <a:gd name="T47" fmla="*/ 76 h 969"/>
                  <a:gd name="T48" fmla="*/ 2572 w 2849"/>
                  <a:gd name="T49" fmla="*/ 98 h 969"/>
                  <a:gd name="T50" fmla="*/ 2491 w 2849"/>
                  <a:gd name="T51" fmla="*/ 120 h 969"/>
                  <a:gd name="T52" fmla="*/ 2399 w 2849"/>
                  <a:gd name="T53" fmla="*/ 147 h 969"/>
                  <a:gd name="T54" fmla="*/ 2301 w 2849"/>
                  <a:gd name="T55" fmla="*/ 169 h 969"/>
                  <a:gd name="T56" fmla="*/ 2095 w 2849"/>
                  <a:gd name="T57" fmla="*/ 223 h 969"/>
                  <a:gd name="T58" fmla="*/ 1889 w 2849"/>
                  <a:gd name="T59" fmla="*/ 277 h 969"/>
                  <a:gd name="T60" fmla="*/ 1688 w 2849"/>
                  <a:gd name="T61" fmla="*/ 326 h 969"/>
                  <a:gd name="T62" fmla="*/ 1590 w 2849"/>
                  <a:gd name="T63" fmla="*/ 354 h 969"/>
                  <a:gd name="T64" fmla="*/ 1503 w 2849"/>
                  <a:gd name="T65" fmla="*/ 381 h 969"/>
                  <a:gd name="T66" fmla="*/ 1107 w 2849"/>
                  <a:gd name="T67" fmla="*/ 506 h 969"/>
                  <a:gd name="T68" fmla="*/ 912 w 2849"/>
                  <a:gd name="T69" fmla="*/ 577 h 969"/>
                  <a:gd name="T70" fmla="*/ 727 w 2849"/>
                  <a:gd name="T71" fmla="*/ 647 h 969"/>
                  <a:gd name="T72" fmla="*/ 548 w 2849"/>
                  <a:gd name="T73" fmla="*/ 718 h 969"/>
                  <a:gd name="T74" fmla="*/ 380 w 2849"/>
                  <a:gd name="T75" fmla="*/ 794 h 969"/>
                  <a:gd name="T76" fmla="*/ 228 w 2849"/>
                  <a:gd name="T77" fmla="*/ 876 h 969"/>
                  <a:gd name="T78" fmla="*/ 92 w 2849"/>
                  <a:gd name="T79" fmla="*/ 958 h 969"/>
                  <a:gd name="T80" fmla="*/ 92 w 2849"/>
                  <a:gd name="T81" fmla="*/ 958 h 9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de-DE"/>
              </a:p>
            </p:txBody>
          </p:sp>
          <p:sp>
            <p:nvSpPr>
              <p:cNvPr id="1038" name="Freeform 9"/>
              <p:cNvSpPr>
                <a:spLocks/>
              </p:cNvSpPr>
              <p:nvPr/>
            </p:nvSpPr>
            <p:spPr bwMode="hidden">
              <a:xfrm>
                <a:off x="2748" y="2230"/>
                <a:ext cx="3007" cy="2085"/>
              </a:xfrm>
              <a:custGeom>
                <a:avLst/>
                <a:gdLst>
                  <a:gd name="T0" fmla="*/ 1433 w 3007"/>
                  <a:gd name="T1" fmla="*/ 474 h 2085"/>
                  <a:gd name="T2" fmla="*/ 1460 w 3007"/>
                  <a:gd name="T3" fmla="*/ 528 h 2085"/>
                  <a:gd name="T4" fmla="*/ 1541 w 3007"/>
                  <a:gd name="T5" fmla="*/ 593 h 2085"/>
                  <a:gd name="T6" fmla="*/ 1715 w 3007"/>
                  <a:gd name="T7" fmla="*/ 670 h 2085"/>
                  <a:gd name="T8" fmla="*/ 1927 w 3007"/>
                  <a:gd name="T9" fmla="*/ 735 h 2085"/>
                  <a:gd name="T10" fmla="*/ 2155 w 3007"/>
                  <a:gd name="T11" fmla="*/ 789 h 2085"/>
                  <a:gd name="T12" fmla="*/ 2372 w 3007"/>
                  <a:gd name="T13" fmla="*/ 849 h 2085"/>
                  <a:gd name="T14" fmla="*/ 2551 w 3007"/>
                  <a:gd name="T15" fmla="*/ 920 h 2085"/>
                  <a:gd name="T16" fmla="*/ 2638 w 3007"/>
                  <a:gd name="T17" fmla="*/ 980 h 2085"/>
                  <a:gd name="T18" fmla="*/ 2676 w 3007"/>
                  <a:gd name="T19" fmla="*/ 1029 h 2085"/>
                  <a:gd name="T20" fmla="*/ 2681 w 3007"/>
                  <a:gd name="T21" fmla="*/ 1083 h 2085"/>
                  <a:gd name="T22" fmla="*/ 2665 w 3007"/>
                  <a:gd name="T23" fmla="*/ 1127 h 2085"/>
                  <a:gd name="T24" fmla="*/ 2616 w 3007"/>
                  <a:gd name="T25" fmla="*/ 1170 h 2085"/>
                  <a:gd name="T26" fmla="*/ 2545 w 3007"/>
                  <a:gd name="T27" fmla="*/ 1208 h 2085"/>
                  <a:gd name="T28" fmla="*/ 2448 w 3007"/>
                  <a:gd name="T29" fmla="*/ 1241 h 2085"/>
                  <a:gd name="T30" fmla="*/ 2328 w 3007"/>
                  <a:gd name="T31" fmla="*/ 1274 h 2085"/>
                  <a:gd name="T32" fmla="*/ 2106 w 3007"/>
                  <a:gd name="T33" fmla="*/ 1328 h 2085"/>
                  <a:gd name="T34" fmla="*/ 1742 w 3007"/>
                  <a:gd name="T35" fmla="*/ 1421 h 2085"/>
                  <a:gd name="T36" fmla="*/ 1308 w 3007"/>
                  <a:gd name="T37" fmla="*/ 1540 h 2085"/>
                  <a:gd name="T38" fmla="*/ 820 w 3007"/>
                  <a:gd name="T39" fmla="*/ 1709 h 2085"/>
                  <a:gd name="T40" fmla="*/ 282 w 3007"/>
                  <a:gd name="T41" fmla="*/ 1943 h 2085"/>
                  <a:gd name="T42" fmla="*/ 152 w 3007"/>
                  <a:gd name="T43" fmla="*/ 2085 h 2085"/>
                  <a:gd name="T44" fmla="*/ 386 w 3007"/>
                  <a:gd name="T45" fmla="*/ 1992 h 2085"/>
                  <a:gd name="T46" fmla="*/ 700 w 3007"/>
                  <a:gd name="T47" fmla="*/ 1834 h 2085"/>
                  <a:gd name="T48" fmla="*/ 1064 w 3007"/>
                  <a:gd name="T49" fmla="*/ 1693 h 2085"/>
                  <a:gd name="T50" fmla="*/ 1661 w 3007"/>
                  <a:gd name="T51" fmla="*/ 1497 h 2085"/>
                  <a:gd name="T52" fmla="*/ 1845 w 3007"/>
                  <a:gd name="T53" fmla="*/ 1442 h 2085"/>
                  <a:gd name="T54" fmla="*/ 2252 w 3007"/>
                  <a:gd name="T55" fmla="*/ 1339 h 2085"/>
                  <a:gd name="T56" fmla="*/ 2551 w 3007"/>
                  <a:gd name="T57" fmla="*/ 1263 h 2085"/>
                  <a:gd name="T58" fmla="*/ 2730 w 3007"/>
                  <a:gd name="T59" fmla="*/ 1214 h 2085"/>
                  <a:gd name="T60" fmla="*/ 2876 w 3007"/>
                  <a:gd name="T61" fmla="*/ 1170 h 2085"/>
                  <a:gd name="T62" fmla="*/ 2974 w 3007"/>
                  <a:gd name="T63" fmla="*/ 1132 h 2085"/>
                  <a:gd name="T64" fmla="*/ 3007 w 3007"/>
                  <a:gd name="T65" fmla="*/ 871 h 2085"/>
                  <a:gd name="T66" fmla="*/ 2860 w 3007"/>
                  <a:gd name="T67" fmla="*/ 844 h 2085"/>
                  <a:gd name="T68" fmla="*/ 2670 w 3007"/>
                  <a:gd name="T69" fmla="*/ 806 h 2085"/>
                  <a:gd name="T70" fmla="*/ 2458 w 3007"/>
                  <a:gd name="T71" fmla="*/ 757 h 2085"/>
                  <a:gd name="T72" fmla="*/ 2138 w 3007"/>
                  <a:gd name="T73" fmla="*/ 670 h 2085"/>
                  <a:gd name="T74" fmla="*/ 1959 w 3007"/>
                  <a:gd name="T75" fmla="*/ 604 h 2085"/>
                  <a:gd name="T76" fmla="*/ 1824 w 3007"/>
                  <a:gd name="T77" fmla="*/ 534 h 2085"/>
                  <a:gd name="T78" fmla="*/ 1769 w 3007"/>
                  <a:gd name="T79" fmla="*/ 474 h 2085"/>
                  <a:gd name="T80" fmla="*/ 1753 w 3007"/>
                  <a:gd name="T81" fmla="*/ 436 h 2085"/>
                  <a:gd name="T82" fmla="*/ 1780 w 3007"/>
                  <a:gd name="T83" fmla="*/ 381 h 2085"/>
                  <a:gd name="T84" fmla="*/ 1862 w 3007"/>
                  <a:gd name="T85" fmla="*/ 316 h 2085"/>
                  <a:gd name="T86" fmla="*/ 1986 w 3007"/>
                  <a:gd name="T87" fmla="*/ 267 h 2085"/>
                  <a:gd name="T88" fmla="*/ 2149 w 3007"/>
                  <a:gd name="T89" fmla="*/ 229 h 2085"/>
                  <a:gd name="T90" fmla="*/ 2431 w 3007"/>
                  <a:gd name="T91" fmla="*/ 180 h 2085"/>
                  <a:gd name="T92" fmla="*/ 2827 w 3007"/>
                  <a:gd name="T93" fmla="*/ 125 h 2085"/>
                  <a:gd name="T94" fmla="*/ 3007 w 3007"/>
                  <a:gd name="T95" fmla="*/ 87 h 2085"/>
                  <a:gd name="T96" fmla="*/ 2909 w 3007"/>
                  <a:gd name="T97" fmla="*/ 22 h 2085"/>
                  <a:gd name="T98" fmla="*/ 2676 w 3007"/>
                  <a:gd name="T99" fmla="*/ 66 h 2085"/>
                  <a:gd name="T100" fmla="*/ 2285 w 3007"/>
                  <a:gd name="T101" fmla="*/ 120 h 2085"/>
                  <a:gd name="T102" fmla="*/ 2030 w 3007"/>
                  <a:gd name="T103" fmla="*/ 158 h 2085"/>
                  <a:gd name="T104" fmla="*/ 1791 w 3007"/>
                  <a:gd name="T105" fmla="*/ 202 h 2085"/>
                  <a:gd name="T106" fmla="*/ 1601 w 3007"/>
                  <a:gd name="T107" fmla="*/ 261 h 2085"/>
                  <a:gd name="T108" fmla="*/ 1471 w 3007"/>
                  <a:gd name="T109" fmla="*/ 338 h 2085"/>
                  <a:gd name="T110" fmla="*/ 1438 w 3007"/>
                  <a:gd name="T111" fmla="*/ 387 h 2085"/>
                  <a:gd name="T112" fmla="*/ 1427 w 3007"/>
                  <a:gd name="T113" fmla="*/ 441 h 2085"/>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close/>
                  </a:path>
                </a:pathLst>
              </a:custGeom>
              <a:solidFill>
                <a:schemeClr val="bg1"/>
              </a:solidFill>
              <a:ln w="9525">
                <a:noFill/>
                <a:round/>
                <a:headEnd/>
                <a:tailEnd/>
              </a:ln>
            </p:spPr>
            <p:txBody>
              <a:bodyPr/>
              <a:lstStyle/>
              <a:p>
                <a:endParaRPr lang="de-CH"/>
              </a:p>
            </p:txBody>
          </p:sp>
          <p:sp>
            <p:nvSpPr>
              <p:cNvPr id="4106" name="Freeform 10"/>
              <p:cNvSpPr>
                <a:spLocks/>
              </p:cNvSpPr>
              <p:nvPr/>
            </p:nvSpPr>
            <p:spPr bwMode="hidden">
              <a:xfrm>
                <a:off x="4501" y="2317"/>
                <a:ext cx="1248" cy="539"/>
              </a:xfrm>
              <a:custGeom>
                <a:avLst/>
                <a:gdLst>
                  <a:gd name="T0" fmla="*/ 0 w 1248"/>
                  <a:gd name="T1" fmla="*/ 332 h 539"/>
                  <a:gd name="T2" fmla="*/ 0 w 1248"/>
                  <a:gd name="T3" fmla="*/ 360 h 539"/>
                  <a:gd name="T4" fmla="*/ 5 w 1248"/>
                  <a:gd name="T5" fmla="*/ 387 h 539"/>
                  <a:gd name="T6" fmla="*/ 27 w 1248"/>
                  <a:gd name="T7" fmla="*/ 414 h 539"/>
                  <a:gd name="T8" fmla="*/ 54 w 1248"/>
                  <a:gd name="T9" fmla="*/ 436 h 539"/>
                  <a:gd name="T10" fmla="*/ 92 w 1248"/>
                  <a:gd name="T11" fmla="*/ 463 h 539"/>
                  <a:gd name="T12" fmla="*/ 141 w 1248"/>
                  <a:gd name="T13" fmla="*/ 490 h 539"/>
                  <a:gd name="T14" fmla="*/ 195 w 1248"/>
                  <a:gd name="T15" fmla="*/ 512 h 539"/>
                  <a:gd name="T16" fmla="*/ 255 w 1248"/>
                  <a:gd name="T17" fmla="*/ 539 h 539"/>
                  <a:gd name="T18" fmla="*/ 212 w 1248"/>
                  <a:gd name="T19" fmla="*/ 517 h 539"/>
                  <a:gd name="T20" fmla="*/ 179 w 1248"/>
                  <a:gd name="T21" fmla="*/ 490 h 539"/>
                  <a:gd name="T22" fmla="*/ 157 w 1248"/>
                  <a:gd name="T23" fmla="*/ 468 h 539"/>
                  <a:gd name="T24" fmla="*/ 141 w 1248"/>
                  <a:gd name="T25" fmla="*/ 447 h 539"/>
                  <a:gd name="T26" fmla="*/ 136 w 1248"/>
                  <a:gd name="T27" fmla="*/ 425 h 539"/>
                  <a:gd name="T28" fmla="*/ 136 w 1248"/>
                  <a:gd name="T29" fmla="*/ 403 h 539"/>
                  <a:gd name="T30" fmla="*/ 141 w 1248"/>
                  <a:gd name="T31" fmla="*/ 381 h 539"/>
                  <a:gd name="T32" fmla="*/ 157 w 1248"/>
                  <a:gd name="T33" fmla="*/ 365 h 539"/>
                  <a:gd name="T34" fmla="*/ 179 w 1248"/>
                  <a:gd name="T35" fmla="*/ 343 h 539"/>
                  <a:gd name="T36" fmla="*/ 201 w 1248"/>
                  <a:gd name="T37" fmla="*/ 327 h 539"/>
                  <a:gd name="T38" fmla="*/ 266 w 1248"/>
                  <a:gd name="T39" fmla="*/ 294 h 539"/>
                  <a:gd name="T40" fmla="*/ 353 w 1248"/>
                  <a:gd name="T41" fmla="*/ 262 h 539"/>
                  <a:gd name="T42" fmla="*/ 445 w 1248"/>
                  <a:gd name="T43" fmla="*/ 234 h 539"/>
                  <a:gd name="T44" fmla="*/ 554 w 1248"/>
                  <a:gd name="T45" fmla="*/ 213 h 539"/>
                  <a:gd name="T46" fmla="*/ 662 w 1248"/>
                  <a:gd name="T47" fmla="*/ 191 h 539"/>
                  <a:gd name="T48" fmla="*/ 890 w 1248"/>
                  <a:gd name="T49" fmla="*/ 153 h 539"/>
                  <a:gd name="T50" fmla="*/ 993 w 1248"/>
                  <a:gd name="T51" fmla="*/ 136 h 539"/>
                  <a:gd name="T52" fmla="*/ 1091 w 1248"/>
                  <a:gd name="T53" fmla="*/ 120 h 539"/>
                  <a:gd name="T54" fmla="*/ 1178 w 1248"/>
                  <a:gd name="T55" fmla="*/ 115 h 539"/>
                  <a:gd name="T56" fmla="*/ 1248 w 1248"/>
                  <a:gd name="T57" fmla="*/ 104 h 539"/>
                  <a:gd name="T58" fmla="*/ 1248 w 1248"/>
                  <a:gd name="T59" fmla="*/ 0 h 539"/>
                  <a:gd name="T60" fmla="*/ 1161 w 1248"/>
                  <a:gd name="T61" fmla="*/ 22 h 539"/>
                  <a:gd name="T62" fmla="*/ 1069 w 1248"/>
                  <a:gd name="T63" fmla="*/ 38 h 539"/>
                  <a:gd name="T64" fmla="*/ 874 w 1248"/>
                  <a:gd name="T65" fmla="*/ 71 h 539"/>
                  <a:gd name="T66" fmla="*/ 673 w 1248"/>
                  <a:gd name="T67" fmla="*/ 93 h 539"/>
                  <a:gd name="T68" fmla="*/ 483 w 1248"/>
                  <a:gd name="T69" fmla="*/ 126 h 539"/>
                  <a:gd name="T70" fmla="*/ 391 w 1248"/>
                  <a:gd name="T71" fmla="*/ 142 h 539"/>
                  <a:gd name="T72" fmla="*/ 309 w 1248"/>
                  <a:gd name="T73" fmla="*/ 158 h 539"/>
                  <a:gd name="T74" fmla="*/ 228 w 1248"/>
                  <a:gd name="T75" fmla="*/ 180 h 539"/>
                  <a:gd name="T76" fmla="*/ 163 w 1248"/>
                  <a:gd name="T77" fmla="*/ 202 h 539"/>
                  <a:gd name="T78" fmla="*/ 103 w 1248"/>
                  <a:gd name="T79" fmla="*/ 229 h 539"/>
                  <a:gd name="T80" fmla="*/ 54 w 1248"/>
                  <a:gd name="T81" fmla="*/ 256 h 539"/>
                  <a:gd name="T82" fmla="*/ 22 w 1248"/>
                  <a:gd name="T83" fmla="*/ 294 h 539"/>
                  <a:gd name="T84" fmla="*/ 0 w 1248"/>
                  <a:gd name="T85" fmla="*/ 332 h 539"/>
                  <a:gd name="T86" fmla="*/ 0 w 1248"/>
                  <a:gd name="T87" fmla="*/ 332 h 5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de-DE"/>
              </a:p>
            </p:txBody>
          </p:sp>
        </p:grpSp>
        <p:sp>
          <p:nvSpPr>
            <p:cNvPr id="4107" name="Freeform 11"/>
            <p:cNvSpPr>
              <a:spLocks/>
            </p:cNvSpPr>
            <p:nvPr/>
          </p:nvSpPr>
          <p:spPr bwMode="hidden">
            <a:xfrm>
              <a:off x="3322" y="1341"/>
              <a:ext cx="1825" cy="1537"/>
            </a:xfrm>
            <a:custGeom>
              <a:avLst/>
              <a:gdLst>
                <a:gd name="T0" fmla="*/ 982 w 2296"/>
                <a:gd name="T1" fmla="*/ 1061 h 1469"/>
                <a:gd name="T2" fmla="*/ 1357 w 2296"/>
                <a:gd name="T3" fmla="*/ 1012 h 1469"/>
                <a:gd name="T4" fmla="*/ 1666 w 2296"/>
                <a:gd name="T5" fmla="*/ 957 h 1469"/>
                <a:gd name="T6" fmla="*/ 1916 w 2296"/>
                <a:gd name="T7" fmla="*/ 897 h 1469"/>
                <a:gd name="T8" fmla="*/ 2100 w 2296"/>
                <a:gd name="T9" fmla="*/ 832 h 1469"/>
                <a:gd name="T10" fmla="*/ 2220 w 2296"/>
                <a:gd name="T11" fmla="*/ 756 h 1469"/>
                <a:gd name="T12" fmla="*/ 2285 w 2296"/>
                <a:gd name="T13" fmla="*/ 669 h 1469"/>
                <a:gd name="T14" fmla="*/ 2290 w 2296"/>
                <a:gd name="T15" fmla="*/ 560 h 1469"/>
                <a:gd name="T16" fmla="*/ 2241 w 2296"/>
                <a:gd name="T17" fmla="*/ 457 h 1469"/>
                <a:gd name="T18" fmla="*/ 2144 w 2296"/>
                <a:gd name="T19" fmla="*/ 364 h 1469"/>
                <a:gd name="T20" fmla="*/ 2008 w 2296"/>
                <a:gd name="T21" fmla="*/ 277 h 1469"/>
                <a:gd name="T22" fmla="*/ 1769 w 2296"/>
                <a:gd name="T23" fmla="*/ 157 h 1469"/>
                <a:gd name="T24" fmla="*/ 1612 w 2296"/>
                <a:gd name="T25" fmla="*/ 92 h 1469"/>
                <a:gd name="T26" fmla="*/ 1476 w 2296"/>
                <a:gd name="T27" fmla="*/ 43 h 1469"/>
                <a:gd name="T28" fmla="*/ 1384 w 2296"/>
                <a:gd name="T29" fmla="*/ 10 h 1469"/>
                <a:gd name="T30" fmla="*/ 1346 w 2296"/>
                <a:gd name="T31" fmla="*/ 0 h 1469"/>
                <a:gd name="T32" fmla="*/ 1655 w 2296"/>
                <a:gd name="T33" fmla="*/ 119 h 1469"/>
                <a:gd name="T34" fmla="*/ 1948 w 2296"/>
                <a:gd name="T35" fmla="*/ 255 h 1469"/>
                <a:gd name="T36" fmla="*/ 2068 w 2296"/>
                <a:gd name="T37" fmla="*/ 326 h 1469"/>
                <a:gd name="T38" fmla="*/ 2171 w 2296"/>
                <a:gd name="T39" fmla="*/ 402 h 1469"/>
                <a:gd name="T40" fmla="*/ 2236 w 2296"/>
                <a:gd name="T41" fmla="*/ 478 h 1469"/>
                <a:gd name="T42" fmla="*/ 2263 w 2296"/>
                <a:gd name="T43" fmla="*/ 560 h 1469"/>
                <a:gd name="T44" fmla="*/ 2241 w 2296"/>
                <a:gd name="T45" fmla="*/ 636 h 1469"/>
                <a:gd name="T46" fmla="*/ 2171 w 2296"/>
                <a:gd name="T47" fmla="*/ 702 h 1469"/>
                <a:gd name="T48" fmla="*/ 2062 w 2296"/>
                <a:gd name="T49" fmla="*/ 756 h 1469"/>
                <a:gd name="T50" fmla="*/ 1921 w 2296"/>
                <a:gd name="T51" fmla="*/ 800 h 1469"/>
                <a:gd name="T52" fmla="*/ 1748 w 2296"/>
                <a:gd name="T53" fmla="*/ 843 h 1469"/>
                <a:gd name="T54" fmla="*/ 1351 w 2296"/>
                <a:gd name="T55" fmla="*/ 908 h 1469"/>
                <a:gd name="T56" fmla="*/ 923 w 2296"/>
                <a:gd name="T57" fmla="*/ 968 h 1469"/>
                <a:gd name="T58" fmla="*/ 521 w 2296"/>
                <a:gd name="T59" fmla="*/ 1028 h 1469"/>
                <a:gd name="T60" fmla="*/ 353 w 2296"/>
                <a:gd name="T61" fmla="*/ 1066 h 1469"/>
                <a:gd name="T62" fmla="*/ 206 w 2296"/>
                <a:gd name="T63" fmla="*/ 1104 h 1469"/>
                <a:gd name="T64" fmla="*/ 92 w 2296"/>
                <a:gd name="T65" fmla="*/ 1148 h 1469"/>
                <a:gd name="T66" fmla="*/ 22 w 2296"/>
                <a:gd name="T67" fmla="*/ 1202 h 1469"/>
                <a:gd name="T68" fmla="*/ 0 w 2296"/>
                <a:gd name="T69" fmla="*/ 1262 h 1469"/>
                <a:gd name="T70" fmla="*/ 27 w 2296"/>
                <a:gd name="T71" fmla="*/ 1327 h 1469"/>
                <a:gd name="T72" fmla="*/ 98 w 2296"/>
                <a:gd name="T73" fmla="*/ 1382 h 1469"/>
                <a:gd name="T74" fmla="*/ 196 w 2296"/>
                <a:gd name="T75" fmla="*/ 1425 h 1469"/>
                <a:gd name="T76" fmla="*/ 326 w 2296"/>
                <a:gd name="T77" fmla="*/ 1469 h 1469"/>
                <a:gd name="T78" fmla="*/ 217 w 2296"/>
                <a:gd name="T79" fmla="*/ 1414 h 1469"/>
                <a:gd name="T80" fmla="*/ 147 w 2296"/>
                <a:gd name="T81" fmla="*/ 1360 h 1469"/>
                <a:gd name="T82" fmla="*/ 120 w 2296"/>
                <a:gd name="T83" fmla="*/ 1306 h 1469"/>
                <a:gd name="T84" fmla="*/ 141 w 2296"/>
                <a:gd name="T85" fmla="*/ 1257 h 1469"/>
                <a:gd name="T86" fmla="*/ 212 w 2296"/>
                <a:gd name="T87" fmla="*/ 1208 h 1469"/>
                <a:gd name="T88" fmla="*/ 342 w 2296"/>
                <a:gd name="T89" fmla="*/ 1164 h 1469"/>
                <a:gd name="T90" fmla="*/ 527 w 2296"/>
                <a:gd name="T91" fmla="*/ 1121 h 1469"/>
                <a:gd name="T92" fmla="*/ 771 w 2296"/>
                <a:gd name="T93" fmla="*/ 1088 h 14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de-DE"/>
            </a:p>
          </p:txBody>
        </p:sp>
        <p:sp>
          <p:nvSpPr>
            <p:cNvPr id="1034" name="Freeform 12"/>
            <p:cNvSpPr>
              <a:spLocks/>
            </p:cNvSpPr>
            <p:nvPr/>
          </p:nvSpPr>
          <p:spPr bwMode="hidden">
            <a:xfrm>
              <a:off x="0" y="0"/>
              <a:ext cx="5758" cy="1776"/>
            </a:xfrm>
            <a:custGeom>
              <a:avLst/>
              <a:gdLst>
                <a:gd name="T0" fmla="*/ 0 w 5740"/>
                <a:gd name="T1" fmla="*/ 0 h 1906"/>
                <a:gd name="T2" fmla="*/ 0 w 5740"/>
                <a:gd name="T3" fmla="*/ 1776 h 1906"/>
                <a:gd name="T4" fmla="*/ 5758 w 5740"/>
                <a:gd name="T5" fmla="*/ 1776 h 1906"/>
                <a:gd name="T6" fmla="*/ 5758 w 5740"/>
                <a:gd name="T7" fmla="*/ 0 h 1906"/>
                <a:gd name="T8" fmla="*/ 0 w 5740"/>
                <a:gd name="T9" fmla="*/ 0 h 1906"/>
                <a:gd name="T10" fmla="*/ 0 w 5740"/>
                <a:gd name="T11" fmla="*/ 0 h 190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740" h="1906">
                  <a:moveTo>
                    <a:pt x="0" y="0"/>
                  </a:moveTo>
                  <a:lnTo>
                    <a:pt x="0" y="1906"/>
                  </a:lnTo>
                  <a:lnTo>
                    <a:pt x="5740" y="1906"/>
                  </a:lnTo>
                  <a:lnTo>
                    <a:pt x="5740" y="0"/>
                  </a:lnTo>
                  <a:lnTo>
                    <a:pt x="0" y="0"/>
                  </a:lnTo>
                  <a:close/>
                </a:path>
              </a:pathLst>
            </a:custGeom>
            <a:gradFill rotWithShape="0">
              <a:gsLst>
                <a:gs pos="0">
                  <a:schemeClr val="bg2"/>
                </a:gs>
                <a:gs pos="100000">
                  <a:schemeClr val="bg1"/>
                </a:gs>
              </a:gsLst>
              <a:lin ang="5400000" scaled="1"/>
            </a:gradFill>
            <a:ln w="9525">
              <a:noFill/>
              <a:round/>
              <a:headEnd/>
              <a:tailEnd/>
            </a:ln>
          </p:spPr>
          <p:txBody>
            <a:bodyPr/>
            <a:lstStyle/>
            <a:p>
              <a:endParaRPr lang="de-CH"/>
            </a:p>
          </p:txBody>
        </p:sp>
      </p:grpSp>
      <p:sp>
        <p:nvSpPr>
          <p:cNvPr id="4109" name="Rectangle 13"/>
          <p:cNvSpPr>
            <a:spLocks noGrp="1" noRot="1" noChangeArrowheads="1"/>
          </p:cNvSpPr>
          <p:nvPr>
            <p:ph type="title"/>
          </p:nvPr>
        </p:nvSpPr>
        <p:spPr bwMode="auto">
          <a:xfrm>
            <a:off x="179512" y="188640"/>
            <a:ext cx="8784976" cy="10801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de-DE" dirty="0" smtClean="0"/>
              <a:t>Titelmasterformat durch Klicken bearbeiten</a:t>
            </a:r>
          </a:p>
        </p:txBody>
      </p:sp>
      <p:sp>
        <p:nvSpPr>
          <p:cNvPr id="4110" name="Rectangle 14"/>
          <p:cNvSpPr>
            <a:spLocks noGrp="1" noChangeArrowheads="1"/>
          </p:cNvSpPr>
          <p:nvPr>
            <p:ph type="ftr" sz="quarter" idx="3"/>
          </p:nvPr>
        </p:nvSpPr>
        <p:spPr bwMode="auto">
          <a:xfrm>
            <a:off x="3124200" y="6248400"/>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defRPr sz="1200" smtClean="0">
                <a:latin typeface="Arial" charset="0"/>
              </a:defRPr>
            </a:lvl1pPr>
          </a:lstStyle>
          <a:p>
            <a:pPr>
              <a:defRPr/>
            </a:pPr>
            <a:endParaRPr lang="de-DE"/>
          </a:p>
        </p:txBody>
      </p:sp>
      <p:sp>
        <p:nvSpPr>
          <p:cNvPr id="4111" name="Rectangle 15"/>
          <p:cNvSpPr>
            <a:spLocks noGrp="1" noChangeArrowheads="1"/>
          </p:cNvSpPr>
          <p:nvPr>
            <p:ph type="body" idx="1"/>
          </p:nvPr>
        </p:nvSpPr>
        <p:spPr bwMode="auto">
          <a:xfrm>
            <a:off x="179512" y="1412776"/>
            <a:ext cx="8964488" cy="54452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DE" dirty="0" smtClean="0"/>
              <a:t>Textmasterformate durch Klicken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p>
        </p:txBody>
      </p:sp>
    </p:spTree>
  </p:cSld>
  <p:clrMap bg1="lt1" tx1="dk1" bg2="lt2" tx2="dk2" accent1="accent1" accent2="accent2" accent3="accent3" accent4="accent4" accent5="accent5" accent6="accent6" hlink="hlink" folHlink="folHlink"/>
  <p:sldLayoutIdLst>
    <p:sldLayoutId id="2147483672"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wipe dir="d"/>
  </p:transition>
  <p:timing>
    <p:tnLst>
      <p:par>
        <p:cTn id="1" dur="indefinite" restart="never" nodeType="tmRoot"/>
      </p:par>
    </p:tnLst>
  </p:timing>
  <p:txStyles>
    <p:titleStyle>
      <a:lvl1pPr algn="ctr" rtl="0" eaLnBrk="0" fontAlgn="base" hangingPunct="0">
        <a:spcBef>
          <a:spcPct val="0"/>
        </a:spcBef>
        <a:spcAft>
          <a:spcPct val="0"/>
        </a:spcAft>
        <a:defRPr sz="4000" b="1">
          <a:solidFill>
            <a:srgbClr val="002060"/>
          </a:solidFill>
          <a:effectLst/>
          <a:latin typeface="Arial Narrow" pitchFamily="34" charset="0"/>
          <a:ea typeface="+mj-ea"/>
          <a:cs typeface="Arial" pitchFamily="34" charset="0"/>
        </a:defRPr>
      </a:lvl1pPr>
      <a:lvl2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cs typeface="Arial" charset="0"/>
        </a:defRPr>
      </a:lvl2pPr>
      <a:lvl3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cs typeface="Arial" charset="0"/>
        </a:defRPr>
      </a:lvl3pPr>
      <a:lvl4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cs typeface="Arial" charset="0"/>
        </a:defRPr>
      </a:lvl4pPr>
      <a:lvl5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cs typeface="Arial" charset="0"/>
        </a:defRPr>
      </a:lvl5pPr>
      <a:lvl6pPr marL="4572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cs typeface="Arial" charset="0"/>
        </a:defRPr>
      </a:lvl6pPr>
      <a:lvl7pPr marL="9144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cs typeface="Arial" charset="0"/>
        </a:defRPr>
      </a:lvl7pPr>
      <a:lvl8pPr marL="13716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cs typeface="Arial" charset="0"/>
        </a:defRPr>
      </a:lvl8pPr>
      <a:lvl9pPr marL="18288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cs typeface="Arial" charset="0"/>
        </a:defRPr>
      </a:lvl9pPr>
    </p:titleStyle>
    <p:bodyStyle>
      <a:lvl1pPr marL="342900" indent="-342900" algn="l" rtl="0" eaLnBrk="0" fontAlgn="base" hangingPunct="0">
        <a:spcBef>
          <a:spcPct val="20000"/>
        </a:spcBef>
        <a:spcAft>
          <a:spcPct val="0"/>
        </a:spcAft>
        <a:buClr>
          <a:schemeClr val="hlink"/>
        </a:buClr>
        <a:buSzPct val="70000"/>
        <a:buFont typeface="Wingdings" pitchFamily="2" charset="2"/>
        <a:buChar char="n"/>
        <a:defRPr sz="3000" b="1">
          <a:solidFill>
            <a:srgbClr val="002060"/>
          </a:solidFill>
          <a:effectLst/>
          <a:latin typeface="Arial Narrow" pitchFamily="34" charset="0"/>
          <a:ea typeface="+mn-ea"/>
          <a:cs typeface="Arial" pitchFamily="34" charset="0"/>
        </a:defRPr>
      </a:lvl1pPr>
      <a:lvl2pPr marL="742950" indent="-285750" algn="l" rtl="0" eaLnBrk="0" fontAlgn="base" hangingPunct="0">
        <a:spcBef>
          <a:spcPct val="20000"/>
        </a:spcBef>
        <a:spcAft>
          <a:spcPct val="0"/>
        </a:spcAft>
        <a:buClr>
          <a:schemeClr val="accent2"/>
        </a:buClr>
        <a:buSzPct val="70000"/>
        <a:buFont typeface="Wingdings" pitchFamily="2" charset="2"/>
        <a:buChar char="n"/>
        <a:defRPr sz="2600" b="1">
          <a:solidFill>
            <a:schemeClr val="tx1">
              <a:lumMod val="75000"/>
              <a:lumOff val="25000"/>
            </a:schemeClr>
          </a:solidFill>
          <a:effectLst/>
          <a:latin typeface="Arial Narrow" pitchFamily="34" charset="0"/>
          <a:cs typeface="Arial" pitchFamily="34" charset="0"/>
        </a:defRPr>
      </a:lvl2pPr>
      <a:lvl3pPr marL="1143000" indent="-228600" algn="l" rtl="0" eaLnBrk="0" fontAlgn="base" hangingPunct="0">
        <a:spcBef>
          <a:spcPct val="20000"/>
        </a:spcBef>
        <a:spcAft>
          <a:spcPct val="0"/>
        </a:spcAft>
        <a:buClr>
          <a:schemeClr val="tx2"/>
        </a:buClr>
        <a:buSzPct val="70000"/>
        <a:buFont typeface="Wingdings" pitchFamily="2" charset="2"/>
        <a:buChar char="n"/>
        <a:defRPr sz="2400" b="1">
          <a:solidFill>
            <a:srgbClr val="C00000"/>
          </a:solidFill>
          <a:effectLst/>
          <a:latin typeface="Arial Narrow" pitchFamily="34" charset="0"/>
          <a:cs typeface="Arial" pitchFamily="34" charset="0"/>
        </a:defRPr>
      </a:lvl3pPr>
      <a:lvl4pPr marL="1600200" indent="-228600" algn="l" rtl="0" eaLnBrk="0" fontAlgn="base" hangingPunct="0">
        <a:spcBef>
          <a:spcPct val="20000"/>
        </a:spcBef>
        <a:spcAft>
          <a:spcPct val="0"/>
        </a:spcAft>
        <a:buClr>
          <a:schemeClr val="accent2"/>
        </a:buClr>
        <a:buSzPct val="70000"/>
        <a:buFont typeface="Wingdings" pitchFamily="2" charset="2"/>
        <a:buChar char="n"/>
        <a:defRPr sz="2200" b="1">
          <a:solidFill>
            <a:schemeClr val="tx1"/>
          </a:solidFill>
          <a:effectLst/>
          <a:latin typeface="Arial Narrow" pitchFamily="34" charset="0"/>
          <a:cs typeface="Arial" pitchFamily="34" charset="0"/>
        </a:defRPr>
      </a:lvl4pPr>
      <a:lvl5pPr marL="2057400" indent="-228600" algn="l" rtl="0" eaLnBrk="0" fontAlgn="base" hangingPunct="0">
        <a:spcBef>
          <a:spcPct val="20000"/>
        </a:spcBef>
        <a:spcAft>
          <a:spcPct val="0"/>
        </a:spcAft>
        <a:buClr>
          <a:schemeClr val="hlink"/>
        </a:buClr>
        <a:buSzPct val="70000"/>
        <a:buFont typeface="Wingdings" pitchFamily="2" charset="2"/>
        <a:buChar char="n"/>
        <a:defRPr sz="2000" b="1">
          <a:solidFill>
            <a:schemeClr val="tx1"/>
          </a:solidFill>
          <a:effectLst/>
          <a:latin typeface="Arial Narrow" pitchFamily="34" charset="0"/>
          <a:cs typeface="Arial" pitchFamily="34" charset="0"/>
        </a:defRPr>
      </a:lvl5pPr>
      <a:lvl6pPr marL="25146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cs typeface="+mn-cs"/>
        </a:defRPr>
      </a:lvl6pPr>
      <a:lvl7pPr marL="29718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cs typeface="+mn-cs"/>
        </a:defRPr>
      </a:lvl7pPr>
      <a:lvl8pPr marL="34290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cs typeface="+mn-cs"/>
        </a:defRPr>
      </a:lvl8pPr>
      <a:lvl9pPr marL="38862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ctrTitle" sz="quarter"/>
          </p:nvPr>
        </p:nvSpPr>
        <p:spPr>
          <a:xfrm>
            <a:off x="685800" y="908720"/>
            <a:ext cx="7918648" cy="4104455"/>
          </a:xfrm>
        </p:spPr>
        <p:txBody>
          <a:bodyPr/>
          <a:lstStyle/>
          <a:p>
            <a:r>
              <a:rPr lang="de-CH" sz="4800" dirty="0" smtClean="0"/>
              <a:t>Exkurs: Der Tag des Herrn </a:t>
            </a:r>
            <a:br>
              <a:rPr lang="de-CH" sz="4800" dirty="0" smtClean="0"/>
            </a:br>
            <a:r>
              <a:rPr lang="de-DE" sz="4800" b="0" dirty="0" smtClean="0"/>
              <a:t>Der endzeitliche</a:t>
            </a:r>
            <a:br>
              <a:rPr lang="de-DE" sz="4800" b="0" dirty="0" smtClean="0"/>
            </a:br>
            <a:r>
              <a:rPr lang="de-DE" sz="4800" b="0" dirty="0" smtClean="0"/>
              <a:t>„Tag Jahwehs“</a:t>
            </a:r>
            <a:endParaRPr lang="de-CH" sz="4800" dirty="0"/>
          </a:p>
        </p:txBody>
      </p:sp>
      <p:sp>
        <p:nvSpPr>
          <p:cNvPr id="5" name="Untertitel 4"/>
          <p:cNvSpPr>
            <a:spLocks noGrp="1"/>
          </p:cNvSpPr>
          <p:nvPr>
            <p:ph type="subTitle" sz="quarter" idx="1"/>
          </p:nvPr>
        </p:nvSpPr>
        <p:spPr/>
        <p:txBody>
          <a:bodyPr/>
          <a:lstStyle/>
          <a:p>
            <a:r>
              <a:rPr lang="de-DE" sz="3200" b="0" dirty="0" smtClean="0"/>
              <a:t> </a:t>
            </a:r>
          </a:p>
          <a:p>
            <a:endParaRPr lang="de-DE" sz="3200" b="0" dirty="0"/>
          </a:p>
          <a:p>
            <a:r>
              <a:rPr lang="de-DE" sz="1400" b="0" dirty="0" smtClean="0"/>
              <a:t>Thomas </a:t>
            </a:r>
            <a:r>
              <a:rPr lang="de-DE" sz="1400" b="0" dirty="0" err="1" smtClean="0"/>
              <a:t>Jettel</a:t>
            </a:r>
            <a:r>
              <a:rPr lang="de-DE" sz="1400" b="0" dirty="0" smtClean="0"/>
              <a:t> </a:t>
            </a:r>
            <a:endParaRPr lang="de-CH" sz="1400" b="0" dirty="0"/>
          </a:p>
        </p:txBody>
      </p:sp>
    </p:spTree>
  </p:cSld>
  <p:clrMapOvr>
    <a:masterClrMapping/>
  </p:clrMapOvr>
  <p:transition>
    <p:wipe dir="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2450" name="Rectangle 2"/>
          <p:cNvSpPr>
            <a:spLocks noGrp="1" noChangeArrowheads="1"/>
          </p:cNvSpPr>
          <p:nvPr>
            <p:ph type="title"/>
          </p:nvPr>
        </p:nvSpPr>
        <p:spPr>
          <a:xfrm>
            <a:off x="0" y="0"/>
            <a:ext cx="9144000" cy="1052736"/>
          </a:xfrm>
        </p:spPr>
        <p:txBody>
          <a:bodyPr>
            <a:noAutofit/>
          </a:bodyPr>
          <a:lstStyle/>
          <a:p>
            <a:endParaRPr lang="de-CH" sz="3200" dirty="0"/>
          </a:p>
        </p:txBody>
      </p:sp>
      <p:sp>
        <p:nvSpPr>
          <p:cNvPr id="232452" name="Line 4"/>
          <p:cNvSpPr>
            <a:spLocks noChangeShapeType="1"/>
          </p:cNvSpPr>
          <p:nvPr/>
        </p:nvSpPr>
        <p:spPr bwMode="auto">
          <a:xfrm>
            <a:off x="352425" y="2994025"/>
            <a:ext cx="7306208"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232456" name="Rectangle 8"/>
          <p:cNvSpPr>
            <a:spLocks noChangeArrowheads="1"/>
          </p:cNvSpPr>
          <p:nvPr/>
        </p:nvSpPr>
        <p:spPr bwMode="auto">
          <a:xfrm>
            <a:off x="352425" y="2460625"/>
            <a:ext cx="5191696" cy="533400"/>
          </a:xfrm>
          <a:prstGeom prst="rect">
            <a:avLst/>
          </a:prstGeom>
          <a:solidFill>
            <a:schemeClr val="accent1"/>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232457" name="Rectangle 9"/>
          <p:cNvSpPr>
            <a:spLocks noChangeArrowheads="1"/>
          </p:cNvSpPr>
          <p:nvPr/>
        </p:nvSpPr>
        <p:spPr bwMode="auto">
          <a:xfrm>
            <a:off x="5593398" y="2460625"/>
            <a:ext cx="3155066" cy="533400"/>
          </a:xfrm>
          <a:prstGeom prst="rect">
            <a:avLst/>
          </a:prstGeom>
          <a:solidFill>
            <a:schemeClr val="accent1"/>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232458" name="Line 10"/>
          <p:cNvSpPr>
            <a:spLocks noChangeShapeType="1"/>
          </p:cNvSpPr>
          <p:nvPr/>
        </p:nvSpPr>
        <p:spPr bwMode="auto">
          <a:xfrm>
            <a:off x="5580112" y="1664087"/>
            <a:ext cx="13286" cy="1332865"/>
          </a:xfrm>
          <a:prstGeom prst="line">
            <a:avLst/>
          </a:prstGeom>
          <a:noFill/>
          <a:ln w="76200">
            <a:solidFill>
              <a:srgbClr val="FF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232459" name="Line 11"/>
          <p:cNvSpPr>
            <a:spLocks noChangeShapeType="1"/>
          </p:cNvSpPr>
          <p:nvPr/>
        </p:nvSpPr>
        <p:spPr bwMode="auto">
          <a:xfrm>
            <a:off x="5364088" y="1916832"/>
            <a:ext cx="457200" cy="0"/>
          </a:xfrm>
          <a:prstGeom prst="line">
            <a:avLst/>
          </a:prstGeom>
          <a:noFill/>
          <a:ln w="76200">
            <a:solidFill>
              <a:srgbClr val="FF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232460" name="Text Box 12"/>
          <p:cNvSpPr txBox="1">
            <a:spLocks noChangeArrowheads="1"/>
          </p:cNvSpPr>
          <p:nvPr/>
        </p:nvSpPr>
        <p:spPr bwMode="auto">
          <a:xfrm>
            <a:off x="35496" y="3284984"/>
            <a:ext cx="26161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spcBef>
                <a:spcPct val="0"/>
              </a:spcBef>
              <a:buClrTx/>
              <a:buFontTx/>
              <a:buNone/>
            </a:pPr>
            <a:r>
              <a:rPr lang="en-GB" sz="2400" dirty="0" smtClean="0">
                <a:solidFill>
                  <a:srgbClr val="FFFF00"/>
                </a:solidFill>
                <a:latin typeface="Times New Roman" pitchFamily="18" charset="0"/>
              </a:rPr>
              <a:t> </a:t>
            </a:r>
            <a:endParaRPr lang="en-GB" sz="2400" dirty="0">
              <a:solidFill>
                <a:schemeClr val="tx1"/>
              </a:solidFill>
              <a:latin typeface="Times New Roman" pitchFamily="18" charset="0"/>
            </a:endParaRPr>
          </a:p>
        </p:txBody>
      </p:sp>
      <p:sp>
        <p:nvSpPr>
          <p:cNvPr id="232466" name="Line 18"/>
          <p:cNvSpPr>
            <a:spLocks noChangeShapeType="1"/>
          </p:cNvSpPr>
          <p:nvPr/>
        </p:nvSpPr>
        <p:spPr bwMode="auto">
          <a:xfrm>
            <a:off x="8748464" y="548680"/>
            <a:ext cx="0" cy="1958155"/>
          </a:xfrm>
          <a:prstGeom prst="line">
            <a:avLst/>
          </a:prstGeom>
          <a:noFill/>
          <a:ln w="762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p>
            <a:endParaRPr lang="de-DE"/>
          </a:p>
        </p:txBody>
      </p:sp>
      <p:sp>
        <p:nvSpPr>
          <p:cNvPr id="19" name="Text Box 17"/>
          <p:cNvSpPr txBox="1">
            <a:spLocks noChangeArrowheads="1"/>
          </p:cNvSpPr>
          <p:nvPr/>
        </p:nvSpPr>
        <p:spPr bwMode="auto">
          <a:xfrm>
            <a:off x="1535946" y="5056148"/>
            <a:ext cx="78547"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marL="342900" indent="-342900">
              <a:spcBef>
                <a:spcPct val="0"/>
              </a:spcBef>
              <a:defRPr sz="2400">
                <a:solidFill>
                  <a:schemeClr val="tx1"/>
                </a:solidFill>
                <a:latin typeface="Times New Roman" pitchFamily="18" charset="0"/>
              </a:defRPr>
            </a:lvl1pPr>
            <a:lvl2pPr>
              <a:spcBef>
                <a:spcPct val="0"/>
              </a:spcBef>
              <a:defRPr sz="2400">
                <a:solidFill>
                  <a:schemeClr val="tx1"/>
                </a:solidFill>
                <a:latin typeface="Times New Roman" pitchFamily="18" charset="0"/>
              </a:defRPr>
            </a:lvl2pPr>
            <a:lvl3pPr>
              <a:spcBef>
                <a:spcPct val="0"/>
              </a:spcBef>
              <a:defRPr sz="2400">
                <a:solidFill>
                  <a:schemeClr val="tx1"/>
                </a:solidFill>
                <a:latin typeface="Times New Roman" pitchFamily="18" charset="0"/>
              </a:defRPr>
            </a:lvl3pPr>
            <a:lvl4pPr>
              <a:spcBef>
                <a:spcPct val="0"/>
              </a:spcBef>
              <a:defRPr sz="2400">
                <a:solidFill>
                  <a:schemeClr val="tx1"/>
                </a:solidFill>
                <a:latin typeface="Times New Roman" pitchFamily="18" charset="0"/>
              </a:defRPr>
            </a:lvl4pPr>
            <a:lvl5pPr>
              <a:spcBef>
                <a:spcPct val="0"/>
              </a:spcBef>
              <a:defRPr sz="2400">
                <a:solidFill>
                  <a:schemeClr val="tx1"/>
                </a:solidFill>
                <a:latin typeface="Times New Roman" pitchFamily="18" charset="0"/>
              </a:defRPr>
            </a:lvl5pPr>
            <a:lvl6pPr eaLnBrk="0" fontAlgn="base" hangingPunct="0">
              <a:spcBef>
                <a:spcPct val="0"/>
              </a:spcBef>
              <a:spcAft>
                <a:spcPct val="0"/>
              </a:spcAft>
              <a:defRPr sz="2400">
                <a:solidFill>
                  <a:schemeClr val="tx1"/>
                </a:solidFill>
                <a:latin typeface="Times New Roman" pitchFamily="18" charset="0"/>
              </a:defRPr>
            </a:lvl6pPr>
            <a:lvl7pPr eaLnBrk="0" fontAlgn="base" hangingPunct="0">
              <a:spcBef>
                <a:spcPct val="0"/>
              </a:spcBef>
              <a:spcAft>
                <a:spcPct val="0"/>
              </a:spcAft>
              <a:defRPr sz="2400">
                <a:solidFill>
                  <a:schemeClr val="tx1"/>
                </a:solidFill>
                <a:latin typeface="Times New Roman" pitchFamily="18" charset="0"/>
              </a:defRPr>
            </a:lvl7pPr>
            <a:lvl8pPr eaLnBrk="0" fontAlgn="base" hangingPunct="0">
              <a:spcBef>
                <a:spcPct val="0"/>
              </a:spcBef>
              <a:spcAft>
                <a:spcPct val="0"/>
              </a:spcAft>
              <a:defRPr sz="2400">
                <a:solidFill>
                  <a:schemeClr val="tx1"/>
                </a:solidFill>
                <a:latin typeface="Times New Roman" pitchFamily="18" charset="0"/>
              </a:defRPr>
            </a:lvl8pPr>
            <a:lvl9pPr eaLnBrk="0" fontAlgn="base" hangingPunct="0">
              <a:spcBef>
                <a:spcPct val="0"/>
              </a:spcBef>
              <a:spcAft>
                <a:spcPct val="0"/>
              </a:spcAft>
              <a:defRPr sz="2400">
                <a:solidFill>
                  <a:schemeClr val="tx1"/>
                </a:solidFill>
                <a:latin typeface="Times New Roman" pitchFamily="18" charset="0"/>
              </a:defRPr>
            </a:lvl9pPr>
          </a:lstStyle>
          <a:p>
            <a:pPr algn="ctr">
              <a:spcBef>
                <a:spcPct val="75000"/>
              </a:spcBef>
              <a:buFont typeface="Zapf Dingbats" charset="2"/>
              <a:buNone/>
            </a:pPr>
            <a:r>
              <a:rPr lang="de-CH" sz="2200" dirty="0" smtClean="0">
                <a:solidFill>
                  <a:srgbClr val="C0C0C0"/>
                </a:solidFill>
                <a:latin typeface="Arial" charset="0"/>
              </a:rPr>
              <a:t> </a:t>
            </a:r>
            <a:endParaRPr lang="de-CH" sz="2200" dirty="0">
              <a:solidFill>
                <a:srgbClr val="C0C0C0"/>
              </a:solidFill>
              <a:latin typeface="Arial" charset="0"/>
            </a:endParaRPr>
          </a:p>
        </p:txBody>
      </p:sp>
      <p:sp>
        <p:nvSpPr>
          <p:cNvPr id="23" name="Text Box 13"/>
          <p:cNvSpPr txBox="1">
            <a:spLocks noChangeArrowheads="1"/>
          </p:cNvSpPr>
          <p:nvPr/>
        </p:nvSpPr>
        <p:spPr bwMode="auto">
          <a:xfrm>
            <a:off x="5821288" y="2496492"/>
            <a:ext cx="2927175"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GB" sz="2400" b="1" dirty="0" smtClean="0">
                <a:latin typeface="Arial Narrow" panose="020B0606020202030204" pitchFamily="34" charset="0"/>
              </a:rPr>
              <a:t>…..</a:t>
            </a:r>
            <a:endParaRPr lang="en-GB" sz="2400" b="1" dirty="0">
              <a:latin typeface="Arial Narrow" panose="020B0606020202030204" pitchFamily="34" charset="0"/>
            </a:endParaRPr>
          </a:p>
        </p:txBody>
      </p:sp>
    </p:spTree>
    <p:extLst>
      <p:ext uri="{BB962C8B-B14F-4D97-AF65-F5344CB8AC3E}">
        <p14:creationId xmlns:p14="http://schemas.microsoft.com/office/powerpoint/2010/main" val="1958891676"/>
      </p:ext>
    </p:extLst>
  </p:cSld>
  <p:clrMapOvr>
    <a:masterClrMapping/>
  </p:clrMapOvr>
  <p:transition>
    <p:wipe dir="d"/>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CH" dirty="0" smtClean="0"/>
              <a:t>Ungebrauchte: </a:t>
            </a:r>
            <a:endParaRPr lang="de-CH" dirty="0"/>
          </a:p>
        </p:txBody>
      </p:sp>
      <p:sp>
        <p:nvSpPr>
          <p:cNvPr id="3" name="Inhaltsplatzhalter 2"/>
          <p:cNvSpPr>
            <a:spLocks noGrp="1"/>
          </p:cNvSpPr>
          <p:nvPr>
            <p:ph idx="1"/>
          </p:nvPr>
        </p:nvSpPr>
        <p:spPr/>
        <p:txBody>
          <a:bodyPr/>
          <a:lstStyle/>
          <a:p>
            <a:endParaRPr lang="de-CH"/>
          </a:p>
        </p:txBody>
      </p:sp>
    </p:spTree>
    <p:extLst>
      <p:ext uri="{BB962C8B-B14F-4D97-AF65-F5344CB8AC3E}">
        <p14:creationId xmlns:p14="http://schemas.microsoft.com/office/powerpoint/2010/main" val="4033498757"/>
      </p:ext>
    </p:extLst>
  </p:cSld>
  <p:clrMapOvr>
    <a:masterClrMapping/>
  </p:clrMapOvr>
  <p:transition>
    <p:wipe dir="d"/>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1" name="Rectangle 3"/>
          <p:cNvSpPr>
            <a:spLocks noGrp="1" noChangeArrowheads="1"/>
          </p:cNvSpPr>
          <p:nvPr>
            <p:ph type="body" idx="1"/>
          </p:nvPr>
        </p:nvSpPr>
        <p:spPr>
          <a:xfrm>
            <a:off x="251521" y="1196752"/>
            <a:ext cx="8892480" cy="5661248"/>
          </a:xfrm>
        </p:spPr>
        <p:txBody>
          <a:bodyPr/>
          <a:lstStyle/>
          <a:p>
            <a:pPr eaLnBrk="1" hangingPunct="1">
              <a:lnSpc>
                <a:spcPct val="90000"/>
              </a:lnSpc>
              <a:buFont typeface="Wingdings" pitchFamily="2" charset="2"/>
              <a:buNone/>
              <a:defRPr/>
            </a:pPr>
            <a:r>
              <a:rPr lang="de-DE" sz="2800" dirty="0" err="1" smtClean="0">
                <a:solidFill>
                  <a:schemeClr val="accent1"/>
                </a:solidFill>
              </a:rPr>
              <a:t>Sach</a:t>
            </a:r>
            <a:r>
              <a:rPr lang="de-DE" sz="2800" dirty="0" smtClean="0">
                <a:solidFill>
                  <a:schemeClr val="accent1"/>
                </a:solidFill>
              </a:rPr>
              <a:t> 14,6</a:t>
            </a:r>
            <a:r>
              <a:rPr lang="de-DE" sz="2800" dirty="0" smtClean="0"/>
              <a:t> „Und es wird geschehen </a:t>
            </a:r>
            <a:r>
              <a:rPr lang="de-DE" sz="2800" dirty="0" smtClean="0">
                <a:solidFill>
                  <a:schemeClr val="accent1"/>
                </a:solidFill>
              </a:rPr>
              <a:t>an jenem Tage</a:t>
            </a:r>
            <a:r>
              <a:rPr lang="de-DE" sz="2800" dirty="0" smtClean="0"/>
              <a:t>, da wird kein Licht sein; die prächtigen [Gestirne] werden sich zusammenziehen. 7 Und sein wird es </a:t>
            </a:r>
            <a:r>
              <a:rPr lang="de-DE" sz="2800" dirty="0" smtClean="0">
                <a:solidFill>
                  <a:schemeClr val="accent1"/>
                </a:solidFill>
              </a:rPr>
              <a:t>ein einziger Tag</a:t>
            </a:r>
            <a:r>
              <a:rPr lang="de-DE" sz="2800" dirty="0" smtClean="0"/>
              <a:t> - er wird </a:t>
            </a:r>
            <a:r>
              <a:rPr lang="de-DE" sz="2800" dirty="0" err="1" smtClean="0"/>
              <a:t>Jahweh</a:t>
            </a:r>
            <a:r>
              <a:rPr lang="de-DE" sz="2800" dirty="0" smtClean="0"/>
              <a:t> bekannt sein; nicht Tag und nicht Nacht wird er sein. Und es wird geschehen: zur Zeit des Abends wird Licht da sein.</a:t>
            </a:r>
          </a:p>
          <a:p>
            <a:pPr eaLnBrk="1" hangingPunct="1">
              <a:lnSpc>
                <a:spcPct val="90000"/>
              </a:lnSpc>
              <a:buFont typeface="Wingdings" pitchFamily="2" charset="2"/>
              <a:buNone/>
              <a:defRPr/>
            </a:pPr>
            <a:r>
              <a:rPr lang="de-DE" sz="2800" dirty="0" smtClean="0"/>
              <a:t>8 Und es wird geschehen </a:t>
            </a:r>
            <a:r>
              <a:rPr lang="de-DE" sz="2800" dirty="0" smtClean="0">
                <a:solidFill>
                  <a:schemeClr val="accent1"/>
                </a:solidFill>
              </a:rPr>
              <a:t>an jenem Tage</a:t>
            </a:r>
            <a:r>
              <a:rPr lang="de-DE" sz="2800" dirty="0" smtClean="0"/>
              <a:t>, da werden lebendige Wasser von Jerusalem ausgehen, die eine Hälfte zum östlichen Meer und die andere Hälfte zum hinteren Meer. Im Sommer und im Winter wird es so sein. 9 Und </a:t>
            </a:r>
            <a:r>
              <a:rPr lang="de-DE" sz="2800" dirty="0" err="1" smtClean="0"/>
              <a:t>Jahweh</a:t>
            </a:r>
            <a:r>
              <a:rPr lang="de-DE" sz="2800" dirty="0" smtClean="0"/>
              <a:t> wird König sein über die ganze Erde; </a:t>
            </a:r>
            <a:r>
              <a:rPr lang="de-DE" sz="2800" dirty="0" smtClean="0">
                <a:solidFill>
                  <a:schemeClr val="accent1"/>
                </a:solidFill>
              </a:rPr>
              <a:t>an jenem Tage</a:t>
            </a:r>
            <a:r>
              <a:rPr lang="de-DE" sz="2800" dirty="0" smtClean="0"/>
              <a:t> wird </a:t>
            </a:r>
            <a:r>
              <a:rPr lang="de-DE" sz="2800" dirty="0" err="1" smtClean="0"/>
              <a:t>Jahweh</a:t>
            </a:r>
            <a:r>
              <a:rPr lang="de-DE" sz="2800" dirty="0" smtClean="0"/>
              <a:t> </a:t>
            </a:r>
            <a:r>
              <a:rPr lang="de-DE" sz="2800" i="1" dirty="0" smtClean="0"/>
              <a:t>einer </a:t>
            </a:r>
            <a:r>
              <a:rPr lang="de-DE" sz="2800" dirty="0" smtClean="0"/>
              <a:t>sein und sein Name </a:t>
            </a:r>
            <a:r>
              <a:rPr lang="de-DE" sz="2800" i="1" dirty="0" smtClean="0"/>
              <a:t>einer</a:t>
            </a:r>
            <a:r>
              <a:rPr lang="de-DE" sz="2800" dirty="0" smtClean="0"/>
              <a:t>.“</a:t>
            </a:r>
          </a:p>
        </p:txBody>
      </p:sp>
    </p:spTree>
    <p:extLst>
      <p:ext uri="{BB962C8B-B14F-4D97-AF65-F5344CB8AC3E}">
        <p14:creationId xmlns:p14="http://schemas.microsoft.com/office/powerpoint/2010/main" val="4252060844"/>
      </p:ext>
    </p:extLst>
  </p:cSld>
  <p:clrMapOvr>
    <a:masterClrMapping/>
  </p:clrMapOvr>
  <p:transition>
    <p:wipe dir="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2"/>
          <p:cNvSpPr>
            <a:spLocks noGrp="1" noChangeArrowheads="1"/>
          </p:cNvSpPr>
          <p:nvPr>
            <p:ph type="title"/>
          </p:nvPr>
        </p:nvSpPr>
        <p:spPr>
          <a:xfrm>
            <a:off x="179512" y="0"/>
            <a:ext cx="8784976" cy="980728"/>
          </a:xfrm>
        </p:spPr>
        <p:txBody>
          <a:bodyPr/>
          <a:lstStyle/>
          <a:p>
            <a:pPr eaLnBrk="1" hangingPunct="1">
              <a:defRPr/>
            </a:pPr>
            <a:r>
              <a:rPr lang="de-DE" sz="3600" b="0" dirty="0" smtClean="0"/>
              <a:t>Der endzeitliche Tag </a:t>
            </a:r>
            <a:r>
              <a:rPr lang="de-DE" sz="3600" b="0" dirty="0" err="1" smtClean="0"/>
              <a:t>Jahwehs</a:t>
            </a:r>
            <a:r>
              <a:rPr lang="de-DE" sz="3600" b="0" dirty="0" smtClean="0"/>
              <a:t> (AT)</a:t>
            </a:r>
          </a:p>
        </p:txBody>
      </p:sp>
      <p:sp>
        <p:nvSpPr>
          <p:cNvPr id="97283" name="Rectangle 3"/>
          <p:cNvSpPr>
            <a:spLocks noGrp="1" noChangeArrowheads="1"/>
          </p:cNvSpPr>
          <p:nvPr>
            <p:ph type="body" idx="1"/>
          </p:nvPr>
        </p:nvSpPr>
        <p:spPr>
          <a:xfrm>
            <a:off x="0" y="836712"/>
            <a:ext cx="9144000" cy="6021288"/>
          </a:xfrm>
        </p:spPr>
        <p:txBody>
          <a:bodyPr/>
          <a:lstStyle/>
          <a:p>
            <a:pPr eaLnBrk="1" hangingPunct="1">
              <a:lnSpc>
                <a:spcPct val="90000"/>
              </a:lnSpc>
              <a:defRPr/>
            </a:pPr>
            <a:r>
              <a:rPr lang="en-US" sz="2800" dirty="0">
                <a:solidFill>
                  <a:schemeClr val="accent1"/>
                </a:solidFill>
              </a:rPr>
              <a:t>Joel </a:t>
            </a:r>
            <a:r>
              <a:rPr lang="en-US" sz="2800" dirty="0" smtClean="0">
                <a:solidFill>
                  <a:schemeClr val="accent1"/>
                </a:solidFill>
              </a:rPr>
              <a:t>1,15</a:t>
            </a:r>
            <a:r>
              <a:rPr lang="de-CH" sz="2800" dirty="0" smtClean="0"/>
              <a:t> </a:t>
            </a:r>
            <a:r>
              <a:rPr lang="de-CH" sz="2800" b="0" dirty="0" smtClean="0"/>
              <a:t> </a:t>
            </a:r>
            <a:r>
              <a:rPr lang="de-CH" sz="2800" dirty="0" smtClean="0"/>
              <a:t>… nahe </a:t>
            </a:r>
            <a:r>
              <a:rPr lang="de-CH" sz="2800" dirty="0"/>
              <a:t>ist </a:t>
            </a:r>
            <a:r>
              <a:rPr lang="de-CH" sz="2800" dirty="0">
                <a:solidFill>
                  <a:srgbClr val="0070C0"/>
                </a:solidFill>
              </a:rPr>
              <a:t>der Tag JAHWEHS</a:t>
            </a:r>
            <a:r>
              <a:rPr lang="de-CH" sz="2800" dirty="0"/>
              <a:t>, und er kommt wie eine Verwüstung von dem Allmächtigen</a:t>
            </a:r>
            <a:r>
              <a:rPr lang="de-CH" sz="2800" b="0" dirty="0" smtClean="0"/>
              <a:t>. </a:t>
            </a:r>
            <a:r>
              <a:rPr lang="en-US" sz="2800" dirty="0" smtClean="0">
                <a:solidFill>
                  <a:schemeClr val="accent1"/>
                </a:solidFill>
              </a:rPr>
              <a:t>2,1.2</a:t>
            </a:r>
            <a:r>
              <a:rPr lang="en-US" sz="2800" dirty="0" smtClean="0"/>
              <a:t> </a:t>
            </a:r>
            <a:r>
              <a:rPr lang="de-CH" sz="2800" dirty="0" smtClean="0"/>
              <a:t>… es </a:t>
            </a:r>
            <a:r>
              <a:rPr lang="de-CH" sz="2800" dirty="0"/>
              <a:t>kommt </a:t>
            </a:r>
            <a:r>
              <a:rPr lang="de-CH" sz="2800" dirty="0">
                <a:solidFill>
                  <a:srgbClr val="0070C0"/>
                </a:solidFill>
              </a:rPr>
              <a:t>der Tag JAHWEHS</a:t>
            </a:r>
            <a:r>
              <a:rPr lang="de-CH" sz="2800" dirty="0"/>
              <a:t>, denn er ist nahe:  </a:t>
            </a:r>
            <a:r>
              <a:rPr lang="de-CH" sz="2800" dirty="0" smtClean="0"/>
              <a:t>ein </a:t>
            </a:r>
            <a:r>
              <a:rPr lang="de-CH" sz="2800" dirty="0"/>
              <a:t>Tag der Finsternis und der Dunkelheit, ein Tag des Gewölks und der Wolkennacht</a:t>
            </a:r>
            <a:r>
              <a:rPr lang="de-CH" sz="2800" dirty="0" smtClean="0"/>
              <a:t>. </a:t>
            </a:r>
            <a:r>
              <a:rPr lang="en-US" sz="2800" dirty="0" smtClean="0">
                <a:solidFill>
                  <a:schemeClr val="accent1"/>
                </a:solidFill>
              </a:rPr>
              <a:t>2,11 </a:t>
            </a:r>
            <a:r>
              <a:rPr lang="de-CH" sz="2800" dirty="0" smtClean="0"/>
              <a:t>denn </a:t>
            </a:r>
            <a:r>
              <a:rPr lang="de-CH" sz="2800" dirty="0"/>
              <a:t>groß ist der Tag JAHWEHS und sehr Furcht gebietend. Und wer kann ihn ertragen? </a:t>
            </a:r>
            <a:endParaRPr lang="en-US" sz="2800" dirty="0">
              <a:solidFill>
                <a:schemeClr val="accent1"/>
              </a:solidFill>
            </a:endParaRPr>
          </a:p>
          <a:p>
            <a:pPr eaLnBrk="1" hangingPunct="1">
              <a:lnSpc>
                <a:spcPct val="90000"/>
              </a:lnSpc>
              <a:defRPr/>
            </a:pPr>
            <a:r>
              <a:rPr lang="en-US" sz="2800" dirty="0" smtClean="0">
                <a:solidFill>
                  <a:schemeClr val="accent1"/>
                </a:solidFill>
                <a:effectLst/>
              </a:rPr>
              <a:t>3,4</a:t>
            </a:r>
            <a:r>
              <a:rPr lang="en-US" sz="2800" b="1" dirty="0" smtClean="0">
                <a:effectLst/>
              </a:rPr>
              <a:t> </a:t>
            </a:r>
            <a:r>
              <a:rPr lang="en-US" sz="2800" dirty="0" smtClean="0">
                <a:effectLst/>
              </a:rPr>
              <a:t> Die </a:t>
            </a:r>
            <a:r>
              <a:rPr lang="en-US" sz="2800" dirty="0" err="1" smtClean="0">
                <a:effectLst/>
              </a:rPr>
              <a:t>Sonne</a:t>
            </a:r>
            <a:r>
              <a:rPr lang="en-US" sz="2800" dirty="0" smtClean="0">
                <a:effectLst/>
              </a:rPr>
              <a:t> </a:t>
            </a:r>
            <a:r>
              <a:rPr lang="en-US" sz="2800" dirty="0" err="1" smtClean="0">
                <a:effectLst/>
              </a:rPr>
              <a:t>wird</a:t>
            </a:r>
            <a:r>
              <a:rPr lang="en-US" sz="2800" dirty="0" smtClean="0">
                <a:effectLst/>
              </a:rPr>
              <a:t> in </a:t>
            </a:r>
            <a:r>
              <a:rPr lang="en-US" sz="2800" dirty="0" err="1" smtClean="0">
                <a:effectLst/>
              </a:rPr>
              <a:t>Finsternis</a:t>
            </a:r>
            <a:r>
              <a:rPr lang="en-US" sz="2800" dirty="0" smtClean="0">
                <a:effectLst/>
              </a:rPr>
              <a:t> </a:t>
            </a:r>
            <a:r>
              <a:rPr lang="en-US" sz="2800" dirty="0" err="1" smtClean="0">
                <a:effectLst/>
              </a:rPr>
              <a:t>verwandelt</a:t>
            </a:r>
            <a:r>
              <a:rPr lang="en-US" sz="2800" dirty="0" smtClean="0">
                <a:effectLst/>
              </a:rPr>
              <a:t> </a:t>
            </a:r>
            <a:r>
              <a:rPr lang="en-US" sz="2800" dirty="0" err="1" smtClean="0">
                <a:effectLst/>
              </a:rPr>
              <a:t>werden</a:t>
            </a:r>
            <a:r>
              <a:rPr lang="en-US" sz="2800" dirty="0" smtClean="0">
                <a:effectLst/>
              </a:rPr>
              <a:t> und der </a:t>
            </a:r>
            <a:r>
              <a:rPr lang="en-US" sz="2800" dirty="0" err="1" smtClean="0">
                <a:effectLst/>
              </a:rPr>
              <a:t>Mond</a:t>
            </a:r>
            <a:r>
              <a:rPr lang="en-US" sz="2800" dirty="0" smtClean="0">
                <a:effectLst/>
              </a:rPr>
              <a:t> in </a:t>
            </a:r>
            <a:r>
              <a:rPr lang="en-US" sz="2800" dirty="0" err="1" smtClean="0">
                <a:effectLst/>
              </a:rPr>
              <a:t>Blut</a:t>
            </a:r>
            <a:r>
              <a:rPr lang="en-US" sz="2800" dirty="0" smtClean="0">
                <a:effectLst/>
              </a:rPr>
              <a:t>, </a:t>
            </a:r>
            <a:r>
              <a:rPr lang="en-US" sz="2800" dirty="0" err="1" smtClean="0">
                <a:effectLst/>
              </a:rPr>
              <a:t>ehe</a:t>
            </a:r>
            <a:r>
              <a:rPr lang="en-US" sz="2800" dirty="0" smtClean="0">
                <a:effectLst/>
              </a:rPr>
              <a:t> </a:t>
            </a:r>
            <a:r>
              <a:rPr lang="en-US" sz="2800" dirty="0" smtClean="0">
                <a:solidFill>
                  <a:schemeClr val="accent1"/>
                </a:solidFill>
                <a:effectLst/>
              </a:rPr>
              <a:t>der </a:t>
            </a:r>
            <a:r>
              <a:rPr lang="en-US" sz="2800" dirty="0" err="1" smtClean="0">
                <a:solidFill>
                  <a:schemeClr val="accent1"/>
                </a:solidFill>
                <a:effectLst/>
              </a:rPr>
              <a:t>große</a:t>
            </a:r>
            <a:r>
              <a:rPr lang="en-US" sz="2800" dirty="0" smtClean="0">
                <a:solidFill>
                  <a:schemeClr val="accent1"/>
                </a:solidFill>
                <a:effectLst/>
              </a:rPr>
              <a:t> und </a:t>
            </a:r>
            <a:r>
              <a:rPr lang="en-US" sz="2800" dirty="0" err="1" smtClean="0">
                <a:solidFill>
                  <a:schemeClr val="accent1"/>
                </a:solidFill>
                <a:effectLst/>
              </a:rPr>
              <a:t>Furcht</a:t>
            </a:r>
            <a:r>
              <a:rPr lang="en-US" sz="2800" dirty="0" smtClean="0">
                <a:solidFill>
                  <a:schemeClr val="accent1"/>
                </a:solidFill>
                <a:effectLst/>
              </a:rPr>
              <a:t> </a:t>
            </a:r>
            <a:r>
              <a:rPr lang="en-US" sz="2800" dirty="0" err="1" smtClean="0">
                <a:solidFill>
                  <a:schemeClr val="accent1"/>
                </a:solidFill>
                <a:effectLst/>
              </a:rPr>
              <a:t>gebietende</a:t>
            </a:r>
            <a:r>
              <a:rPr lang="en-US" sz="2800" dirty="0" smtClean="0">
                <a:solidFill>
                  <a:schemeClr val="accent1"/>
                </a:solidFill>
                <a:effectLst/>
              </a:rPr>
              <a:t> Tag JAHWEHs</a:t>
            </a:r>
            <a:r>
              <a:rPr lang="en-US" sz="2800" dirty="0" smtClean="0">
                <a:effectLst/>
              </a:rPr>
              <a:t> </a:t>
            </a:r>
            <a:r>
              <a:rPr lang="en-US" sz="2800" dirty="0" err="1" smtClean="0">
                <a:effectLst/>
              </a:rPr>
              <a:t>kommt</a:t>
            </a:r>
            <a:r>
              <a:rPr lang="en-US" sz="2800" dirty="0" smtClean="0">
                <a:effectLst/>
              </a:rPr>
              <a:t>. …  </a:t>
            </a:r>
            <a:r>
              <a:rPr lang="en-US" sz="2800" dirty="0" smtClean="0">
                <a:solidFill>
                  <a:schemeClr val="accent1"/>
                </a:solidFill>
                <a:effectLst/>
              </a:rPr>
              <a:t>4,14-16 </a:t>
            </a:r>
            <a:r>
              <a:rPr lang="en-US" sz="2800" dirty="0" smtClean="0">
                <a:effectLst/>
              </a:rPr>
              <a:t> </a:t>
            </a:r>
            <a:r>
              <a:rPr lang="en-US" sz="2800" dirty="0" err="1" smtClean="0">
                <a:effectLst/>
              </a:rPr>
              <a:t>Getümmel</a:t>
            </a:r>
            <a:r>
              <a:rPr lang="en-US" sz="2800" dirty="0" smtClean="0">
                <a:effectLst/>
              </a:rPr>
              <a:t> um </a:t>
            </a:r>
            <a:r>
              <a:rPr lang="en-US" sz="2800" dirty="0" err="1" smtClean="0">
                <a:effectLst/>
              </a:rPr>
              <a:t>Getümmel</a:t>
            </a:r>
            <a:r>
              <a:rPr lang="en-US" sz="2800" dirty="0" smtClean="0">
                <a:effectLst/>
              </a:rPr>
              <a:t> </a:t>
            </a:r>
            <a:r>
              <a:rPr lang="en-US" sz="2800" dirty="0" err="1" smtClean="0">
                <a:effectLst/>
              </a:rPr>
              <a:t>im</a:t>
            </a:r>
            <a:r>
              <a:rPr lang="en-US" sz="2800" dirty="0" smtClean="0">
                <a:effectLst/>
              </a:rPr>
              <a:t> Tal der </a:t>
            </a:r>
            <a:r>
              <a:rPr lang="en-US" sz="2800" dirty="0" err="1" smtClean="0">
                <a:effectLst/>
              </a:rPr>
              <a:t>Entscheidung</a:t>
            </a:r>
            <a:r>
              <a:rPr lang="en-US" sz="2800" dirty="0" smtClean="0">
                <a:effectLst/>
              </a:rPr>
              <a:t>! – </a:t>
            </a:r>
            <a:r>
              <a:rPr lang="en-US" sz="2800" dirty="0" err="1" smtClean="0">
                <a:effectLst/>
              </a:rPr>
              <a:t>denn</a:t>
            </a:r>
            <a:r>
              <a:rPr lang="en-US" sz="2800" dirty="0" smtClean="0">
                <a:effectLst/>
              </a:rPr>
              <a:t> </a:t>
            </a:r>
            <a:r>
              <a:rPr lang="en-US" sz="2800" dirty="0" err="1" smtClean="0">
                <a:solidFill>
                  <a:schemeClr val="accent1"/>
                </a:solidFill>
                <a:effectLst/>
              </a:rPr>
              <a:t>nahe</a:t>
            </a:r>
            <a:r>
              <a:rPr lang="en-US" sz="2800" dirty="0" smtClean="0">
                <a:solidFill>
                  <a:schemeClr val="accent1"/>
                </a:solidFill>
                <a:effectLst/>
              </a:rPr>
              <a:t> </a:t>
            </a:r>
            <a:r>
              <a:rPr lang="en-US" sz="2800" dirty="0" err="1" smtClean="0">
                <a:solidFill>
                  <a:schemeClr val="accent1"/>
                </a:solidFill>
                <a:effectLst/>
              </a:rPr>
              <a:t>ist</a:t>
            </a:r>
            <a:r>
              <a:rPr lang="en-US" sz="2800" dirty="0" smtClean="0">
                <a:solidFill>
                  <a:schemeClr val="accent1"/>
                </a:solidFill>
                <a:effectLst/>
              </a:rPr>
              <a:t> der Tag JAHWEHs</a:t>
            </a:r>
            <a:r>
              <a:rPr lang="en-US" sz="2800" dirty="0" smtClean="0">
                <a:effectLst/>
              </a:rPr>
              <a:t> </a:t>
            </a:r>
            <a:r>
              <a:rPr lang="en-US" sz="2800" dirty="0" err="1" smtClean="0">
                <a:effectLst/>
              </a:rPr>
              <a:t>im</a:t>
            </a:r>
            <a:r>
              <a:rPr lang="en-US" sz="2800" dirty="0" smtClean="0">
                <a:effectLst/>
              </a:rPr>
              <a:t> Tal der </a:t>
            </a:r>
            <a:r>
              <a:rPr lang="en-US" sz="2800" dirty="0" err="1" smtClean="0">
                <a:effectLst/>
              </a:rPr>
              <a:t>Entscheidung</a:t>
            </a:r>
            <a:r>
              <a:rPr lang="en-US" sz="2800" dirty="0" smtClean="0">
                <a:effectLst/>
              </a:rPr>
              <a:t>.  15 Die </a:t>
            </a:r>
            <a:r>
              <a:rPr lang="en-US" sz="2800" dirty="0" err="1" smtClean="0">
                <a:effectLst/>
              </a:rPr>
              <a:t>Sonne</a:t>
            </a:r>
            <a:r>
              <a:rPr lang="en-US" sz="2800" dirty="0" smtClean="0">
                <a:effectLst/>
              </a:rPr>
              <a:t> und der </a:t>
            </a:r>
            <a:r>
              <a:rPr lang="en-US" sz="2800" dirty="0" err="1" smtClean="0">
                <a:effectLst/>
              </a:rPr>
              <a:t>Mond</a:t>
            </a:r>
            <a:r>
              <a:rPr lang="en-US" sz="2800" dirty="0" smtClean="0">
                <a:effectLst/>
              </a:rPr>
              <a:t> </a:t>
            </a:r>
            <a:r>
              <a:rPr lang="en-US" sz="2800" dirty="0" err="1" smtClean="0">
                <a:effectLst/>
              </a:rPr>
              <a:t>werden</a:t>
            </a:r>
            <a:r>
              <a:rPr lang="en-US" sz="2800" dirty="0" smtClean="0">
                <a:effectLst/>
              </a:rPr>
              <a:t> </a:t>
            </a:r>
            <a:r>
              <a:rPr lang="en-US" sz="2800" dirty="0" err="1" smtClean="0">
                <a:effectLst/>
              </a:rPr>
              <a:t>dunkel</a:t>
            </a:r>
            <a:r>
              <a:rPr lang="en-US" sz="2800" dirty="0" smtClean="0">
                <a:effectLst/>
              </a:rPr>
              <a:t>, und die Sterne </a:t>
            </a:r>
            <a:r>
              <a:rPr lang="en-US" sz="2800" dirty="0" err="1" smtClean="0">
                <a:effectLst/>
              </a:rPr>
              <a:t>verhalten</a:t>
            </a:r>
            <a:r>
              <a:rPr lang="en-US" sz="2800" dirty="0" smtClean="0">
                <a:effectLst/>
              </a:rPr>
              <a:t> </a:t>
            </a:r>
            <a:r>
              <a:rPr lang="en-US" sz="2800" dirty="0" err="1" smtClean="0">
                <a:effectLst/>
              </a:rPr>
              <a:t>ihren</a:t>
            </a:r>
            <a:r>
              <a:rPr lang="en-US" sz="2800" dirty="0" smtClean="0">
                <a:effectLst/>
              </a:rPr>
              <a:t> </a:t>
            </a:r>
            <a:r>
              <a:rPr lang="en-US" sz="2800" dirty="0" err="1" smtClean="0">
                <a:effectLst/>
              </a:rPr>
              <a:t>Glanz</a:t>
            </a:r>
            <a:r>
              <a:rPr lang="en-US" sz="2800" dirty="0" smtClean="0">
                <a:effectLst/>
              </a:rPr>
              <a:t>.  16 Und JAHWEH </a:t>
            </a:r>
            <a:r>
              <a:rPr lang="en-US" sz="2800" dirty="0" err="1" smtClean="0">
                <a:effectLst/>
              </a:rPr>
              <a:t>brüllt</a:t>
            </a:r>
            <a:r>
              <a:rPr lang="en-US" sz="2800" dirty="0" smtClean="0">
                <a:effectLst/>
              </a:rPr>
              <a:t> </a:t>
            </a:r>
            <a:r>
              <a:rPr lang="en-US" sz="2800" dirty="0" err="1" smtClean="0">
                <a:effectLst/>
              </a:rPr>
              <a:t>aus</a:t>
            </a:r>
            <a:r>
              <a:rPr lang="en-US" sz="2800" dirty="0" smtClean="0">
                <a:effectLst/>
              </a:rPr>
              <a:t> </a:t>
            </a:r>
            <a:r>
              <a:rPr lang="en-US" sz="2800" dirty="0" err="1" smtClean="0">
                <a:effectLst/>
              </a:rPr>
              <a:t>Zijon</a:t>
            </a:r>
            <a:r>
              <a:rPr lang="en-US" sz="2800" dirty="0" smtClean="0">
                <a:effectLst/>
              </a:rPr>
              <a:t> und </a:t>
            </a:r>
            <a:r>
              <a:rPr lang="en-US" sz="2800" dirty="0" err="1" smtClean="0">
                <a:effectLst/>
              </a:rPr>
              <a:t>lässt</a:t>
            </a:r>
            <a:r>
              <a:rPr lang="en-US" sz="2800" dirty="0" smtClean="0">
                <a:effectLst/>
              </a:rPr>
              <a:t> </a:t>
            </a:r>
            <a:r>
              <a:rPr lang="en-US" sz="2800" dirty="0" err="1" smtClean="0">
                <a:effectLst/>
              </a:rPr>
              <a:t>aus</a:t>
            </a:r>
            <a:r>
              <a:rPr lang="en-US" sz="2800" dirty="0" smtClean="0">
                <a:effectLst/>
              </a:rPr>
              <a:t> Jerusalem seine </a:t>
            </a:r>
            <a:r>
              <a:rPr lang="en-US" sz="2800" dirty="0" err="1" smtClean="0">
                <a:effectLst/>
              </a:rPr>
              <a:t>Stimme</a:t>
            </a:r>
            <a:r>
              <a:rPr lang="en-US" sz="2800" dirty="0" smtClean="0">
                <a:effectLst/>
              </a:rPr>
              <a:t> </a:t>
            </a:r>
            <a:r>
              <a:rPr lang="en-US" sz="2800" dirty="0" err="1" smtClean="0">
                <a:effectLst/>
              </a:rPr>
              <a:t>erschallen</a:t>
            </a:r>
            <a:r>
              <a:rPr lang="en-US" sz="2800" dirty="0" smtClean="0">
                <a:effectLst/>
              </a:rPr>
              <a:t>. Und </a:t>
            </a:r>
            <a:r>
              <a:rPr lang="en-US" sz="2800" dirty="0" err="1" smtClean="0">
                <a:effectLst/>
              </a:rPr>
              <a:t>Himmel</a:t>
            </a:r>
            <a:r>
              <a:rPr lang="en-US" sz="2800" dirty="0" smtClean="0">
                <a:effectLst/>
              </a:rPr>
              <a:t> und </a:t>
            </a:r>
            <a:r>
              <a:rPr lang="en-US" sz="2800" dirty="0" err="1" smtClean="0">
                <a:effectLst/>
              </a:rPr>
              <a:t>Erde</a:t>
            </a:r>
            <a:r>
              <a:rPr lang="en-US" sz="2800" dirty="0" smtClean="0">
                <a:effectLst/>
              </a:rPr>
              <a:t> </a:t>
            </a:r>
            <a:r>
              <a:rPr lang="en-US" sz="2800" dirty="0" err="1" smtClean="0">
                <a:effectLst/>
              </a:rPr>
              <a:t>erbeben</a:t>
            </a:r>
            <a:r>
              <a:rPr lang="en-US" sz="2800" dirty="0" smtClean="0">
                <a:effectLst/>
              </a:rPr>
              <a:t>. </a:t>
            </a:r>
            <a:r>
              <a:rPr lang="en-US" sz="2800" dirty="0" err="1" smtClean="0">
                <a:effectLst/>
              </a:rPr>
              <a:t>Doch</a:t>
            </a:r>
            <a:r>
              <a:rPr lang="en-US" sz="2800" dirty="0" smtClean="0">
                <a:effectLst/>
              </a:rPr>
              <a:t> </a:t>
            </a:r>
            <a:r>
              <a:rPr lang="en-US" sz="2800" dirty="0" err="1" smtClean="0">
                <a:effectLst/>
              </a:rPr>
              <a:t>ist</a:t>
            </a:r>
            <a:r>
              <a:rPr lang="en-US" sz="2800" dirty="0" smtClean="0">
                <a:effectLst/>
              </a:rPr>
              <a:t> JAHWEH </a:t>
            </a:r>
            <a:r>
              <a:rPr lang="en-US" sz="2800" dirty="0" err="1" smtClean="0">
                <a:effectLst/>
              </a:rPr>
              <a:t>eine</a:t>
            </a:r>
            <a:r>
              <a:rPr lang="en-US" sz="2800" dirty="0" smtClean="0">
                <a:effectLst/>
              </a:rPr>
              <a:t> </a:t>
            </a:r>
            <a:r>
              <a:rPr lang="en-US" sz="2800" dirty="0" err="1" smtClean="0">
                <a:effectLst/>
              </a:rPr>
              <a:t>Zuflucht</a:t>
            </a:r>
            <a:r>
              <a:rPr lang="en-US" sz="2800" dirty="0" smtClean="0">
                <a:effectLst/>
              </a:rPr>
              <a:t> </a:t>
            </a:r>
            <a:r>
              <a:rPr lang="en-US" sz="2800" dirty="0" err="1" smtClean="0">
                <a:effectLst/>
              </a:rPr>
              <a:t>für</a:t>
            </a:r>
            <a:r>
              <a:rPr lang="en-US" sz="2800" dirty="0" smtClean="0">
                <a:effectLst/>
              </a:rPr>
              <a:t> </a:t>
            </a:r>
            <a:r>
              <a:rPr lang="en-US" sz="2800" dirty="0" err="1" smtClean="0">
                <a:effectLst/>
              </a:rPr>
              <a:t>sein</a:t>
            </a:r>
            <a:r>
              <a:rPr lang="en-US" sz="2800" dirty="0" smtClean="0">
                <a:effectLst/>
              </a:rPr>
              <a:t> Volk ….</a:t>
            </a:r>
            <a:r>
              <a:rPr lang="en-US" sz="2800" dirty="0" smtClean="0"/>
              <a:t> </a:t>
            </a:r>
            <a:endParaRPr lang="de-DE" sz="2800" dirty="0" smtClean="0"/>
          </a:p>
        </p:txBody>
      </p:sp>
    </p:spTree>
    <p:extLst>
      <p:ext uri="{BB962C8B-B14F-4D97-AF65-F5344CB8AC3E}">
        <p14:creationId xmlns:p14="http://schemas.microsoft.com/office/powerpoint/2010/main" val="1782011271"/>
      </p:ext>
    </p:extLst>
  </p:cSld>
  <p:clrMapOvr>
    <a:masterClrMapping/>
  </p:clrMapOvr>
  <p:transition>
    <p:wipe dir="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p:cNvSpPr>
            <a:spLocks noGrp="1" noChangeArrowheads="1"/>
          </p:cNvSpPr>
          <p:nvPr>
            <p:ph type="title"/>
          </p:nvPr>
        </p:nvSpPr>
        <p:spPr/>
        <p:txBody>
          <a:bodyPr/>
          <a:lstStyle/>
          <a:p>
            <a:pPr eaLnBrk="1" hangingPunct="1">
              <a:defRPr/>
            </a:pPr>
            <a:endParaRPr lang="de-DE" sz="3600" b="0" dirty="0" smtClean="0"/>
          </a:p>
        </p:txBody>
      </p:sp>
      <p:sp>
        <p:nvSpPr>
          <p:cNvPr id="100355" name="Rectangle 3"/>
          <p:cNvSpPr>
            <a:spLocks noGrp="1" noChangeArrowheads="1"/>
          </p:cNvSpPr>
          <p:nvPr>
            <p:ph type="body" idx="1"/>
          </p:nvPr>
        </p:nvSpPr>
        <p:spPr/>
        <p:txBody>
          <a:bodyPr/>
          <a:lstStyle/>
          <a:p>
            <a:pPr eaLnBrk="1" hangingPunct="1">
              <a:defRPr/>
            </a:pPr>
            <a:r>
              <a:rPr lang="de-DE" sz="2800" dirty="0" smtClean="0">
                <a:solidFill>
                  <a:schemeClr val="accent1"/>
                </a:solidFill>
              </a:rPr>
              <a:t>Mal 3,1-2</a:t>
            </a:r>
            <a:r>
              <a:rPr lang="de-DE" sz="2800" dirty="0" smtClean="0"/>
              <a:t>  Und plötzlich wird zu seinem Tempel kommen JAHWEH, den ihr sucht. Und der Bote des Bundes, den ihr begehrt: Siehe, er kommt, ...  2 Wer aber kann </a:t>
            </a:r>
            <a:r>
              <a:rPr lang="de-DE" sz="2800" dirty="0" smtClean="0">
                <a:solidFill>
                  <a:schemeClr val="accent1"/>
                </a:solidFill>
              </a:rPr>
              <a:t>den Tag seines Kommens</a:t>
            </a:r>
            <a:r>
              <a:rPr lang="de-DE" sz="2800" dirty="0" smtClean="0"/>
              <a:t> ertragen, und wer wird bei seinem Erscheinen bestehen?</a:t>
            </a:r>
          </a:p>
        </p:txBody>
      </p:sp>
    </p:spTree>
    <p:extLst>
      <p:ext uri="{BB962C8B-B14F-4D97-AF65-F5344CB8AC3E}">
        <p14:creationId xmlns:p14="http://schemas.microsoft.com/office/powerpoint/2010/main" val="1170103136"/>
      </p:ext>
    </p:extLst>
  </p:cSld>
  <p:clrMapOvr>
    <a:masterClrMapping/>
  </p:clrMapOvr>
  <p:transition>
    <p:wipe di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2"/>
          <p:cNvSpPr>
            <a:spLocks noGrp="1" noChangeArrowheads="1"/>
          </p:cNvSpPr>
          <p:nvPr>
            <p:ph type="title"/>
          </p:nvPr>
        </p:nvSpPr>
        <p:spPr/>
        <p:txBody>
          <a:bodyPr/>
          <a:lstStyle/>
          <a:p>
            <a:pPr eaLnBrk="1" hangingPunct="1">
              <a:defRPr/>
            </a:pPr>
            <a:r>
              <a:rPr lang="de-DE" sz="3600" b="0" dirty="0" smtClean="0"/>
              <a:t>Der endzeitliche Tag </a:t>
            </a:r>
            <a:r>
              <a:rPr lang="de-DE" sz="3600" b="0" dirty="0" err="1" smtClean="0"/>
              <a:t>Jahwehs</a:t>
            </a:r>
            <a:r>
              <a:rPr lang="de-DE" sz="3600" b="0" dirty="0" smtClean="0"/>
              <a:t> (AT)</a:t>
            </a:r>
          </a:p>
        </p:txBody>
      </p:sp>
      <p:sp>
        <p:nvSpPr>
          <p:cNvPr id="104451" name="Rectangle 3"/>
          <p:cNvSpPr>
            <a:spLocks noGrp="1" noChangeArrowheads="1"/>
          </p:cNvSpPr>
          <p:nvPr>
            <p:ph type="body" idx="1"/>
          </p:nvPr>
        </p:nvSpPr>
        <p:spPr>
          <a:xfrm>
            <a:off x="179512" y="1484784"/>
            <a:ext cx="8964488" cy="5373216"/>
          </a:xfrm>
        </p:spPr>
        <p:txBody>
          <a:bodyPr/>
          <a:lstStyle/>
          <a:p>
            <a:pPr eaLnBrk="1" hangingPunct="1">
              <a:lnSpc>
                <a:spcPct val="80000"/>
              </a:lnSpc>
              <a:defRPr/>
            </a:pPr>
            <a:r>
              <a:rPr lang="de-DE" sz="2800" dirty="0" smtClean="0">
                <a:solidFill>
                  <a:srgbClr val="0070C0"/>
                </a:solidFill>
              </a:rPr>
              <a:t>Mal 3,16-21</a:t>
            </a:r>
            <a:r>
              <a:rPr lang="de-DE" sz="2800" dirty="0" smtClean="0"/>
              <a:t>: „.. ein Gedenkbuch wurde vor ihm geschrieben für die, die JAHWEH fürchten und die seinen Namen achten.  17 Und sie werden mir, sagt JAHWEH der Heere, zum Eigentum sein </a:t>
            </a:r>
            <a:r>
              <a:rPr lang="de-DE" sz="2800" dirty="0" smtClean="0">
                <a:solidFill>
                  <a:schemeClr val="accent1"/>
                </a:solidFill>
              </a:rPr>
              <a:t>an dem Tag, den ich machen werde</a:t>
            </a:r>
            <a:r>
              <a:rPr lang="de-DE" sz="2800" dirty="0" smtClean="0"/>
              <a:t>. Und ich werde sie verschonen, wie ein Mann seinen Sohn verschont, der ihm dient.  18 Und ihr werdet wieder den Unterschied sehen zwischen dem Gerechten und dem Ehrfurchtslosen, zwischen dem, der Gott dient, und dem, der ihm nicht dient.  19 denn siehe, </a:t>
            </a:r>
            <a:r>
              <a:rPr lang="de-DE" sz="2800" dirty="0" smtClean="0">
                <a:solidFill>
                  <a:schemeClr val="accent1"/>
                </a:solidFill>
              </a:rPr>
              <a:t>der Tag kommt</a:t>
            </a:r>
            <a:r>
              <a:rPr lang="de-DE" sz="2800" dirty="0" smtClean="0"/>
              <a:t>, brennend wie ein Ofen. Und alle Übermütigen und alle Täter der Ehrfurchtslosigkeit werden zu Stoppeln werden. Und </a:t>
            </a:r>
            <a:r>
              <a:rPr lang="de-DE" sz="2800" dirty="0" smtClean="0">
                <a:solidFill>
                  <a:schemeClr val="accent1"/>
                </a:solidFill>
              </a:rPr>
              <a:t>der kommende Tag</a:t>
            </a:r>
            <a:r>
              <a:rPr lang="de-DE" sz="2800" dirty="0" smtClean="0"/>
              <a:t> wird sie verbrennen, ...  20 Aber euch, die ihr meinen Namen fürchtet, wird die Sonne der Gerechtigkeit aufgehen mit Heilung in ihren Flügeln.“ </a:t>
            </a:r>
          </a:p>
        </p:txBody>
      </p:sp>
    </p:spTree>
    <p:extLst>
      <p:ext uri="{BB962C8B-B14F-4D97-AF65-F5344CB8AC3E}">
        <p14:creationId xmlns:p14="http://schemas.microsoft.com/office/powerpoint/2010/main" val="3037659198"/>
      </p:ext>
    </p:extLst>
  </p:cSld>
  <p:clrMapOvr>
    <a:masterClrMapping/>
  </p:clrMapOvr>
  <p:transition>
    <p:wipe dir="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2"/>
          <p:cNvSpPr>
            <a:spLocks noGrp="1" noChangeArrowheads="1"/>
          </p:cNvSpPr>
          <p:nvPr>
            <p:ph type="title"/>
          </p:nvPr>
        </p:nvSpPr>
        <p:spPr/>
        <p:txBody>
          <a:bodyPr/>
          <a:lstStyle/>
          <a:p>
            <a:pPr eaLnBrk="1" hangingPunct="1">
              <a:defRPr/>
            </a:pPr>
            <a:r>
              <a:rPr lang="de-DE" sz="3600" b="0" dirty="0" smtClean="0"/>
              <a:t>Der endzeitliche Tag </a:t>
            </a:r>
            <a:r>
              <a:rPr lang="de-DE" sz="3600" b="0" dirty="0" err="1" smtClean="0"/>
              <a:t>Jahwehs</a:t>
            </a:r>
            <a:r>
              <a:rPr lang="de-DE" sz="3600" b="0" dirty="0" smtClean="0"/>
              <a:t> (AT)</a:t>
            </a:r>
          </a:p>
        </p:txBody>
      </p:sp>
      <p:sp>
        <p:nvSpPr>
          <p:cNvPr id="103427" name="Rectangle 3"/>
          <p:cNvSpPr>
            <a:spLocks noGrp="1" noChangeArrowheads="1"/>
          </p:cNvSpPr>
          <p:nvPr>
            <p:ph type="body" idx="1"/>
          </p:nvPr>
        </p:nvSpPr>
        <p:spPr>
          <a:xfrm>
            <a:off x="179512" y="1412776"/>
            <a:ext cx="8964488" cy="5445224"/>
          </a:xfrm>
        </p:spPr>
        <p:txBody>
          <a:bodyPr/>
          <a:lstStyle/>
          <a:p>
            <a:pPr eaLnBrk="1" hangingPunct="1">
              <a:lnSpc>
                <a:spcPct val="90000"/>
              </a:lnSpc>
              <a:defRPr/>
            </a:pPr>
            <a:r>
              <a:rPr lang="en-US" sz="2800" dirty="0" smtClean="0">
                <a:solidFill>
                  <a:schemeClr val="accent1"/>
                </a:solidFill>
                <a:effectLst/>
              </a:rPr>
              <a:t>Am 5,18-20</a:t>
            </a:r>
            <a:r>
              <a:rPr lang="en-US" sz="2800" b="1" dirty="0" smtClean="0">
                <a:effectLst/>
              </a:rPr>
              <a:t> </a:t>
            </a:r>
            <a:r>
              <a:rPr lang="en-US" sz="2800" dirty="0" smtClean="0">
                <a:effectLst/>
              </a:rPr>
              <a:t> </a:t>
            </a:r>
            <a:r>
              <a:rPr lang="en-US" sz="2800" dirty="0" err="1" smtClean="0">
                <a:effectLst/>
              </a:rPr>
              <a:t>Wehe</a:t>
            </a:r>
            <a:r>
              <a:rPr lang="en-US" sz="2800" dirty="0" smtClean="0">
                <a:effectLst/>
              </a:rPr>
              <a:t> </a:t>
            </a:r>
            <a:r>
              <a:rPr lang="en-US" sz="2800" dirty="0" err="1" smtClean="0">
                <a:effectLst/>
              </a:rPr>
              <a:t>denen</a:t>
            </a:r>
            <a:r>
              <a:rPr lang="en-US" sz="2800" dirty="0" smtClean="0">
                <a:effectLst/>
              </a:rPr>
              <a:t>, die den </a:t>
            </a:r>
            <a:r>
              <a:rPr lang="en-US" sz="2800" dirty="0" smtClean="0">
                <a:solidFill>
                  <a:schemeClr val="accent1"/>
                </a:solidFill>
                <a:effectLst/>
              </a:rPr>
              <a:t>Tag JAHWEHs</a:t>
            </a:r>
            <a:r>
              <a:rPr lang="en-US" sz="2800" dirty="0" smtClean="0">
                <a:effectLst/>
              </a:rPr>
              <a:t> </a:t>
            </a:r>
            <a:r>
              <a:rPr lang="en-US" sz="2800" dirty="0" err="1" smtClean="0">
                <a:effectLst/>
              </a:rPr>
              <a:t>herbeiwünschen</a:t>
            </a:r>
            <a:r>
              <a:rPr lang="en-US" sz="2800" dirty="0" smtClean="0">
                <a:effectLst/>
              </a:rPr>
              <a:t>! </a:t>
            </a:r>
            <a:r>
              <a:rPr lang="en-US" sz="2800" dirty="0" err="1" smtClean="0">
                <a:effectLst/>
              </a:rPr>
              <a:t>Wozu</a:t>
            </a:r>
            <a:r>
              <a:rPr lang="en-US" sz="2800" dirty="0" smtClean="0">
                <a:effectLst/>
              </a:rPr>
              <a:t> </a:t>
            </a:r>
            <a:r>
              <a:rPr lang="en-US" sz="2800" dirty="0" err="1" smtClean="0">
                <a:effectLst/>
              </a:rPr>
              <a:t>soll</a:t>
            </a:r>
            <a:r>
              <a:rPr lang="en-US" sz="2800" dirty="0" smtClean="0">
                <a:effectLst/>
              </a:rPr>
              <a:t> </a:t>
            </a:r>
            <a:r>
              <a:rPr lang="en-US" sz="2800" dirty="0" err="1" smtClean="0">
                <a:effectLst/>
              </a:rPr>
              <a:t>euch</a:t>
            </a:r>
            <a:r>
              <a:rPr lang="en-US" sz="2800" dirty="0" smtClean="0">
                <a:effectLst/>
              </a:rPr>
              <a:t> </a:t>
            </a:r>
            <a:r>
              <a:rPr lang="en-US" sz="2800" dirty="0" err="1" smtClean="0">
                <a:effectLst/>
              </a:rPr>
              <a:t>denn</a:t>
            </a:r>
            <a:r>
              <a:rPr lang="en-US" sz="2800" dirty="0" smtClean="0">
                <a:effectLst/>
              </a:rPr>
              <a:t> der</a:t>
            </a:r>
            <a:r>
              <a:rPr lang="en-US" sz="2800" dirty="0" smtClean="0">
                <a:solidFill>
                  <a:schemeClr val="accent1"/>
                </a:solidFill>
                <a:effectLst/>
              </a:rPr>
              <a:t> Tag JAHWEHs</a:t>
            </a:r>
            <a:r>
              <a:rPr lang="en-US" sz="2800" dirty="0" smtClean="0">
                <a:effectLst/>
              </a:rPr>
              <a:t> </a:t>
            </a:r>
            <a:r>
              <a:rPr lang="en-US" sz="2800" dirty="0" err="1" smtClean="0">
                <a:effectLst/>
              </a:rPr>
              <a:t>sein</a:t>
            </a:r>
            <a:r>
              <a:rPr lang="en-US" sz="2800" dirty="0" smtClean="0">
                <a:effectLst/>
              </a:rPr>
              <a:t>? </a:t>
            </a:r>
            <a:r>
              <a:rPr lang="en-US" sz="2800" dirty="0" err="1" smtClean="0">
                <a:effectLst/>
              </a:rPr>
              <a:t>Er</a:t>
            </a:r>
            <a:r>
              <a:rPr lang="en-US" sz="2800" dirty="0" smtClean="0">
                <a:effectLst/>
              </a:rPr>
              <a:t> </a:t>
            </a:r>
            <a:r>
              <a:rPr lang="en-US" sz="2800" dirty="0" err="1" smtClean="0">
                <a:effectLst/>
              </a:rPr>
              <a:t>wird</a:t>
            </a:r>
            <a:r>
              <a:rPr lang="en-US" sz="2800" dirty="0" smtClean="0">
                <a:effectLst/>
              </a:rPr>
              <a:t> </a:t>
            </a:r>
            <a:r>
              <a:rPr lang="en-US" sz="2800" dirty="0" err="1" smtClean="0">
                <a:effectLst/>
              </a:rPr>
              <a:t>Finsternis</a:t>
            </a:r>
            <a:r>
              <a:rPr lang="en-US" sz="2800" dirty="0" smtClean="0">
                <a:effectLst/>
              </a:rPr>
              <a:t> </a:t>
            </a:r>
            <a:r>
              <a:rPr lang="en-US" sz="2800" dirty="0" err="1" smtClean="0">
                <a:effectLst/>
              </a:rPr>
              <a:t>sein</a:t>
            </a:r>
            <a:r>
              <a:rPr lang="en-US" sz="2800" dirty="0" smtClean="0">
                <a:effectLst/>
              </a:rPr>
              <a:t> und </a:t>
            </a:r>
            <a:r>
              <a:rPr lang="en-US" sz="2800" dirty="0" err="1" smtClean="0">
                <a:effectLst/>
              </a:rPr>
              <a:t>nicht</a:t>
            </a:r>
            <a:r>
              <a:rPr lang="en-US" sz="2800" dirty="0" smtClean="0">
                <a:effectLst/>
              </a:rPr>
              <a:t> </a:t>
            </a:r>
            <a:r>
              <a:rPr lang="en-US" sz="2800" dirty="0" err="1" smtClean="0">
                <a:effectLst/>
              </a:rPr>
              <a:t>Licht</a:t>
            </a:r>
            <a:r>
              <a:rPr lang="en-US" sz="2800" dirty="0" smtClean="0">
                <a:effectLst/>
              </a:rPr>
              <a:t>:  …  20 </a:t>
            </a:r>
            <a:r>
              <a:rPr lang="en-US" sz="2800" dirty="0" err="1" smtClean="0">
                <a:effectLst/>
              </a:rPr>
              <a:t>Wird</a:t>
            </a:r>
            <a:r>
              <a:rPr lang="en-US" sz="2800" dirty="0" smtClean="0">
                <a:effectLst/>
              </a:rPr>
              <a:t> </a:t>
            </a:r>
            <a:r>
              <a:rPr lang="en-US" sz="2800" dirty="0" err="1" smtClean="0">
                <a:effectLst/>
              </a:rPr>
              <a:t>denn</a:t>
            </a:r>
            <a:r>
              <a:rPr lang="en-US" sz="2800" dirty="0" smtClean="0">
                <a:effectLst/>
              </a:rPr>
              <a:t> </a:t>
            </a:r>
            <a:r>
              <a:rPr lang="en-US" sz="2800" dirty="0" err="1" smtClean="0">
                <a:effectLst/>
              </a:rPr>
              <a:t>nicht</a:t>
            </a:r>
            <a:r>
              <a:rPr lang="en-US" sz="2800" dirty="0" smtClean="0">
                <a:effectLst/>
              </a:rPr>
              <a:t> der</a:t>
            </a:r>
            <a:r>
              <a:rPr lang="en-US" sz="2800" dirty="0" smtClean="0">
                <a:solidFill>
                  <a:schemeClr val="accent1"/>
                </a:solidFill>
                <a:effectLst/>
              </a:rPr>
              <a:t> Tag JAHWEHs</a:t>
            </a:r>
            <a:r>
              <a:rPr lang="en-US" sz="2800" dirty="0" smtClean="0">
                <a:effectLst/>
              </a:rPr>
              <a:t> </a:t>
            </a:r>
            <a:r>
              <a:rPr lang="en-US" sz="2800" dirty="0" err="1" smtClean="0">
                <a:effectLst/>
              </a:rPr>
              <a:t>Finsternis</a:t>
            </a:r>
            <a:r>
              <a:rPr lang="en-US" sz="2800" dirty="0" smtClean="0">
                <a:effectLst/>
              </a:rPr>
              <a:t> </a:t>
            </a:r>
            <a:r>
              <a:rPr lang="en-US" sz="2800" dirty="0" err="1" smtClean="0">
                <a:effectLst/>
              </a:rPr>
              <a:t>sein</a:t>
            </a:r>
            <a:r>
              <a:rPr lang="en-US" sz="2800" dirty="0" smtClean="0">
                <a:effectLst/>
              </a:rPr>
              <a:t> und </a:t>
            </a:r>
            <a:r>
              <a:rPr lang="en-US" sz="2800" dirty="0" err="1" smtClean="0">
                <a:effectLst/>
              </a:rPr>
              <a:t>nicht</a:t>
            </a:r>
            <a:r>
              <a:rPr lang="en-US" sz="2800" dirty="0" smtClean="0">
                <a:effectLst/>
              </a:rPr>
              <a:t> </a:t>
            </a:r>
            <a:r>
              <a:rPr lang="en-US" sz="2800" dirty="0" err="1" smtClean="0">
                <a:effectLst/>
              </a:rPr>
              <a:t>Licht</a:t>
            </a:r>
            <a:r>
              <a:rPr lang="en-US" sz="2800" dirty="0" smtClean="0">
                <a:effectLst/>
              </a:rPr>
              <a:t>, und </a:t>
            </a:r>
            <a:r>
              <a:rPr lang="en-US" sz="2800" dirty="0" err="1" smtClean="0">
                <a:effectLst/>
              </a:rPr>
              <a:t>Dunkelheit</a:t>
            </a:r>
            <a:r>
              <a:rPr lang="en-US" sz="2800" dirty="0" smtClean="0">
                <a:effectLst/>
              </a:rPr>
              <a:t> und </a:t>
            </a:r>
            <a:r>
              <a:rPr lang="en-US" sz="2800" dirty="0" err="1" smtClean="0">
                <a:effectLst/>
              </a:rPr>
              <a:t>nicht</a:t>
            </a:r>
            <a:r>
              <a:rPr lang="en-US" sz="2800" dirty="0" smtClean="0">
                <a:effectLst/>
              </a:rPr>
              <a:t> </a:t>
            </a:r>
            <a:r>
              <a:rPr lang="en-US" sz="2800" dirty="0" err="1" smtClean="0">
                <a:effectLst/>
              </a:rPr>
              <a:t>Glanz</a:t>
            </a:r>
            <a:r>
              <a:rPr lang="en-US" sz="2800" dirty="0" smtClean="0">
                <a:effectLst/>
              </a:rPr>
              <a:t>?</a:t>
            </a:r>
            <a:r>
              <a:rPr lang="en-US" sz="2800" dirty="0" smtClean="0"/>
              <a:t> </a:t>
            </a:r>
          </a:p>
          <a:p>
            <a:pPr eaLnBrk="1" hangingPunct="1">
              <a:lnSpc>
                <a:spcPct val="90000"/>
              </a:lnSpc>
              <a:defRPr/>
            </a:pPr>
            <a:r>
              <a:rPr lang="en-US" sz="2800" dirty="0">
                <a:solidFill>
                  <a:schemeClr val="accent1"/>
                </a:solidFill>
              </a:rPr>
              <a:t>Am 8,9.10</a:t>
            </a:r>
            <a:r>
              <a:rPr lang="en-US" sz="2800" dirty="0"/>
              <a:t> Und </a:t>
            </a:r>
            <a:r>
              <a:rPr lang="en-US" sz="2800" dirty="0" err="1"/>
              <a:t>es</a:t>
            </a:r>
            <a:r>
              <a:rPr lang="en-US" sz="2800" dirty="0"/>
              <a:t> </a:t>
            </a:r>
            <a:r>
              <a:rPr lang="en-US" sz="2800" dirty="0" err="1"/>
              <a:t>wird</a:t>
            </a:r>
            <a:r>
              <a:rPr lang="en-US" sz="2800" dirty="0"/>
              <a:t> </a:t>
            </a:r>
            <a:r>
              <a:rPr lang="en-US" sz="2800" dirty="0" err="1"/>
              <a:t>geschehen</a:t>
            </a:r>
            <a:r>
              <a:rPr lang="en-US" sz="2800" dirty="0"/>
              <a:t> </a:t>
            </a:r>
            <a:r>
              <a:rPr lang="en-US" sz="2800" dirty="0">
                <a:solidFill>
                  <a:schemeClr val="accent1"/>
                </a:solidFill>
              </a:rPr>
              <a:t>an </a:t>
            </a:r>
            <a:r>
              <a:rPr lang="en-US" sz="2800" dirty="0" err="1">
                <a:solidFill>
                  <a:schemeClr val="accent1"/>
                </a:solidFill>
              </a:rPr>
              <a:t>jenem</a:t>
            </a:r>
            <a:r>
              <a:rPr lang="en-US" sz="2800" dirty="0">
                <a:solidFill>
                  <a:schemeClr val="accent1"/>
                </a:solidFill>
              </a:rPr>
              <a:t> </a:t>
            </a:r>
            <a:r>
              <a:rPr lang="en-US" sz="2800" dirty="0" err="1">
                <a:solidFill>
                  <a:schemeClr val="accent1"/>
                </a:solidFill>
              </a:rPr>
              <a:t>Tage</a:t>
            </a:r>
            <a:r>
              <a:rPr lang="en-US" sz="2800" dirty="0"/>
              <a:t>, </a:t>
            </a:r>
            <a:r>
              <a:rPr lang="en-US" sz="2800" dirty="0" err="1"/>
              <a:t>sagt</a:t>
            </a:r>
            <a:r>
              <a:rPr lang="en-US" sz="2800" dirty="0"/>
              <a:t> der Herr, JAHWEH, da </a:t>
            </a:r>
            <a:r>
              <a:rPr lang="en-US" sz="2800" dirty="0" err="1"/>
              <a:t>werde</a:t>
            </a:r>
            <a:r>
              <a:rPr lang="en-US" sz="2800" dirty="0"/>
              <a:t> </a:t>
            </a:r>
            <a:r>
              <a:rPr lang="en-US" sz="2800" dirty="0" err="1"/>
              <a:t>ich</a:t>
            </a:r>
            <a:r>
              <a:rPr lang="en-US" sz="2800" dirty="0"/>
              <a:t> die </a:t>
            </a:r>
            <a:r>
              <a:rPr lang="en-US" sz="2800" dirty="0" err="1"/>
              <a:t>Sonne</a:t>
            </a:r>
            <a:r>
              <a:rPr lang="en-US" sz="2800" dirty="0"/>
              <a:t> </a:t>
            </a:r>
            <a:r>
              <a:rPr lang="en-US" sz="2800" dirty="0" err="1"/>
              <a:t>untergehen</a:t>
            </a:r>
            <a:r>
              <a:rPr lang="en-US" sz="2800" dirty="0"/>
              <a:t> </a:t>
            </a:r>
            <a:r>
              <a:rPr lang="en-US" sz="2800" dirty="0" err="1"/>
              <a:t>lassen</a:t>
            </a:r>
            <a:r>
              <a:rPr lang="en-US" sz="2800" dirty="0"/>
              <a:t> am </a:t>
            </a:r>
            <a:r>
              <a:rPr lang="en-US" sz="2800" dirty="0" err="1"/>
              <a:t>Mittag</a:t>
            </a:r>
            <a:r>
              <a:rPr lang="en-US" sz="2800" dirty="0"/>
              <a:t> und </a:t>
            </a:r>
            <a:r>
              <a:rPr lang="en-US" sz="2800" dirty="0" err="1"/>
              <a:t>Finsternis</a:t>
            </a:r>
            <a:r>
              <a:rPr lang="en-US" sz="2800" dirty="0"/>
              <a:t> </a:t>
            </a:r>
            <a:r>
              <a:rPr lang="en-US" sz="2800" dirty="0" err="1"/>
              <a:t>über</a:t>
            </a:r>
            <a:r>
              <a:rPr lang="en-US" sz="2800" dirty="0"/>
              <a:t> die </a:t>
            </a:r>
            <a:r>
              <a:rPr lang="en-US" sz="2800" dirty="0" err="1"/>
              <a:t>Erde</a:t>
            </a:r>
            <a:r>
              <a:rPr lang="en-US" sz="2800" dirty="0"/>
              <a:t> </a:t>
            </a:r>
            <a:r>
              <a:rPr lang="en-US" sz="2800" dirty="0" err="1"/>
              <a:t>bringen</a:t>
            </a:r>
            <a:r>
              <a:rPr lang="en-US" sz="2800" dirty="0"/>
              <a:t> am </a:t>
            </a:r>
            <a:r>
              <a:rPr lang="en-US" sz="2800" dirty="0" err="1"/>
              <a:t>lichten</a:t>
            </a:r>
            <a:r>
              <a:rPr lang="en-US" sz="2800" dirty="0"/>
              <a:t> Tag.  10 Und </a:t>
            </a:r>
            <a:r>
              <a:rPr lang="en-US" sz="2800" dirty="0" err="1"/>
              <a:t>ich</a:t>
            </a:r>
            <a:r>
              <a:rPr lang="en-US" sz="2800" dirty="0"/>
              <a:t> </a:t>
            </a:r>
            <a:r>
              <a:rPr lang="en-US" sz="2800" dirty="0" err="1"/>
              <a:t>werde</a:t>
            </a:r>
            <a:r>
              <a:rPr lang="en-US" sz="2800" dirty="0"/>
              <a:t> </a:t>
            </a:r>
            <a:r>
              <a:rPr lang="en-US" sz="2800" dirty="0" err="1"/>
              <a:t>eure</a:t>
            </a:r>
            <a:r>
              <a:rPr lang="en-US" sz="2800" dirty="0"/>
              <a:t> </a:t>
            </a:r>
            <a:r>
              <a:rPr lang="en-US" sz="2800" dirty="0" err="1"/>
              <a:t>Feste</a:t>
            </a:r>
            <a:r>
              <a:rPr lang="en-US" sz="2800" dirty="0"/>
              <a:t> in </a:t>
            </a:r>
            <a:r>
              <a:rPr lang="en-US" sz="2800" dirty="0" err="1"/>
              <a:t>Trauer</a:t>
            </a:r>
            <a:r>
              <a:rPr lang="en-US" sz="2800" dirty="0"/>
              <a:t> </a:t>
            </a:r>
            <a:r>
              <a:rPr lang="en-US" sz="2800" dirty="0" err="1"/>
              <a:t>verwandeln</a:t>
            </a:r>
            <a:r>
              <a:rPr lang="en-US" sz="2800" dirty="0"/>
              <a:t> und </a:t>
            </a:r>
            <a:r>
              <a:rPr lang="en-US" sz="2800" dirty="0" err="1"/>
              <a:t>alle</a:t>
            </a:r>
            <a:r>
              <a:rPr lang="en-US" sz="2800" dirty="0"/>
              <a:t> </a:t>
            </a:r>
            <a:r>
              <a:rPr lang="en-US" sz="2800" dirty="0" err="1"/>
              <a:t>eure</a:t>
            </a:r>
            <a:r>
              <a:rPr lang="en-US" sz="2800" dirty="0"/>
              <a:t> </a:t>
            </a:r>
            <a:r>
              <a:rPr lang="en-US" sz="2800" dirty="0" err="1"/>
              <a:t>Gesänge</a:t>
            </a:r>
            <a:r>
              <a:rPr lang="en-US" sz="2800" dirty="0"/>
              <a:t> in </a:t>
            </a:r>
            <a:r>
              <a:rPr lang="en-US" sz="2800" dirty="0" err="1"/>
              <a:t>Klagelieder</a:t>
            </a:r>
            <a:r>
              <a:rPr lang="en-US" sz="2800" dirty="0"/>
              <a:t>, und </a:t>
            </a:r>
            <a:r>
              <a:rPr lang="en-US" sz="2800" dirty="0" err="1"/>
              <a:t>werde</a:t>
            </a:r>
            <a:r>
              <a:rPr lang="en-US" sz="2800" dirty="0"/>
              <a:t> auf </a:t>
            </a:r>
            <a:r>
              <a:rPr lang="en-US" sz="2800" dirty="0" err="1"/>
              <a:t>alle</a:t>
            </a:r>
            <a:r>
              <a:rPr lang="en-US" sz="2800" dirty="0"/>
              <a:t> </a:t>
            </a:r>
            <a:r>
              <a:rPr lang="en-US" sz="2800" dirty="0" err="1"/>
              <a:t>Lenden</a:t>
            </a:r>
            <a:r>
              <a:rPr lang="en-US" sz="2800" dirty="0"/>
              <a:t> </a:t>
            </a:r>
            <a:r>
              <a:rPr lang="en-US" sz="2800" dirty="0" err="1"/>
              <a:t>Sacktuch</a:t>
            </a:r>
            <a:r>
              <a:rPr lang="en-US" sz="2800" dirty="0"/>
              <a:t> und auf </a:t>
            </a:r>
            <a:r>
              <a:rPr lang="en-US" sz="2800" dirty="0" err="1"/>
              <a:t>jedes</a:t>
            </a:r>
            <a:r>
              <a:rPr lang="en-US" sz="2800" dirty="0"/>
              <a:t> </a:t>
            </a:r>
            <a:r>
              <a:rPr lang="en-US" sz="2800" dirty="0" err="1"/>
              <a:t>Haupt</a:t>
            </a:r>
            <a:r>
              <a:rPr lang="en-US" sz="2800" dirty="0"/>
              <a:t> </a:t>
            </a:r>
            <a:r>
              <a:rPr lang="en-US" sz="2800" dirty="0" err="1"/>
              <a:t>eine</a:t>
            </a:r>
            <a:r>
              <a:rPr lang="en-US" sz="2800" dirty="0"/>
              <a:t> </a:t>
            </a:r>
            <a:r>
              <a:rPr lang="en-US" sz="2800" dirty="0" err="1"/>
              <a:t>Glatze</a:t>
            </a:r>
            <a:r>
              <a:rPr lang="en-US" sz="2800" dirty="0"/>
              <a:t> </a:t>
            </a:r>
            <a:r>
              <a:rPr lang="en-US" sz="2800" dirty="0" err="1"/>
              <a:t>bringen</a:t>
            </a:r>
            <a:r>
              <a:rPr lang="en-US" sz="2800" dirty="0"/>
              <a:t>. Und </a:t>
            </a:r>
            <a:r>
              <a:rPr lang="en-US" sz="2800" dirty="0" err="1"/>
              <a:t>ich</a:t>
            </a:r>
            <a:r>
              <a:rPr lang="en-US" sz="2800" dirty="0"/>
              <a:t> </a:t>
            </a:r>
            <a:r>
              <a:rPr lang="en-US" sz="2800" dirty="0" err="1"/>
              <a:t>werde</a:t>
            </a:r>
            <a:r>
              <a:rPr lang="en-US" sz="2800" dirty="0"/>
              <a:t> </a:t>
            </a:r>
            <a:r>
              <a:rPr lang="en-US" sz="2800" dirty="0" err="1"/>
              <a:t>es</a:t>
            </a:r>
            <a:r>
              <a:rPr lang="en-US" sz="2800" dirty="0"/>
              <a:t> </a:t>
            </a:r>
            <a:r>
              <a:rPr lang="en-US" sz="2800" dirty="0" err="1"/>
              <a:t>machen</a:t>
            </a:r>
            <a:r>
              <a:rPr lang="en-US" sz="2800" dirty="0"/>
              <a:t> </a:t>
            </a:r>
            <a:r>
              <a:rPr lang="en-US" sz="2800" dirty="0" err="1"/>
              <a:t>wie</a:t>
            </a:r>
            <a:r>
              <a:rPr lang="en-US" sz="2800" dirty="0"/>
              <a:t> die </a:t>
            </a:r>
            <a:r>
              <a:rPr lang="en-US" sz="2800" dirty="0" err="1"/>
              <a:t>Trauer</a:t>
            </a:r>
            <a:r>
              <a:rPr lang="en-US" sz="2800" dirty="0"/>
              <a:t> um den </a:t>
            </a:r>
            <a:r>
              <a:rPr lang="en-US" sz="2800" dirty="0" err="1"/>
              <a:t>einzigen</a:t>
            </a:r>
            <a:r>
              <a:rPr lang="en-US" sz="2800" dirty="0"/>
              <a:t> [</a:t>
            </a:r>
            <a:r>
              <a:rPr lang="en-US" sz="2800" dirty="0" err="1"/>
              <a:t>Sohn</a:t>
            </a:r>
            <a:r>
              <a:rPr lang="en-US" sz="2800" dirty="0"/>
              <a:t>], und das </a:t>
            </a:r>
            <a:r>
              <a:rPr lang="en-US" sz="2800" dirty="0" err="1"/>
              <a:t>Ende</a:t>
            </a:r>
            <a:r>
              <a:rPr lang="en-US" sz="2800" dirty="0"/>
              <a:t> </a:t>
            </a:r>
            <a:r>
              <a:rPr lang="en-US" sz="2800" dirty="0" err="1"/>
              <a:t>davon</a:t>
            </a:r>
            <a:r>
              <a:rPr lang="en-US" sz="2800" dirty="0"/>
              <a:t> </a:t>
            </a:r>
            <a:r>
              <a:rPr lang="en-US" sz="2800" dirty="0" err="1"/>
              <a:t>wie</a:t>
            </a:r>
            <a:r>
              <a:rPr lang="en-US" sz="2800" dirty="0"/>
              <a:t> </a:t>
            </a:r>
            <a:r>
              <a:rPr lang="en-US" sz="2800" dirty="0" err="1"/>
              <a:t>einen</a:t>
            </a:r>
            <a:r>
              <a:rPr lang="en-US" sz="2800" dirty="0"/>
              <a:t> </a:t>
            </a:r>
            <a:r>
              <a:rPr lang="en-US" sz="2800" dirty="0" err="1"/>
              <a:t>bitteren</a:t>
            </a:r>
            <a:r>
              <a:rPr lang="en-US" sz="2800" dirty="0"/>
              <a:t> Tag.  </a:t>
            </a:r>
            <a:endParaRPr lang="de-DE" sz="2800" dirty="0"/>
          </a:p>
          <a:p>
            <a:pPr marL="0" indent="0" eaLnBrk="1" hangingPunct="1">
              <a:lnSpc>
                <a:spcPct val="90000"/>
              </a:lnSpc>
              <a:buNone/>
              <a:defRPr/>
            </a:pPr>
            <a:endParaRPr lang="de-DE" sz="2800" dirty="0" smtClean="0"/>
          </a:p>
        </p:txBody>
      </p:sp>
    </p:spTree>
    <p:extLst>
      <p:ext uri="{BB962C8B-B14F-4D97-AF65-F5344CB8AC3E}">
        <p14:creationId xmlns:p14="http://schemas.microsoft.com/office/powerpoint/2010/main" val="2401175766"/>
      </p:ext>
    </p:extLst>
  </p:cSld>
  <p:clrMapOvr>
    <a:masterClrMapping/>
  </p:clrMapOvr>
  <p:transition>
    <p:wipe dir="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2"/>
          <p:cNvSpPr>
            <a:spLocks noGrp="1" noChangeArrowheads="1"/>
          </p:cNvSpPr>
          <p:nvPr>
            <p:ph type="title"/>
          </p:nvPr>
        </p:nvSpPr>
        <p:spPr/>
        <p:txBody>
          <a:bodyPr/>
          <a:lstStyle/>
          <a:p>
            <a:pPr eaLnBrk="1" hangingPunct="1">
              <a:defRPr/>
            </a:pPr>
            <a:r>
              <a:rPr lang="de-DE" sz="3600" b="0" dirty="0" smtClean="0"/>
              <a:t>Der endzeitliche Tag </a:t>
            </a:r>
            <a:r>
              <a:rPr lang="de-DE" sz="3600" b="0" dirty="0" err="1" smtClean="0"/>
              <a:t>Jahwehs</a:t>
            </a:r>
            <a:r>
              <a:rPr lang="de-DE" sz="3600" b="0" dirty="0" smtClean="0"/>
              <a:t> (AT)</a:t>
            </a:r>
          </a:p>
        </p:txBody>
      </p:sp>
      <p:sp>
        <p:nvSpPr>
          <p:cNvPr id="102403" name="Rectangle 3"/>
          <p:cNvSpPr>
            <a:spLocks noGrp="1" noChangeArrowheads="1"/>
          </p:cNvSpPr>
          <p:nvPr>
            <p:ph type="body" idx="1"/>
          </p:nvPr>
        </p:nvSpPr>
        <p:spPr/>
        <p:txBody>
          <a:bodyPr/>
          <a:lstStyle/>
          <a:p>
            <a:pPr eaLnBrk="1" hangingPunct="1">
              <a:lnSpc>
                <a:spcPct val="80000"/>
              </a:lnSpc>
              <a:defRPr/>
            </a:pPr>
            <a:r>
              <a:rPr lang="de-DE" sz="2800" dirty="0" err="1" smtClean="0"/>
              <a:t>Hes</a:t>
            </a:r>
            <a:r>
              <a:rPr lang="de-DE" sz="2800" dirty="0" smtClean="0"/>
              <a:t> 30,2.3 </a:t>
            </a:r>
            <a:r>
              <a:rPr lang="de-CH" sz="2800" dirty="0" smtClean="0"/>
              <a:t>Wehe</a:t>
            </a:r>
            <a:r>
              <a:rPr lang="de-CH" sz="2800" dirty="0"/>
              <a:t>, der Tag!  </a:t>
            </a:r>
            <a:r>
              <a:rPr lang="de-CH" sz="2800" baseline="30000" dirty="0"/>
              <a:t>3</a:t>
            </a:r>
            <a:r>
              <a:rPr lang="de-CH" sz="2800" dirty="0"/>
              <a:t> denn nahe ist der Tag; ja, der </a:t>
            </a:r>
            <a:r>
              <a:rPr lang="de-CH" sz="2800" dirty="0">
                <a:solidFill>
                  <a:srgbClr val="0070C0"/>
                </a:solidFill>
              </a:rPr>
              <a:t>Tag JAHWEHS </a:t>
            </a:r>
            <a:r>
              <a:rPr lang="de-CH" sz="2800" dirty="0"/>
              <a:t>ist nahe, ein Tag des Gewölks: </a:t>
            </a:r>
            <a:r>
              <a:rPr lang="de-CH" sz="2800" dirty="0" smtClean="0"/>
              <a:t>(Gerichts)Zeit </a:t>
            </a:r>
            <a:r>
              <a:rPr lang="de-CH" sz="2800" dirty="0"/>
              <a:t>der Völker wird er sein. </a:t>
            </a:r>
            <a:endParaRPr lang="de-CH" sz="2800" dirty="0" smtClean="0"/>
          </a:p>
          <a:p>
            <a:pPr eaLnBrk="1" hangingPunct="1">
              <a:lnSpc>
                <a:spcPct val="80000"/>
              </a:lnSpc>
              <a:defRPr/>
            </a:pPr>
            <a:r>
              <a:rPr lang="de-CH" sz="2800" dirty="0"/>
              <a:t>Ob 1:15   – denn der </a:t>
            </a:r>
            <a:r>
              <a:rPr lang="de-CH" sz="2800" dirty="0">
                <a:solidFill>
                  <a:srgbClr val="0070C0"/>
                </a:solidFill>
              </a:rPr>
              <a:t>Tag JAHWEHS </a:t>
            </a:r>
            <a:r>
              <a:rPr lang="de-CH" sz="2800" dirty="0"/>
              <a:t>ist nahe über alle Völker: Wie du getan hast, wird dir getan werden; dein Tun wird auf dein Haupt zurückkehren;</a:t>
            </a:r>
            <a:endParaRPr lang="de-DE" sz="2800" dirty="0" smtClean="0"/>
          </a:p>
        </p:txBody>
      </p:sp>
    </p:spTree>
    <p:extLst>
      <p:ext uri="{BB962C8B-B14F-4D97-AF65-F5344CB8AC3E}">
        <p14:creationId xmlns:p14="http://schemas.microsoft.com/office/powerpoint/2010/main" val="3107802944"/>
      </p:ext>
    </p:extLst>
  </p:cSld>
  <p:clrMapOvr>
    <a:masterClrMapping/>
  </p:clrMapOvr>
  <p:transition>
    <p:wipe dir="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2"/>
          <p:cNvSpPr>
            <a:spLocks noGrp="1" noChangeArrowheads="1"/>
          </p:cNvSpPr>
          <p:nvPr>
            <p:ph type="title"/>
          </p:nvPr>
        </p:nvSpPr>
        <p:spPr/>
        <p:txBody>
          <a:bodyPr/>
          <a:lstStyle/>
          <a:p>
            <a:pPr eaLnBrk="1" hangingPunct="1">
              <a:defRPr/>
            </a:pPr>
            <a:r>
              <a:rPr lang="de-DE" sz="3600" b="0" dirty="0" smtClean="0"/>
              <a:t>Der endzeitliche Tag </a:t>
            </a:r>
            <a:r>
              <a:rPr lang="de-DE" sz="3600" b="0" dirty="0" err="1" smtClean="0"/>
              <a:t>Jahwehs</a:t>
            </a:r>
            <a:r>
              <a:rPr lang="de-DE" sz="3600" b="0" dirty="0" smtClean="0"/>
              <a:t> (AT)</a:t>
            </a:r>
          </a:p>
        </p:txBody>
      </p:sp>
      <p:sp>
        <p:nvSpPr>
          <p:cNvPr id="101379" name="Rectangle 3"/>
          <p:cNvSpPr>
            <a:spLocks noGrp="1" noChangeArrowheads="1"/>
          </p:cNvSpPr>
          <p:nvPr>
            <p:ph type="body" idx="1"/>
          </p:nvPr>
        </p:nvSpPr>
        <p:spPr>
          <a:xfrm>
            <a:off x="251520" y="1340768"/>
            <a:ext cx="8892480" cy="5517232"/>
          </a:xfrm>
        </p:spPr>
        <p:txBody>
          <a:bodyPr/>
          <a:lstStyle/>
          <a:p>
            <a:pPr eaLnBrk="1" hangingPunct="1">
              <a:lnSpc>
                <a:spcPct val="90000"/>
              </a:lnSpc>
              <a:defRPr/>
            </a:pPr>
            <a:r>
              <a:rPr lang="en-US" sz="2800" dirty="0" err="1" smtClean="0">
                <a:solidFill>
                  <a:schemeClr val="accent1"/>
                </a:solidFill>
                <a:effectLst/>
              </a:rPr>
              <a:t>Jer</a:t>
            </a:r>
            <a:r>
              <a:rPr lang="en-US" sz="2800" dirty="0" smtClean="0">
                <a:solidFill>
                  <a:schemeClr val="accent1"/>
                </a:solidFill>
                <a:effectLst/>
              </a:rPr>
              <a:t> 30:5-9</a:t>
            </a:r>
            <a:r>
              <a:rPr lang="en-US" sz="2800" b="1" dirty="0" smtClean="0">
                <a:effectLst/>
              </a:rPr>
              <a:t> </a:t>
            </a:r>
            <a:r>
              <a:rPr lang="en-US" sz="2800" dirty="0" smtClean="0">
                <a:effectLst/>
              </a:rPr>
              <a:t> .. </a:t>
            </a:r>
            <a:r>
              <a:rPr lang="en-US" sz="2800" dirty="0" err="1" smtClean="0">
                <a:effectLst/>
              </a:rPr>
              <a:t>Eine</a:t>
            </a:r>
            <a:r>
              <a:rPr lang="en-US" sz="2800" dirty="0" smtClean="0">
                <a:effectLst/>
              </a:rPr>
              <a:t> </a:t>
            </a:r>
            <a:r>
              <a:rPr lang="en-US" sz="2800" dirty="0" err="1" smtClean="0">
                <a:effectLst/>
              </a:rPr>
              <a:t>Stimme</a:t>
            </a:r>
            <a:r>
              <a:rPr lang="en-US" sz="2800" dirty="0" smtClean="0">
                <a:effectLst/>
              </a:rPr>
              <a:t> des </a:t>
            </a:r>
            <a:r>
              <a:rPr lang="en-US" sz="2800" dirty="0" err="1" smtClean="0">
                <a:effectLst/>
              </a:rPr>
              <a:t>Schreckens</a:t>
            </a:r>
            <a:r>
              <a:rPr lang="en-US" sz="2800" dirty="0" smtClean="0">
                <a:effectLst/>
              </a:rPr>
              <a:t> </a:t>
            </a:r>
            <a:r>
              <a:rPr lang="en-US" sz="2800" dirty="0" err="1" smtClean="0">
                <a:effectLst/>
              </a:rPr>
              <a:t>haben</a:t>
            </a:r>
            <a:r>
              <a:rPr lang="en-US" sz="2800" dirty="0" smtClean="0">
                <a:effectLst/>
              </a:rPr>
              <a:t> </a:t>
            </a:r>
            <a:r>
              <a:rPr lang="en-US" sz="2800" dirty="0" err="1" smtClean="0">
                <a:effectLst/>
              </a:rPr>
              <a:t>wir</a:t>
            </a:r>
            <a:r>
              <a:rPr lang="en-US" sz="2800" dirty="0" smtClean="0">
                <a:effectLst/>
              </a:rPr>
              <a:t> </a:t>
            </a:r>
            <a:r>
              <a:rPr lang="en-US" sz="2800" dirty="0" err="1" smtClean="0">
                <a:effectLst/>
              </a:rPr>
              <a:t>gehört</a:t>
            </a:r>
            <a:r>
              <a:rPr lang="en-US" sz="2800" dirty="0" smtClean="0">
                <a:effectLst/>
              </a:rPr>
              <a:t>; da </a:t>
            </a:r>
            <a:r>
              <a:rPr lang="en-US" sz="2800" dirty="0" err="1" smtClean="0">
                <a:effectLst/>
              </a:rPr>
              <a:t>ist</a:t>
            </a:r>
            <a:r>
              <a:rPr lang="en-US" sz="2800" dirty="0" smtClean="0">
                <a:effectLst/>
              </a:rPr>
              <a:t> </a:t>
            </a:r>
            <a:r>
              <a:rPr lang="en-US" sz="2800" dirty="0" err="1" smtClean="0">
                <a:effectLst/>
              </a:rPr>
              <a:t>Furcht</a:t>
            </a:r>
            <a:r>
              <a:rPr lang="en-US" sz="2800" dirty="0" smtClean="0">
                <a:effectLst/>
              </a:rPr>
              <a:t> und </a:t>
            </a:r>
            <a:r>
              <a:rPr lang="en-US" sz="2800" dirty="0" err="1" smtClean="0">
                <a:effectLst/>
              </a:rPr>
              <a:t>kein</a:t>
            </a:r>
            <a:r>
              <a:rPr lang="en-US" sz="2800" dirty="0" smtClean="0">
                <a:effectLst/>
              </a:rPr>
              <a:t> </a:t>
            </a:r>
            <a:r>
              <a:rPr lang="en-US" sz="2800" dirty="0" err="1" smtClean="0">
                <a:effectLst/>
              </a:rPr>
              <a:t>Frieden</a:t>
            </a:r>
            <a:r>
              <a:rPr lang="en-US" sz="2800" dirty="0" smtClean="0">
                <a:effectLst/>
              </a:rPr>
              <a:t>.  </a:t>
            </a:r>
            <a:r>
              <a:rPr lang="en-US" sz="2800" dirty="0" smtClean="0">
                <a:solidFill>
                  <a:schemeClr val="accent1"/>
                </a:solidFill>
                <a:effectLst/>
              </a:rPr>
              <a:t>6</a:t>
            </a:r>
            <a:r>
              <a:rPr lang="en-US" sz="2800" dirty="0" smtClean="0">
                <a:effectLst/>
              </a:rPr>
              <a:t> </a:t>
            </a:r>
            <a:r>
              <a:rPr lang="en-US" sz="2800" dirty="0" err="1" smtClean="0">
                <a:effectLst/>
              </a:rPr>
              <a:t>Fragt</a:t>
            </a:r>
            <a:r>
              <a:rPr lang="en-US" sz="2800" dirty="0" smtClean="0">
                <a:effectLst/>
              </a:rPr>
              <a:t> </a:t>
            </a:r>
            <a:r>
              <a:rPr lang="en-US" sz="2800" dirty="0" err="1" smtClean="0">
                <a:effectLst/>
              </a:rPr>
              <a:t>doch</a:t>
            </a:r>
            <a:r>
              <a:rPr lang="en-US" sz="2800" dirty="0" smtClean="0">
                <a:effectLst/>
              </a:rPr>
              <a:t> und </a:t>
            </a:r>
            <a:r>
              <a:rPr lang="en-US" sz="2800" dirty="0" err="1" smtClean="0">
                <a:effectLst/>
              </a:rPr>
              <a:t>seht</a:t>
            </a:r>
            <a:r>
              <a:rPr lang="en-US" sz="2800" dirty="0" smtClean="0">
                <a:effectLst/>
              </a:rPr>
              <a:t>, </a:t>
            </a:r>
            <a:r>
              <a:rPr lang="en-US" sz="2800" dirty="0" err="1" smtClean="0">
                <a:effectLst/>
              </a:rPr>
              <a:t>ob</a:t>
            </a:r>
            <a:r>
              <a:rPr lang="en-US" sz="2800" dirty="0" smtClean="0">
                <a:effectLst/>
              </a:rPr>
              <a:t> </a:t>
            </a:r>
            <a:r>
              <a:rPr lang="en-US" sz="2800" dirty="0" err="1" smtClean="0">
                <a:effectLst/>
              </a:rPr>
              <a:t>ein</a:t>
            </a:r>
            <a:r>
              <a:rPr lang="en-US" sz="2800" dirty="0" smtClean="0">
                <a:effectLst/>
              </a:rPr>
              <a:t> Mann </a:t>
            </a:r>
            <a:r>
              <a:rPr lang="en-US" sz="2800" dirty="0" err="1" smtClean="0">
                <a:effectLst/>
              </a:rPr>
              <a:t>gebiert</a:t>
            </a:r>
            <a:r>
              <a:rPr lang="en-US" sz="2800" dirty="0" smtClean="0">
                <a:effectLst/>
              </a:rPr>
              <a:t>! </a:t>
            </a:r>
            <a:r>
              <a:rPr lang="en-US" sz="2800" dirty="0" err="1" smtClean="0">
                <a:effectLst/>
              </a:rPr>
              <a:t>Warum</a:t>
            </a:r>
            <a:r>
              <a:rPr lang="en-US" sz="2800" dirty="0" smtClean="0">
                <a:effectLst/>
              </a:rPr>
              <a:t> </a:t>
            </a:r>
            <a:r>
              <a:rPr lang="en-US" sz="2800" dirty="0" err="1" smtClean="0">
                <a:effectLst/>
              </a:rPr>
              <a:t>sehe</a:t>
            </a:r>
            <a:r>
              <a:rPr lang="en-US" sz="2800" dirty="0" smtClean="0">
                <a:effectLst/>
              </a:rPr>
              <a:t> </a:t>
            </a:r>
            <a:r>
              <a:rPr lang="en-US" sz="2800" dirty="0" err="1" smtClean="0">
                <a:effectLst/>
              </a:rPr>
              <a:t>ich</a:t>
            </a:r>
            <a:r>
              <a:rPr lang="en-US" sz="2800" dirty="0" smtClean="0">
                <a:effectLst/>
              </a:rPr>
              <a:t> die </a:t>
            </a:r>
            <a:r>
              <a:rPr lang="en-US" sz="2800" dirty="0" err="1" smtClean="0">
                <a:effectLst/>
              </a:rPr>
              <a:t>Hände</a:t>
            </a:r>
            <a:r>
              <a:rPr lang="en-US" sz="2800" dirty="0" smtClean="0">
                <a:effectLst/>
              </a:rPr>
              <a:t> </a:t>
            </a:r>
            <a:r>
              <a:rPr lang="en-US" sz="2800" dirty="0" err="1" smtClean="0">
                <a:effectLst/>
              </a:rPr>
              <a:t>eines</a:t>
            </a:r>
            <a:r>
              <a:rPr lang="en-US" sz="2800" dirty="0" smtClean="0">
                <a:effectLst/>
              </a:rPr>
              <a:t> </a:t>
            </a:r>
            <a:r>
              <a:rPr lang="en-US" sz="2800" dirty="0" err="1" smtClean="0">
                <a:effectLst/>
              </a:rPr>
              <a:t>jeden</a:t>
            </a:r>
            <a:r>
              <a:rPr lang="en-US" sz="2800" dirty="0" smtClean="0">
                <a:effectLst/>
              </a:rPr>
              <a:t> Mannes auf </a:t>
            </a:r>
            <a:r>
              <a:rPr lang="en-US" sz="2800" dirty="0" err="1" smtClean="0">
                <a:effectLst/>
              </a:rPr>
              <a:t>seinen</a:t>
            </a:r>
            <a:r>
              <a:rPr lang="en-US" sz="2800" dirty="0" smtClean="0">
                <a:effectLst/>
              </a:rPr>
              <a:t> </a:t>
            </a:r>
            <a:r>
              <a:rPr lang="en-US" sz="2800" dirty="0" err="1" smtClean="0">
                <a:effectLst/>
              </a:rPr>
              <a:t>Lenden</a:t>
            </a:r>
            <a:r>
              <a:rPr lang="en-US" sz="2800" dirty="0" smtClean="0">
                <a:effectLst/>
              </a:rPr>
              <a:t>, </a:t>
            </a:r>
            <a:r>
              <a:rPr lang="en-US" sz="2800" dirty="0" err="1" smtClean="0">
                <a:effectLst/>
              </a:rPr>
              <a:t>einer</a:t>
            </a:r>
            <a:r>
              <a:rPr lang="en-US" sz="2800" dirty="0" smtClean="0">
                <a:effectLst/>
              </a:rPr>
              <a:t> </a:t>
            </a:r>
            <a:r>
              <a:rPr lang="en-US" sz="2800" dirty="0" err="1" smtClean="0">
                <a:effectLst/>
              </a:rPr>
              <a:t>Gebärenden</a:t>
            </a:r>
            <a:r>
              <a:rPr lang="en-US" sz="2800" dirty="0" smtClean="0">
                <a:effectLst/>
              </a:rPr>
              <a:t> </a:t>
            </a:r>
            <a:r>
              <a:rPr lang="en-US" sz="2800" dirty="0" err="1" smtClean="0">
                <a:effectLst/>
              </a:rPr>
              <a:t>gleich</a:t>
            </a:r>
            <a:r>
              <a:rPr lang="en-US" sz="2800" dirty="0" smtClean="0">
                <a:effectLst/>
              </a:rPr>
              <a:t>, und </a:t>
            </a:r>
            <a:r>
              <a:rPr lang="en-US" sz="2800" dirty="0" err="1" smtClean="0">
                <a:effectLst/>
              </a:rPr>
              <a:t>jedes</a:t>
            </a:r>
            <a:r>
              <a:rPr lang="en-US" sz="2800" dirty="0" smtClean="0">
                <a:effectLst/>
              </a:rPr>
              <a:t> </a:t>
            </a:r>
            <a:r>
              <a:rPr lang="en-US" sz="2800" dirty="0" err="1" smtClean="0">
                <a:effectLst/>
              </a:rPr>
              <a:t>Angesicht</a:t>
            </a:r>
            <a:r>
              <a:rPr lang="en-US" sz="2800" dirty="0" smtClean="0">
                <a:effectLst/>
              </a:rPr>
              <a:t> in </a:t>
            </a:r>
            <a:r>
              <a:rPr lang="en-US" sz="2800" dirty="0" err="1" smtClean="0">
                <a:effectLst/>
              </a:rPr>
              <a:t>Blässe</a:t>
            </a:r>
            <a:r>
              <a:rPr lang="en-US" sz="2800" dirty="0" smtClean="0">
                <a:effectLst/>
              </a:rPr>
              <a:t> </a:t>
            </a:r>
            <a:r>
              <a:rPr lang="en-US" sz="2800" dirty="0" err="1" smtClean="0">
                <a:effectLst/>
              </a:rPr>
              <a:t>verwandelt</a:t>
            </a:r>
            <a:r>
              <a:rPr lang="en-US" sz="2800" dirty="0" smtClean="0">
                <a:effectLst/>
              </a:rPr>
              <a:t>?  </a:t>
            </a:r>
            <a:r>
              <a:rPr lang="en-US" sz="2800" dirty="0" smtClean="0">
                <a:solidFill>
                  <a:schemeClr val="accent1"/>
                </a:solidFill>
                <a:effectLst/>
              </a:rPr>
              <a:t>7</a:t>
            </a:r>
            <a:r>
              <a:rPr lang="en-US" sz="2800" dirty="0" smtClean="0">
                <a:effectLst/>
              </a:rPr>
              <a:t> </a:t>
            </a:r>
            <a:r>
              <a:rPr lang="en-US" sz="2800" dirty="0" err="1" smtClean="0">
                <a:effectLst/>
              </a:rPr>
              <a:t>Wehe</a:t>
            </a:r>
            <a:r>
              <a:rPr lang="en-US" sz="2800" dirty="0" smtClean="0">
                <a:effectLst/>
              </a:rPr>
              <a:t>, </a:t>
            </a:r>
            <a:r>
              <a:rPr lang="en-US" sz="2800" dirty="0" err="1" smtClean="0">
                <a:effectLst/>
              </a:rPr>
              <a:t>denn</a:t>
            </a:r>
            <a:r>
              <a:rPr lang="en-US" sz="2800" dirty="0" smtClean="0">
                <a:effectLst/>
              </a:rPr>
              <a:t> </a:t>
            </a:r>
            <a:r>
              <a:rPr lang="en-US" sz="2800" dirty="0" err="1" smtClean="0">
                <a:solidFill>
                  <a:schemeClr val="accent1"/>
                </a:solidFill>
                <a:effectLst/>
              </a:rPr>
              <a:t>groß</a:t>
            </a:r>
            <a:r>
              <a:rPr lang="en-US" sz="2800" dirty="0" smtClean="0">
                <a:solidFill>
                  <a:schemeClr val="accent1"/>
                </a:solidFill>
                <a:effectLst/>
              </a:rPr>
              <a:t> </a:t>
            </a:r>
            <a:r>
              <a:rPr lang="en-US" sz="2800" dirty="0" err="1" smtClean="0">
                <a:solidFill>
                  <a:schemeClr val="accent1"/>
                </a:solidFill>
                <a:effectLst/>
              </a:rPr>
              <a:t>ist</a:t>
            </a:r>
            <a:r>
              <a:rPr lang="en-US" sz="2800" dirty="0" smtClean="0">
                <a:solidFill>
                  <a:schemeClr val="accent1"/>
                </a:solidFill>
                <a:effectLst/>
              </a:rPr>
              <a:t> </a:t>
            </a:r>
            <a:r>
              <a:rPr lang="en-US" sz="2800" dirty="0" err="1" smtClean="0">
                <a:solidFill>
                  <a:schemeClr val="accent1"/>
                </a:solidFill>
                <a:effectLst/>
              </a:rPr>
              <a:t>jener</a:t>
            </a:r>
            <a:r>
              <a:rPr lang="en-US" sz="2800" dirty="0" smtClean="0">
                <a:solidFill>
                  <a:schemeClr val="accent1"/>
                </a:solidFill>
                <a:effectLst/>
              </a:rPr>
              <a:t> Tag,</a:t>
            </a:r>
            <a:r>
              <a:rPr lang="en-US" sz="2800" dirty="0" smtClean="0">
                <a:effectLst/>
              </a:rPr>
              <a:t> </a:t>
            </a:r>
            <a:r>
              <a:rPr lang="en-US" sz="2800" dirty="0" err="1" smtClean="0">
                <a:effectLst/>
              </a:rPr>
              <a:t>ohnegleichen</a:t>
            </a:r>
            <a:r>
              <a:rPr lang="en-US" sz="2800" dirty="0" smtClean="0">
                <a:effectLst/>
              </a:rPr>
              <a:t>, und </a:t>
            </a:r>
            <a:r>
              <a:rPr lang="en-US" sz="2800" dirty="0" err="1" smtClean="0">
                <a:effectLst/>
              </a:rPr>
              <a:t>es</a:t>
            </a:r>
            <a:r>
              <a:rPr lang="en-US" sz="2800" dirty="0" smtClean="0">
                <a:effectLst/>
              </a:rPr>
              <a:t> </a:t>
            </a:r>
            <a:r>
              <a:rPr lang="en-US" sz="2800" dirty="0" err="1" smtClean="0">
                <a:effectLst/>
              </a:rPr>
              <a:t>ist</a:t>
            </a:r>
            <a:r>
              <a:rPr lang="en-US" sz="2800" dirty="0" smtClean="0">
                <a:effectLst/>
              </a:rPr>
              <a:t> </a:t>
            </a:r>
            <a:r>
              <a:rPr lang="en-US" sz="2800" dirty="0" err="1" smtClean="0">
                <a:solidFill>
                  <a:schemeClr val="accent1"/>
                </a:solidFill>
                <a:effectLst/>
              </a:rPr>
              <a:t>eine</a:t>
            </a:r>
            <a:r>
              <a:rPr lang="en-US" sz="2800" dirty="0" smtClean="0">
                <a:solidFill>
                  <a:schemeClr val="accent1"/>
                </a:solidFill>
                <a:effectLst/>
              </a:rPr>
              <a:t> </a:t>
            </a:r>
            <a:r>
              <a:rPr lang="en-US" sz="2800" dirty="0" err="1" smtClean="0">
                <a:solidFill>
                  <a:schemeClr val="accent1"/>
                </a:solidFill>
                <a:effectLst/>
              </a:rPr>
              <a:t>Zeit</a:t>
            </a:r>
            <a:r>
              <a:rPr lang="en-US" sz="2800" dirty="0" smtClean="0">
                <a:solidFill>
                  <a:schemeClr val="accent1"/>
                </a:solidFill>
                <a:effectLst/>
              </a:rPr>
              <a:t> der </a:t>
            </a:r>
            <a:r>
              <a:rPr lang="en-US" sz="2800" dirty="0" err="1" smtClean="0">
                <a:solidFill>
                  <a:schemeClr val="accent1"/>
                </a:solidFill>
                <a:effectLst/>
              </a:rPr>
              <a:t>Bedrängnis</a:t>
            </a:r>
            <a:r>
              <a:rPr lang="en-US" sz="2800" dirty="0" smtClean="0">
                <a:solidFill>
                  <a:schemeClr val="accent1"/>
                </a:solidFill>
                <a:effectLst/>
              </a:rPr>
              <a:t> </a:t>
            </a:r>
            <a:r>
              <a:rPr lang="en-US" sz="2800" dirty="0" err="1" smtClean="0">
                <a:solidFill>
                  <a:schemeClr val="accent1"/>
                </a:solidFill>
                <a:effectLst/>
              </a:rPr>
              <a:t>für</a:t>
            </a:r>
            <a:r>
              <a:rPr lang="en-US" sz="2800" dirty="0" smtClean="0">
                <a:solidFill>
                  <a:schemeClr val="accent1"/>
                </a:solidFill>
                <a:effectLst/>
              </a:rPr>
              <a:t> </a:t>
            </a:r>
            <a:r>
              <a:rPr lang="en-US" sz="2800" dirty="0" err="1" smtClean="0">
                <a:solidFill>
                  <a:schemeClr val="accent1"/>
                </a:solidFill>
                <a:effectLst/>
              </a:rPr>
              <a:t>Jakob</a:t>
            </a:r>
            <a:r>
              <a:rPr lang="en-US" sz="2800" dirty="0" smtClean="0">
                <a:effectLst/>
              </a:rPr>
              <a:t>! </a:t>
            </a:r>
            <a:r>
              <a:rPr lang="en-US" sz="2800" dirty="0" err="1" smtClean="0">
                <a:effectLst/>
              </a:rPr>
              <a:t>Doch</a:t>
            </a:r>
            <a:r>
              <a:rPr lang="en-US" sz="2800" dirty="0" smtClean="0">
                <a:effectLst/>
              </a:rPr>
              <a:t> </a:t>
            </a:r>
            <a:r>
              <a:rPr lang="en-US" sz="2800" dirty="0" err="1" smtClean="0">
                <a:effectLst/>
              </a:rPr>
              <a:t>er</a:t>
            </a:r>
            <a:r>
              <a:rPr lang="en-US" sz="2800" dirty="0" smtClean="0">
                <a:effectLst/>
              </a:rPr>
              <a:t> </a:t>
            </a:r>
            <a:r>
              <a:rPr lang="en-US" sz="2800" dirty="0" err="1" smtClean="0">
                <a:effectLst/>
              </a:rPr>
              <a:t>wird</a:t>
            </a:r>
            <a:r>
              <a:rPr lang="en-US" sz="2800" dirty="0" smtClean="0">
                <a:effectLst/>
              </a:rPr>
              <a:t> </a:t>
            </a:r>
            <a:r>
              <a:rPr lang="en-US" sz="2800" dirty="0" err="1" smtClean="0">
                <a:effectLst/>
              </a:rPr>
              <a:t>aus</a:t>
            </a:r>
            <a:r>
              <a:rPr lang="en-US" sz="2800" dirty="0" smtClean="0">
                <a:effectLst/>
              </a:rPr>
              <a:t> </a:t>
            </a:r>
            <a:r>
              <a:rPr lang="en-US" sz="2800" dirty="0" err="1" smtClean="0">
                <a:effectLst/>
              </a:rPr>
              <a:t>ihr</a:t>
            </a:r>
            <a:r>
              <a:rPr lang="en-US" sz="2800" dirty="0" smtClean="0">
                <a:effectLst/>
              </a:rPr>
              <a:t> </a:t>
            </a:r>
            <a:r>
              <a:rPr lang="en-US" sz="2800" dirty="0" err="1" smtClean="0">
                <a:effectLst/>
              </a:rPr>
              <a:t>gerettet</a:t>
            </a:r>
            <a:r>
              <a:rPr lang="en-US" sz="2800" dirty="0" smtClean="0">
                <a:effectLst/>
              </a:rPr>
              <a:t> </a:t>
            </a:r>
            <a:r>
              <a:rPr lang="en-US" sz="2800" dirty="0" err="1" smtClean="0">
                <a:effectLst/>
              </a:rPr>
              <a:t>werden</a:t>
            </a:r>
            <a:r>
              <a:rPr lang="en-US" sz="2800" dirty="0" smtClean="0">
                <a:effectLst/>
              </a:rPr>
              <a:t>.  </a:t>
            </a:r>
            <a:r>
              <a:rPr lang="en-US" sz="2800" dirty="0" smtClean="0">
                <a:solidFill>
                  <a:schemeClr val="accent1"/>
                </a:solidFill>
                <a:effectLst/>
              </a:rPr>
              <a:t>8</a:t>
            </a:r>
            <a:r>
              <a:rPr lang="en-US" sz="2800" dirty="0" smtClean="0">
                <a:effectLst/>
              </a:rPr>
              <a:t> </a:t>
            </a:r>
            <a:r>
              <a:rPr lang="en-US" sz="2800" dirty="0" err="1" smtClean="0">
                <a:effectLst/>
              </a:rPr>
              <a:t>denn</a:t>
            </a:r>
            <a:r>
              <a:rPr lang="en-US" sz="2800" dirty="0" smtClean="0">
                <a:effectLst/>
              </a:rPr>
              <a:t> </a:t>
            </a:r>
            <a:r>
              <a:rPr lang="en-US" sz="2800" dirty="0" err="1" smtClean="0">
                <a:effectLst/>
              </a:rPr>
              <a:t>es</a:t>
            </a:r>
            <a:r>
              <a:rPr lang="en-US" sz="2800" dirty="0" smtClean="0">
                <a:effectLst/>
              </a:rPr>
              <a:t> </a:t>
            </a:r>
            <a:r>
              <a:rPr lang="en-US" sz="2800" dirty="0" err="1" smtClean="0">
                <a:effectLst/>
              </a:rPr>
              <a:t>wird</a:t>
            </a:r>
            <a:r>
              <a:rPr lang="en-US" sz="2800" dirty="0" smtClean="0">
                <a:effectLst/>
              </a:rPr>
              <a:t> </a:t>
            </a:r>
            <a:r>
              <a:rPr lang="en-US" sz="2800" dirty="0" err="1" smtClean="0">
                <a:effectLst/>
              </a:rPr>
              <a:t>geschehen</a:t>
            </a:r>
            <a:r>
              <a:rPr lang="en-US" sz="2800" dirty="0" smtClean="0">
                <a:effectLst/>
              </a:rPr>
              <a:t> </a:t>
            </a:r>
            <a:r>
              <a:rPr lang="en-US" sz="2800" dirty="0" smtClean="0">
                <a:solidFill>
                  <a:schemeClr val="accent1"/>
                </a:solidFill>
                <a:effectLst/>
              </a:rPr>
              <a:t>an </a:t>
            </a:r>
            <a:r>
              <a:rPr lang="en-US" sz="2800" dirty="0" err="1" smtClean="0">
                <a:solidFill>
                  <a:schemeClr val="accent1"/>
                </a:solidFill>
                <a:effectLst/>
              </a:rPr>
              <a:t>jenem</a:t>
            </a:r>
            <a:r>
              <a:rPr lang="en-US" sz="2800" dirty="0" smtClean="0">
                <a:solidFill>
                  <a:schemeClr val="accent1"/>
                </a:solidFill>
                <a:effectLst/>
              </a:rPr>
              <a:t> </a:t>
            </a:r>
            <a:r>
              <a:rPr lang="en-US" sz="2800" dirty="0" err="1" smtClean="0">
                <a:solidFill>
                  <a:schemeClr val="accent1"/>
                </a:solidFill>
                <a:effectLst/>
              </a:rPr>
              <a:t>Tage</a:t>
            </a:r>
            <a:r>
              <a:rPr lang="en-US" sz="2800" dirty="0" smtClean="0">
                <a:effectLst/>
              </a:rPr>
              <a:t>, [</a:t>
            </a:r>
            <a:r>
              <a:rPr lang="en-US" sz="2800" dirty="0" err="1" smtClean="0">
                <a:effectLst/>
              </a:rPr>
              <a:t>ist</a:t>
            </a:r>
            <a:r>
              <a:rPr lang="en-US" sz="2800" dirty="0" smtClean="0">
                <a:effectLst/>
              </a:rPr>
              <a:t> der] </a:t>
            </a:r>
            <a:r>
              <a:rPr lang="en-US" sz="2800" dirty="0" err="1" smtClean="0">
                <a:effectLst/>
              </a:rPr>
              <a:t>Ausspruch</a:t>
            </a:r>
            <a:r>
              <a:rPr lang="en-US" sz="2800" dirty="0" smtClean="0">
                <a:effectLst/>
              </a:rPr>
              <a:t> JAHWEHs der </a:t>
            </a:r>
            <a:r>
              <a:rPr lang="en-US" sz="2800" dirty="0" err="1" smtClean="0">
                <a:effectLst/>
              </a:rPr>
              <a:t>Heere</a:t>
            </a:r>
            <a:r>
              <a:rPr lang="en-US" sz="2800" dirty="0" smtClean="0">
                <a:effectLst/>
              </a:rPr>
              <a:t>, </a:t>
            </a:r>
            <a:r>
              <a:rPr lang="en-US" sz="2800" dirty="0" err="1" smtClean="0">
                <a:effectLst/>
              </a:rPr>
              <a:t>dass</a:t>
            </a:r>
            <a:r>
              <a:rPr lang="en-US" sz="2800" dirty="0" smtClean="0">
                <a:effectLst/>
              </a:rPr>
              <a:t> </a:t>
            </a:r>
            <a:r>
              <a:rPr lang="en-US" sz="2800" dirty="0" err="1" smtClean="0">
                <a:effectLst/>
              </a:rPr>
              <a:t>ich</a:t>
            </a:r>
            <a:r>
              <a:rPr lang="en-US" sz="2800" dirty="0" smtClean="0">
                <a:effectLst/>
              </a:rPr>
              <a:t> </a:t>
            </a:r>
            <a:r>
              <a:rPr lang="en-US" sz="2800" dirty="0" err="1" smtClean="0">
                <a:effectLst/>
              </a:rPr>
              <a:t>sein</a:t>
            </a:r>
            <a:r>
              <a:rPr lang="en-US" sz="2800" dirty="0" smtClean="0">
                <a:effectLst/>
              </a:rPr>
              <a:t> </a:t>
            </a:r>
            <a:r>
              <a:rPr lang="en-US" sz="2800" dirty="0" err="1" smtClean="0">
                <a:effectLst/>
              </a:rPr>
              <a:t>Joch</a:t>
            </a:r>
            <a:r>
              <a:rPr lang="en-US" sz="2800" dirty="0" smtClean="0">
                <a:effectLst/>
              </a:rPr>
              <a:t> von </a:t>
            </a:r>
            <a:r>
              <a:rPr lang="en-US" sz="2800" dirty="0" err="1" smtClean="0">
                <a:effectLst/>
              </a:rPr>
              <a:t>deinem</a:t>
            </a:r>
            <a:r>
              <a:rPr lang="en-US" sz="2800" dirty="0" smtClean="0">
                <a:effectLst/>
              </a:rPr>
              <a:t> Hals </a:t>
            </a:r>
            <a:r>
              <a:rPr lang="en-US" sz="2800" dirty="0" err="1" smtClean="0">
                <a:effectLst/>
              </a:rPr>
              <a:t>zerbrechen</a:t>
            </a:r>
            <a:r>
              <a:rPr lang="en-US" sz="2800" dirty="0" smtClean="0">
                <a:effectLst/>
              </a:rPr>
              <a:t> und </a:t>
            </a:r>
            <a:r>
              <a:rPr lang="en-US" sz="2800" dirty="0" err="1" smtClean="0">
                <a:effectLst/>
              </a:rPr>
              <a:t>deine</a:t>
            </a:r>
            <a:r>
              <a:rPr lang="en-US" sz="2800" dirty="0" smtClean="0">
                <a:effectLst/>
              </a:rPr>
              <a:t> </a:t>
            </a:r>
            <a:r>
              <a:rPr lang="en-US" sz="2800" dirty="0" err="1" smtClean="0">
                <a:effectLst/>
              </a:rPr>
              <a:t>Fesseln</a:t>
            </a:r>
            <a:r>
              <a:rPr lang="en-US" sz="2800" dirty="0" smtClean="0">
                <a:effectLst/>
              </a:rPr>
              <a:t> </a:t>
            </a:r>
            <a:r>
              <a:rPr lang="en-US" sz="2800" dirty="0" err="1" smtClean="0">
                <a:effectLst/>
              </a:rPr>
              <a:t>zerreißen</a:t>
            </a:r>
            <a:r>
              <a:rPr lang="en-US" sz="2800" dirty="0" smtClean="0">
                <a:effectLst/>
              </a:rPr>
              <a:t> </a:t>
            </a:r>
            <a:r>
              <a:rPr lang="en-US" sz="2800" dirty="0" err="1" smtClean="0">
                <a:effectLst/>
              </a:rPr>
              <a:t>werde</a:t>
            </a:r>
            <a:r>
              <a:rPr lang="en-US" sz="2800" dirty="0" smtClean="0">
                <a:effectLst/>
              </a:rPr>
              <a:t>, und </a:t>
            </a:r>
            <a:r>
              <a:rPr lang="en-US" sz="2800" dirty="0" err="1" smtClean="0">
                <a:effectLst/>
              </a:rPr>
              <a:t>Fremde</a:t>
            </a:r>
            <a:r>
              <a:rPr lang="en-US" sz="2800" dirty="0" smtClean="0">
                <a:effectLst/>
              </a:rPr>
              <a:t> </a:t>
            </a:r>
            <a:r>
              <a:rPr lang="en-US" sz="2800" dirty="0" err="1" smtClean="0">
                <a:effectLst/>
              </a:rPr>
              <a:t>sollen</a:t>
            </a:r>
            <a:r>
              <a:rPr lang="en-US" sz="2800" dirty="0" smtClean="0">
                <a:effectLst/>
              </a:rPr>
              <a:t> </a:t>
            </a:r>
            <a:r>
              <a:rPr lang="en-US" sz="2800" dirty="0" err="1" smtClean="0">
                <a:effectLst/>
              </a:rPr>
              <a:t>ihn</a:t>
            </a:r>
            <a:r>
              <a:rPr lang="en-US" sz="2800" dirty="0" smtClean="0">
                <a:effectLst/>
              </a:rPr>
              <a:t> </a:t>
            </a:r>
            <a:r>
              <a:rPr lang="en-US" sz="2800" dirty="0" err="1" smtClean="0">
                <a:effectLst/>
              </a:rPr>
              <a:t>nicht</a:t>
            </a:r>
            <a:r>
              <a:rPr lang="en-US" sz="2800" dirty="0" smtClean="0">
                <a:effectLst/>
              </a:rPr>
              <a:t> </a:t>
            </a:r>
            <a:r>
              <a:rPr lang="en-US" sz="2800" dirty="0" err="1" smtClean="0">
                <a:effectLst/>
              </a:rPr>
              <a:t>mehr</a:t>
            </a:r>
            <a:r>
              <a:rPr lang="en-US" sz="2800" dirty="0" smtClean="0">
                <a:effectLst/>
              </a:rPr>
              <a:t> </a:t>
            </a:r>
            <a:r>
              <a:rPr lang="en-US" sz="2800" dirty="0" err="1" smtClean="0">
                <a:effectLst/>
              </a:rPr>
              <a:t>dienstbar</a:t>
            </a:r>
            <a:r>
              <a:rPr lang="en-US" sz="2800" dirty="0" smtClean="0">
                <a:effectLst/>
              </a:rPr>
              <a:t> </a:t>
            </a:r>
            <a:r>
              <a:rPr lang="en-US" sz="2800" dirty="0" err="1" smtClean="0">
                <a:effectLst/>
              </a:rPr>
              <a:t>machen</a:t>
            </a:r>
            <a:r>
              <a:rPr lang="en-US" sz="2800" dirty="0" smtClean="0">
                <a:effectLst/>
              </a:rPr>
              <a:t>,  </a:t>
            </a:r>
            <a:r>
              <a:rPr lang="en-US" sz="2800" dirty="0" smtClean="0">
                <a:solidFill>
                  <a:schemeClr val="accent1"/>
                </a:solidFill>
                <a:effectLst/>
              </a:rPr>
              <a:t>9</a:t>
            </a:r>
            <a:r>
              <a:rPr lang="en-US" sz="2800" dirty="0" smtClean="0">
                <a:effectLst/>
              </a:rPr>
              <a:t> </a:t>
            </a:r>
            <a:r>
              <a:rPr lang="en-US" sz="2800" dirty="0" err="1" smtClean="0">
                <a:effectLst/>
              </a:rPr>
              <a:t>sondern</a:t>
            </a:r>
            <a:r>
              <a:rPr lang="en-US" sz="2800" dirty="0" smtClean="0">
                <a:effectLst/>
              </a:rPr>
              <a:t> </a:t>
            </a:r>
            <a:r>
              <a:rPr lang="en-US" sz="2800" dirty="0" err="1" smtClean="0">
                <a:effectLst/>
              </a:rPr>
              <a:t>sie</a:t>
            </a:r>
            <a:r>
              <a:rPr lang="en-US" sz="2800" dirty="0" smtClean="0">
                <a:effectLst/>
              </a:rPr>
              <a:t> </a:t>
            </a:r>
            <a:r>
              <a:rPr lang="en-US" sz="2800" dirty="0" err="1" smtClean="0">
                <a:effectLst/>
              </a:rPr>
              <a:t>werden</a:t>
            </a:r>
            <a:r>
              <a:rPr lang="en-US" sz="2800" dirty="0" smtClean="0">
                <a:effectLst/>
              </a:rPr>
              <a:t> JAHWEH, </a:t>
            </a:r>
            <a:r>
              <a:rPr lang="en-US" sz="2800" dirty="0" err="1" smtClean="0">
                <a:effectLst/>
              </a:rPr>
              <a:t>ihrem</a:t>
            </a:r>
            <a:r>
              <a:rPr lang="en-US" sz="2800" dirty="0" smtClean="0">
                <a:effectLst/>
              </a:rPr>
              <a:t> </a:t>
            </a:r>
            <a:r>
              <a:rPr lang="en-US" sz="2800" dirty="0" err="1" smtClean="0">
                <a:effectLst/>
              </a:rPr>
              <a:t>Gott</a:t>
            </a:r>
            <a:r>
              <a:rPr lang="en-US" sz="2800" dirty="0" smtClean="0">
                <a:effectLst/>
              </a:rPr>
              <a:t>, </a:t>
            </a:r>
            <a:r>
              <a:rPr lang="en-US" sz="2800" dirty="0" err="1" smtClean="0">
                <a:effectLst/>
              </a:rPr>
              <a:t>dienen</a:t>
            </a:r>
            <a:r>
              <a:rPr lang="en-US" sz="2800" dirty="0" smtClean="0">
                <a:effectLst/>
              </a:rPr>
              <a:t> und </a:t>
            </a:r>
            <a:r>
              <a:rPr lang="en-US" sz="2800" dirty="0" err="1" smtClean="0">
                <a:effectLst/>
              </a:rPr>
              <a:t>ihrem</a:t>
            </a:r>
            <a:r>
              <a:rPr lang="en-US" sz="2800" dirty="0" smtClean="0">
                <a:effectLst/>
              </a:rPr>
              <a:t> </a:t>
            </a:r>
            <a:r>
              <a:rPr lang="en-US" sz="2800" dirty="0" err="1" smtClean="0">
                <a:effectLst/>
              </a:rPr>
              <a:t>König</a:t>
            </a:r>
            <a:r>
              <a:rPr lang="en-US" sz="2800" dirty="0" smtClean="0">
                <a:effectLst/>
              </a:rPr>
              <a:t> David, den </a:t>
            </a:r>
            <a:r>
              <a:rPr lang="en-US" sz="2800" dirty="0" err="1" smtClean="0">
                <a:effectLst/>
              </a:rPr>
              <a:t>ich</a:t>
            </a:r>
            <a:r>
              <a:rPr lang="en-US" sz="2800" dirty="0" smtClean="0">
                <a:effectLst/>
              </a:rPr>
              <a:t> </a:t>
            </a:r>
            <a:r>
              <a:rPr lang="en-US" sz="2800" dirty="0" err="1" smtClean="0">
                <a:effectLst/>
              </a:rPr>
              <a:t>ihnen</a:t>
            </a:r>
            <a:r>
              <a:rPr lang="en-US" sz="2800" dirty="0" smtClean="0">
                <a:effectLst/>
              </a:rPr>
              <a:t> </a:t>
            </a:r>
            <a:r>
              <a:rPr lang="en-US" sz="2800" dirty="0" err="1" smtClean="0">
                <a:effectLst/>
              </a:rPr>
              <a:t>erwecken</a:t>
            </a:r>
            <a:r>
              <a:rPr lang="en-US" sz="2800" dirty="0" smtClean="0">
                <a:effectLst/>
              </a:rPr>
              <a:t> </a:t>
            </a:r>
            <a:r>
              <a:rPr lang="en-US" sz="2800" dirty="0" err="1" smtClean="0">
                <a:effectLst/>
              </a:rPr>
              <a:t>werde</a:t>
            </a:r>
            <a:r>
              <a:rPr lang="en-US" sz="2800" dirty="0" smtClean="0">
                <a:effectLst/>
              </a:rPr>
              <a:t>.</a:t>
            </a:r>
            <a:endParaRPr lang="de-DE" sz="2800" b="1" dirty="0" smtClean="0">
              <a:solidFill>
                <a:schemeClr val="folHlink"/>
              </a:solidFill>
            </a:endParaRPr>
          </a:p>
        </p:txBody>
      </p:sp>
    </p:spTree>
    <p:extLst>
      <p:ext uri="{BB962C8B-B14F-4D97-AF65-F5344CB8AC3E}">
        <p14:creationId xmlns:p14="http://schemas.microsoft.com/office/powerpoint/2010/main" val="3997310867"/>
      </p:ext>
    </p:extLst>
  </p:cSld>
  <p:clrMapOvr>
    <a:masterClrMapping/>
  </p:clrMapOvr>
  <p:transition>
    <p:wipe dir="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ChangeArrowheads="1"/>
          </p:cNvSpPr>
          <p:nvPr>
            <p:ph type="title"/>
          </p:nvPr>
        </p:nvSpPr>
        <p:spPr/>
        <p:txBody>
          <a:bodyPr/>
          <a:lstStyle/>
          <a:p>
            <a:pPr eaLnBrk="1" hangingPunct="1">
              <a:defRPr/>
            </a:pPr>
            <a:r>
              <a:rPr lang="de-DE" sz="3200" dirty="0" smtClean="0"/>
              <a:t>Der Tag des Herrn im NT</a:t>
            </a:r>
            <a:br>
              <a:rPr lang="de-DE" sz="3200" dirty="0" smtClean="0"/>
            </a:br>
            <a:r>
              <a:rPr lang="de-DE" sz="2800" b="0" dirty="0" smtClean="0"/>
              <a:t>=</a:t>
            </a:r>
            <a:r>
              <a:rPr lang="de-DE" sz="2800" b="0" i="1" dirty="0" smtClean="0"/>
              <a:t>Tag Christi = Tag Jesu Christi = Tag des Herrn Jesus =…</a:t>
            </a:r>
          </a:p>
        </p:txBody>
      </p:sp>
      <p:sp>
        <p:nvSpPr>
          <p:cNvPr id="81923" name="Rectangle 3"/>
          <p:cNvSpPr>
            <a:spLocks noGrp="1" noChangeArrowheads="1"/>
          </p:cNvSpPr>
          <p:nvPr>
            <p:ph type="body" idx="1"/>
          </p:nvPr>
        </p:nvSpPr>
        <p:spPr>
          <a:xfrm>
            <a:off x="323528" y="1484784"/>
            <a:ext cx="8820472" cy="5373216"/>
          </a:xfrm>
        </p:spPr>
        <p:txBody>
          <a:bodyPr/>
          <a:lstStyle/>
          <a:p>
            <a:pPr eaLnBrk="1" hangingPunct="1">
              <a:lnSpc>
                <a:spcPct val="90000"/>
              </a:lnSpc>
              <a:defRPr/>
            </a:pPr>
            <a:r>
              <a:rPr lang="de-DE" sz="2800" b="0" dirty="0" smtClean="0">
                <a:solidFill>
                  <a:srgbClr val="C00000"/>
                </a:solidFill>
              </a:rPr>
              <a:t>Tag des Herrn</a:t>
            </a:r>
            <a:r>
              <a:rPr lang="de-DE" sz="2800" b="0" dirty="0" smtClean="0">
                <a:solidFill>
                  <a:srgbClr val="FFCC99"/>
                </a:solidFill>
              </a:rPr>
              <a:t>:</a:t>
            </a:r>
            <a:r>
              <a:rPr lang="de-DE" sz="2800" b="0" dirty="0" smtClean="0"/>
              <a:t> 1Th 5,2; 2Th 2,2; 2P 3,10; </a:t>
            </a:r>
            <a:r>
              <a:rPr lang="de-DE" sz="2800" b="0" dirty="0" err="1" smtClean="0"/>
              <a:t>Ag</a:t>
            </a:r>
            <a:r>
              <a:rPr lang="de-DE" sz="2800" b="0" dirty="0" smtClean="0"/>
              <a:t> 2,20; 1Kr 5,5</a:t>
            </a:r>
          </a:p>
          <a:p>
            <a:pPr eaLnBrk="1" hangingPunct="1">
              <a:lnSpc>
                <a:spcPct val="90000"/>
              </a:lnSpc>
              <a:defRPr/>
            </a:pPr>
            <a:r>
              <a:rPr lang="de-DE" sz="2800" b="0" dirty="0" smtClean="0">
                <a:solidFill>
                  <a:srgbClr val="C00000"/>
                </a:solidFill>
              </a:rPr>
              <a:t>Tag des Herrn Jesus</a:t>
            </a:r>
            <a:r>
              <a:rPr lang="de-DE" sz="2800" b="0" dirty="0" smtClean="0">
                <a:solidFill>
                  <a:srgbClr val="FFCC99"/>
                </a:solidFill>
              </a:rPr>
              <a:t>:</a:t>
            </a:r>
            <a:r>
              <a:rPr lang="de-DE" sz="2800" b="0" dirty="0" smtClean="0"/>
              <a:t> 2Kr 1,14; 1Kr 5,5 (Mehrheitstext)</a:t>
            </a:r>
          </a:p>
          <a:p>
            <a:pPr eaLnBrk="1" hangingPunct="1">
              <a:lnSpc>
                <a:spcPct val="90000"/>
              </a:lnSpc>
              <a:defRPr/>
            </a:pPr>
            <a:r>
              <a:rPr lang="de-DE" sz="2800" b="0" dirty="0" smtClean="0">
                <a:solidFill>
                  <a:srgbClr val="C00000"/>
                </a:solidFill>
              </a:rPr>
              <a:t>Tag unseres Herrn Jesus Christus</a:t>
            </a:r>
            <a:r>
              <a:rPr lang="de-DE" sz="2800" b="0" dirty="0" smtClean="0">
                <a:solidFill>
                  <a:srgbClr val="FFCC99"/>
                </a:solidFill>
              </a:rPr>
              <a:t>:</a:t>
            </a:r>
            <a:r>
              <a:rPr lang="de-DE" sz="2800" b="0" dirty="0" smtClean="0"/>
              <a:t> 1Kr 1,8</a:t>
            </a:r>
          </a:p>
          <a:p>
            <a:pPr eaLnBrk="1" hangingPunct="1">
              <a:lnSpc>
                <a:spcPct val="90000"/>
              </a:lnSpc>
              <a:defRPr/>
            </a:pPr>
            <a:r>
              <a:rPr lang="de-DE" sz="2800" b="0" dirty="0" smtClean="0">
                <a:solidFill>
                  <a:srgbClr val="C00000"/>
                </a:solidFill>
              </a:rPr>
              <a:t>Tag Christi Jesu</a:t>
            </a:r>
            <a:r>
              <a:rPr lang="de-DE" sz="2800" b="0" dirty="0" smtClean="0">
                <a:solidFill>
                  <a:srgbClr val="FFCC99"/>
                </a:solidFill>
              </a:rPr>
              <a:t>:</a:t>
            </a:r>
            <a:r>
              <a:rPr lang="de-DE" sz="2800" b="0" dirty="0" smtClean="0"/>
              <a:t> </a:t>
            </a:r>
            <a:r>
              <a:rPr lang="de-DE" sz="2800" b="0" dirty="0" err="1" smtClean="0"/>
              <a:t>Php</a:t>
            </a:r>
            <a:r>
              <a:rPr lang="de-DE" sz="2800" b="0" dirty="0" smtClean="0"/>
              <a:t> 1,6 </a:t>
            </a:r>
          </a:p>
          <a:p>
            <a:pPr eaLnBrk="1" hangingPunct="1">
              <a:lnSpc>
                <a:spcPct val="90000"/>
              </a:lnSpc>
              <a:defRPr/>
            </a:pPr>
            <a:r>
              <a:rPr lang="de-DE" sz="2800" b="0" dirty="0" smtClean="0">
                <a:solidFill>
                  <a:srgbClr val="C00000"/>
                </a:solidFill>
              </a:rPr>
              <a:t>Tag Christi</a:t>
            </a:r>
            <a:r>
              <a:rPr lang="de-DE" sz="2800" b="0" dirty="0" smtClean="0">
                <a:solidFill>
                  <a:srgbClr val="FFCC99"/>
                </a:solidFill>
              </a:rPr>
              <a:t>:</a:t>
            </a:r>
            <a:r>
              <a:rPr lang="de-DE" sz="2800" b="0" dirty="0" smtClean="0"/>
              <a:t> </a:t>
            </a:r>
            <a:r>
              <a:rPr lang="de-DE" sz="2800" b="0" dirty="0" err="1" smtClean="0"/>
              <a:t>Php</a:t>
            </a:r>
            <a:r>
              <a:rPr lang="de-DE" sz="2800" b="0" dirty="0" smtClean="0"/>
              <a:t> 1,10; 2,16; 2Th 2,2 (Mehrheitstext)</a:t>
            </a:r>
          </a:p>
          <a:p>
            <a:pPr eaLnBrk="1" hangingPunct="1">
              <a:lnSpc>
                <a:spcPct val="90000"/>
              </a:lnSpc>
              <a:defRPr/>
            </a:pPr>
            <a:r>
              <a:rPr lang="de-DE" sz="2800" b="0" dirty="0" smtClean="0">
                <a:solidFill>
                  <a:srgbClr val="C00000"/>
                </a:solidFill>
              </a:rPr>
              <a:t>Tag des Menschensohnes</a:t>
            </a:r>
            <a:r>
              <a:rPr lang="de-DE" sz="2800" b="0" dirty="0" smtClean="0">
                <a:solidFill>
                  <a:srgbClr val="FFCC99"/>
                </a:solidFill>
              </a:rPr>
              <a:t>:</a:t>
            </a:r>
            <a:r>
              <a:rPr lang="de-DE" sz="2800" b="0" dirty="0" smtClean="0"/>
              <a:t> </a:t>
            </a:r>
            <a:r>
              <a:rPr lang="de-DE" sz="2800" b="0" dirty="0" err="1" smtClean="0"/>
              <a:t>Lk</a:t>
            </a:r>
            <a:r>
              <a:rPr lang="de-DE" sz="2800" b="0" dirty="0" smtClean="0"/>
              <a:t> 17,26-31</a:t>
            </a:r>
          </a:p>
          <a:p>
            <a:pPr eaLnBrk="1" hangingPunct="1">
              <a:lnSpc>
                <a:spcPct val="90000"/>
              </a:lnSpc>
              <a:defRPr/>
            </a:pPr>
            <a:r>
              <a:rPr lang="de-DE" sz="2800" b="0" dirty="0" smtClean="0">
                <a:solidFill>
                  <a:srgbClr val="C00000"/>
                </a:solidFill>
              </a:rPr>
              <a:t>Der große Tag des Gerichts</a:t>
            </a:r>
            <a:r>
              <a:rPr lang="de-DE" sz="2800" b="0" dirty="0" smtClean="0">
                <a:solidFill>
                  <a:srgbClr val="FFCC99"/>
                </a:solidFill>
              </a:rPr>
              <a:t>:</a:t>
            </a:r>
            <a:r>
              <a:rPr lang="de-DE" sz="2800" b="0" dirty="0" smtClean="0"/>
              <a:t> </a:t>
            </a:r>
            <a:r>
              <a:rPr lang="de-DE" sz="2800" b="0" dirty="0" err="1" smtClean="0"/>
              <a:t>Jud</a:t>
            </a:r>
            <a:r>
              <a:rPr lang="de-DE" sz="2800" b="0" dirty="0" smtClean="0"/>
              <a:t> 6</a:t>
            </a:r>
          </a:p>
          <a:p>
            <a:pPr eaLnBrk="1" hangingPunct="1">
              <a:lnSpc>
                <a:spcPct val="90000"/>
              </a:lnSpc>
              <a:defRPr/>
            </a:pPr>
            <a:r>
              <a:rPr lang="de-DE" sz="2800" b="0" dirty="0" smtClean="0">
                <a:solidFill>
                  <a:srgbClr val="C00000"/>
                </a:solidFill>
              </a:rPr>
              <a:t>Der große Tag seines Zorns</a:t>
            </a:r>
            <a:r>
              <a:rPr lang="de-DE" sz="2800" b="0" dirty="0" smtClean="0">
                <a:solidFill>
                  <a:srgbClr val="FFCC99"/>
                </a:solidFill>
              </a:rPr>
              <a:t>:</a:t>
            </a:r>
            <a:r>
              <a:rPr lang="de-DE" sz="2800" b="0" dirty="0" smtClean="0"/>
              <a:t> Off 6,17</a:t>
            </a:r>
          </a:p>
          <a:p>
            <a:pPr eaLnBrk="1" hangingPunct="1">
              <a:lnSpc>
                <a:spcPct val="90000"/>
              </a:lnSpc>
              <a:defRPr/>
            </a:pPr>
            <a:r>
              <a:rPr lang="de-DE" sz="2800" b="0" dirty="0" smtClean="0">
                <a:solidFill>
                  <a:srgbClr val="C00000"/>
                </a:solidFill>
              </a:rPr>
              <a:t>Tag des Zorns</a:t>
            </a:r>
            <a:r>
              <a:rPr lang="de-DE" sz="2800" b="0" dirty="0" smtClean="0">
                <a:solidFill>
                  <a:srgbClr val="FFCC99"/>
                </a:solidFill>
              </a:rPr>
              <a:t>:</a:t>
            </a:r>
            <a:r>
              <a:rPr lang="de-DE" sz="2800" b="0" dirty="0" smtClean="0"/>
              <a:t> </a:t>
            </a:r>
            <a:r>
              <a:rPr lang="de-DE" sz="2800" b="0" dirty="0" err="1" smtClean="0"/>
              <a:t>Rm</a:t>
            </a:r>
            <a:r>
              <a:rPr lang="de-DE" sz="2800" b="0" dirty="0" smtClean="0"/>
              <a:t> 2,5</a:t>
            </a:r>
          </a:p>
          <a:p>
            <a:pPr eaLnBrk="1" hangingPunct="1">
              <a:lnSpc>
                <a:spcPct val="90000"/>
              </a:lnSpc>
              <a:defRPr/>
            </a:pPr>
            <a:r>
              <a:rPr lang="de-DE" sz="2800" b="0" dirty="0" smtClean="0">
                <a:solidFill>
                  <a:srgbClr val="C00000"/>
                </a:solidFill>
              </a:rPr>
              <a:t>Der Tag </a:t>
            </a:r>
            <a:r>
              <a:rPr lang="de-DE" sz="2800" b="0" dirty="0" err="1" smtClean="0"/>
              <a:t>Rm</a:t>
            </a:r>
            <a:r>
              <a:rPr lang="de-DE" sz="2800" b="0" dirty="0" smtClean="0"/>
              <a:t> </a:t>
            </a:r>
            <a:r>
              <a:rPr lang="de-DE" sz="2800" b="0" dirty="0"/>
              <a:t>13,12; 1Kr </a:t>
            </a:r>
            <a:r>
              <a:rPr lang="de-DE" sz="2800" b="0" dirty="0" smtClean="0"/>
              <a:t>3,13</a:t>
            </a:r>
            <a:r>
              <a:rPr lang="de-DE" sz="2800" b="0" dirty="0"/>
              <a:t>; 1Th 5,4; Heb 10,23; 2P </a:t>
            </a:r>
            <a:r>
              <a:rPr lang="de-DE" sz="2800" b="0" dirty="0" smtClean="0"/>
              <a:t>1,1 </a:t>
            </a:r>
          </a:p>
          <a:p>
            <a:pPr eaLnBrk="1" hangingPunct="1">
              <a:lnSpc>
                <a:spcPct val="90000"/>
              </a:lnSpc>
              <a:defRPr/>
            </a:pPr>
            <a:r>
              <a:rPr lang="de-DE" sz="2800" b="0" dirty="0" smtClean="0">
                <a:solidFill>
                  <a:srgbClr val="C00000"/>
                </a:solidFill>
              </a:rPr>
              <a:t>Jener Tag  </a:t>
            </a:r>
            <a:r>
              <a:rPr lang="de-DE" sz="2400" dirty="0" err="1" smtClean="0"/>
              <a:t>Mt</a:t>
            </a:r>
            <a:r>
              <a:rPr lang="de-DE" sz="2400" dirty="0" smtClean="0"/>
              <a:t> </a:t>
            </a:r>
            <a:r>
              <a:rPr lang="de-DE" sz="2400" dirty="0"/>
              <a:t>7,22; 24,36; 26,29; </a:t>
            </a:r>
            <a:r>
              <a:rPr lang="de-DE" sz="2400" dirty="0" err="1" smtClean="0"/>
              <a:t>Lk</a:t>
            </a:r>
            <a:r>
              <a:rPr lang="de-DE" sz="2400" dirty="0" smtClean="0"/>
              <a:t> </a:t>
            </a:r>
            <a:r>
              <a:rPr lang="de-DE" sz="2400" dirty="0"/>
              <a:t>21,34; 2Th 1,10; 2Tm 1,12.18; 4,8</a:t>
            </a:r>
            <a:endParaRPr lang="de-DE" sz="2400" dirty="0" smtClean="0">
              <a:solidFill>
                <a:srgbClr val="C00000"/>
              </a:solidFill>
            </a:endParaRPr>
          </a:p>
        </p:txBody>
      </p:sp>
    </p:spTree>
    <p:extLst>
      <p:ext uri="{BB962C8B-B14F-4D97-AF65-F5344CB8AC3E}">
        <p14:creationId xmlns:p14="http://schemas.microsoft.com/office/powerpoint/2010/main" val="2417915059"/>
      </p:ext>
    </p:extLst>
  </p:cSld>
  <p:clrMapOvr>
    <a:masterClrMapping/>
  </p:clrMapOvr>
  <p:transition>
    <p:wipe dir="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ChangeArrowheads="1"/>
          </p:cNvSpPr>
          <p:nvPr>
            <p:ph type="title"/>
          </p:nvPr>
        </p:nvSpPr>
        <p:spPr>
          <a:xfrm>
            <a:off x="1066800" y="304800"/>
            <a:ext cx="7543800" cy="1108075"/>
          </a:xfrm>
        </p:spPr>
        <p:txBody>
          <a:bodyPr/>
          <a:lstStyle/>
          <a:p>
            <a:pPr eaLnBrk="1" hangingPunct="1">
              <a:defRPr/>
            </a:pPr>
            <a:r>
              <a:rPr lang="de-DE" sz="3600" dirty="0" smtClean="0"/>
              <a:t>Der Tag des Herrn</a:t>
            </a:r>
          </a:p>
        </p:txBody>
      </p:sp>
      <p:sp>
        <p:nvSpPr>
          <p:cNvPr id="31747" name="Rectangle 3"/>
          <p:cNvSpPr>
            <a:spLocks noGrp="1" noChangeArrowheads="1"/>
          </p:cNvSpPr>
          <p:nvPr>
            <p:ph type="body" idx="1"/>
          </p:nvPr>
        </p:nvSpPr>
        <p:spPr>
          <a:xfrm>
            <a:off x="251520" y="1341438"/>
            <a:ext cx="8892480" cy="5516562"/>
          </a:xfrm>
        </p:spPr>
        <p:txBody>
          <a:bodyPr/>
          <a:lstStyle/>
          <a:p>
            <a:pPr eaLnBrk="1" hangingPunct="1"/>
            <a:r>
              <a:rPr lang="de-DE" sz="2800" b="1" dirty="0" smtClean="0">
                <a:solidFill>
                  <a:srgbClr val="C00000"/>
                </a:solidFill>
                <a:effectLst/>
              </a:rPr>
              <a:t>Der Tag, an dem der Herr kommt/eingreift</a:t>
            </a:r>
            <a:r>
              <a:rPr lang="de-DE" sz="2800" b="1" dirty="0" smtClean="0">
                <a:solidFill>
                  <a:srgbClr val="FF9933"/>
                </a:solidFill>
                <a:effectLst/>
              </a:rPr>
              <a:t>.</a:t>
            </a:r>
            <a:r>
              <a:rPr lang="de-DE" sz="2800" b="1" dirty="0" smtClean="0">
                <a:effectLst/>
              </a:rPr>
              <a:t> </a:t>
            </a:r>
            <a:r>
              <a:rPr lang="de-DE" sz="2800" dirty="0" smtClean="0">
                <a:solidFill>
                  <a:srgbClr val="C00000"/>
                </a:solidFill>
              </a:rPr>
              <a:t>Gott </a:t>
            </a:r>
            <a:r>
              <a:rPr lang="de-DE" sz="2800" dirty="0">
                <a:solidFill>
                  <a:srgbClr val="C00000"/>
                </a:solidFill>
              </a:rPr>
              <a:t>tritt auf den Plan</a:t>
            </a:r>
            <a:r>
              <a:rPr lang="de-DE" sz="2800" dirty="0" smtClean="0">
                <a:solidFill>
                  <a:srgbClr val="C00000"/>
                </a:solidFill>
              </a:rPr>
              <a:t>.“ („Tag X“)</a:t>
            </a:r>
            <a:endParaRPr lang="de-DE" sz="2800" b="1" dirty="0" smtClean="0">
              <a:effectLst/>
            </a:endParaRPr>
          </a:p>
          <a:p>
            <a:pPr lvl="1" eaLnBrk="1" hangingPunct="1"/>
            <a:r>
              <a:rPr lang="de-DE" sz="2400" dirty="0" smtClean="0">
                <a:solidFill>
                  <a:schemeClr val="accent1"/>
                </a:solidFill>
                <a:effectLst/>
              </a:rPr>
              <a:t>5,2</a:t>
            </a:r>
            <a:r>
              <a:rPr lang="de-DE" sz="2400" dirty="0" smtClean="0">
                <a:effectLst/>
              </a:rPr>
              <a:t> er kommt wie ein Dieb in der Nacht; </a:t>
            </a:r>
          </a:p>
          <a:p>
            <a:pPr marL="457200" lvl="1" indent="0" eaLnBrk="1" hangingPunct="1">
              <a:buNone/>
            </a:pPr>
            <a:endParaRPr lang="de-DE" sz="2800" b="1" dirty="0" smtClean="0">
              <a:solidFill>
                <a:srgbClr val="0000FF"/>
              </a:solidFill>
              <a:effectLst/>
            </a:endParaRPr>
          </a:p>
          <a:p>
            <a:pPr marL="457200" lvl="1" indent="0" eaLnBrk="1" hangingPunct="1">
              <a:buNone/>
            </a:pPr>
            <a:r>
              <a:rPr lang="de-DE" sz="2800" b="1" dirty="0" smtClean="0">
                <a:solidFill>
                  <a:srgbClr val="0000FF"/>
                </a:solidFill>
                <a:effectLst/>
              </a:rPr>
              <a:t>An diesem Tag: Verderben über die Ungläubigen</a:t>
            </a:r>
            <a:endParaRPr lang="de-DE" sz="2400" b="1" dirty="0" smtClean="0">
              <a:solidFill>
                <a:srgbClr val="FF9933"/>
              </a:solidFill>
              <a:effectLst/>
            </a:endParaRPr>
          </a:p>
          <a:p>
            <a:pPr lvl="1" eaLnBrk="1" hangingPunct="1"/>
            <a:r>
              <a:rPr lang="de-DE" sz="2400" dirty="0" smtClean="0">
                <a:solidFill>
                  <a:schemeClr val="accent1"/>
                </a:solidFill>
                <a:effectLst/>
              </a:rPr>
              <a:t>5,3</a:t>
            </a:r>
            <a:r>
              <a:rPr lang="de-DE" sz="2400" dirty="0" smtClean="0">
                <a:effectLst/>
              </a:rPr>
              <a:t> dann kommt ihnen plötzliches Verderben,… </a:t>
            </a:r>
          </a:p>
          <a:p>
            <a:pPr marL="457200" lvl="1" indent="0" eaLnBrk="1" hangingPunct="1">
              <a:buNone/>
            </a:pPr>
            <a:endParaRPr lang="de-DE" sz="2800" dirty="0" smtClean="0">
              <a:solidFill>
                <a:srgbClr val="0000FF"/>
              </a:solidFill>
            </a:endParaRPr>
          </a:p>
          <a:p>
            <a:pPr marL="457200" lvl="1" indent="0" eaLnBrk="1" hangingPunct="1">
              <a:buNone/>
            </a:pPr>
            <a:r>
              <a:rPr lang="de-DE" sz="2800" dirty="0" smtClean="0">
                <a:solidFill>
                  <a:srgbClr val="0000FF"/>
                </a:solidFill>
              </a:rPr>
              <a:t>An </a:t>
            </a:r>
            <a:r>
              <a:rPr lang="de-DE" sz="2800" dirty="0">
                <a:solidFill>
                  <a:srgbClr val="0000FF"/>
                </a:solidFill>
              </a:rPr>
              <a:t>diesem Tag: </a:t>
            </a:r>
            <a:r>
              <a:rPr lang="de-DE" sz="2800" b="1" dirty="0" smtClean="0">
                <a:solidFill>
                  <a:srgbClr val="C00000"/>
                </a:solidFill>
                <a:effectLst/>
              </a:rPr>
              <a:t>Die Gläubigen werden nicht „wie ein Dieb“ überfallen.</a:t>
            </a:r>
          </a:p>
          <a:p>
            <a:pPr lvl="1" eaLnBrk="1" hangingPunct="1"/>
            <a:r>
              <a:rPr lang="de-DE" sz="2400" dirty="0" smtClean="0">
                <a:solidFill>
                  <a:schemeClr val="accent1"/>
                </a:solidFill>
                <a:effectLst/>
              </a:rPr>
              <a:t>5,4</a:t>
            </a:r>
            <a:r>
              <a:rPr lang="de-DE" sz="2400" dirty="0" smtClean="0">
                <a:effectLst/>
              </a:rPr>
              <a:t> „ihr seid nicht in Dunkelheit, sodass der Tag euch wie ein Dieb überfalle. </a:t>
            </a:r>
          </a:p>
        </p:txBody>
      </p:sp>
    </p:spTree>
    <p:extLst>
      <p:ext uri="{BB962C8B-B14F-4D97-AF65-F5344CB8AC3E}">
        <p14:creationId xmlns:p14="http://schemas.microsoft.com/office/powerpoint/2010/main" val="3523517420"/>
      </p:ext>
    </p:extLst>
  </p:cSld>
  <p:clrMapOvr>
    <a:masterClrMapping/>
  </p:clrMapOvr>
  <p:transition>
    <p:wipe dir="d"/>
  </p:transition>
  <p:timing>
    <p:tnLst>
      <p:par>
        <p:cTn id="1" dur="indefinite" restart="never" nodeType="tmRoot"/>
      </p:par>
    </p:tnLst>
  </p:timing>
</p:sld>
</file>

<file path=ppt/theme/theme1.xml><?xml version="1.0" encoding="utf-8"?>
<a:theme xmlns:a="http://schemas.openxmlformats.org/drawingml/2006/main" name="Strömung">
  <a:themeElements>
    <a:clrScheme name="Elementar">
      <a:dk1>
        <a:sysClr val="windowText" lastClr="000000"/>
      </a:dk1>
      <a:lt1>
        <a:sysClr val="window" lastClr="FFFFFF"/>
      </a:lt1>
      <a:dk2>
        <a:srgbClr val="242852"/>
      </a:dk2>
      <a:lt2>
        <a:srgbClr val="ACCBF9"/>
      </a:lt2>
      <a:accent1>
        <a:srgbClr val="629DD1"/>
      </a:accent1>
      <a:accent2>
        <a:srgbClr val="297FD5"/>
      </a:accent2>
      <a:accent3>
        <a:srgbClr val="7F8FA9"/>
      </a:accent3>
      <a:accent4>
        <a:srgbClr val="4A66AC"/>
      </a:accent4>
      <a:accent5>
        <a:srgbClr val="5AA2AE"/>
      </a:accent5>
      <a:accent6>
        <a:srgbClr val="9D90A0"/>
      </a:accent6>
      <a:hlink>
        <a:srgbClr val="9454C3"/>
      </a:hlink>
      <a:folHlink>
        <a:srgbClr val="3EBBF0"/>
      </a:folHlink>
    </a:clrScheme>
    <a:fontScheme name="Strömung">
      <a:majorFont>
        <a:latin typeface="Garamond"/>
        <a:ea typeface=""/>
        <a:cs typeface="Arial"/>
      </a:majorFont>
      <a:minorFont>
        <a:latin typeface="Garamond"/>
        <a:ea typeface=""/>
        <a:cs typeface="Arial"/>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trömung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Strömung 2">
        <a:dk1>
          <a:srgbClr val="3E3E5C"/>
        </a:dk1>
        <a:lt1>
          <a:srgbClr val="FFFFFF"/>
        </a:lt1>
        <a:dk2>
          <a:srgbClr val="666699"/>
        </a:dk2>
        <a:lt2>
          <a:srgbClr val="DFDFE9"/>
        </a:lt2>
        <a:accent1>
          <a:srgbClr val="CC66FF"/>
        </a:accent1>
        <a:accent2>
          <a:srgbClr val="679ACD"/>
        </a:accent2>
        <a:accent3>
          <a:srgbClr val="B8B8CA"/>
        </a:accent3>
        <a:accent4>
          <a:srgbClr val="DADADA"/>
        </a:accent4>
        <a:accent5>
          <a:srgbClr val="E2B8FF"/>
        </a:accent5>
        <a:accent6>
          <a:srgbClr val="5D8BBA"/>
        </a:accent6>
        <a:hlink>
          <a:srgbClr val="CCECFF"/>
        </a:hlink>
        <a:folHlink>
          <a:srgbClr val="CCCCFF"/>
        </a:folHlink>
      </a:clrScheme>
      <a:clrMap bg1="dk2" tx1="lt1" bg2="dk1" tx2="lt2" accent1="accent1" accent2="accent2" accent3="accent3" accent4="accent4" accent5="accent5" accent6="accent6" hlink="hlink" folHlink="folHlink"/>
    </a:extraClrScheme>
    <a:extraClrScheme>
      <a:clrScheme name="Strömung 3">
        <a:dk1>
          <a:srgbClr val="2A5400"/>
        </a:dk1>
        <a:lt1>
          <a:srgbClr val="FFFFFF"/>
        </a:lt1>
        <a:dk2>
          <a:srgbClr val="4A9400"/>
        </a:dk2>
        <a:lt2>
          <a:srgbClr val="BAE8BA"/>
        </a:lt2>
        <a:accent1>
          <a:srgbClr val="33CC33"/>
        </a:accent1>
        <a:accent2>
          <a:srgbClr val="99CC00"/>
        </a:accent2>
        <a:accent3>
          <a:srgbClr val="B1C8AA"/>
        </a:accent3>
        <a:accent4>
          <a:srgbClr val="DADADA"/>
        </a:accent4>
        <a:accent5>
          <a:srgbClr val="ADE2AD"/>
        </a:accent5>
        <a:accent6>
          <a:srgbClr val="8AB900"/>
        </a:accent6>
        <a:hlink>
          <a:srgbClr val="99FF33"/>
        </a:hlink>
        <a:folHlink>
          <a:srgbClr val="FFFF99"/>
        </a:folHlink>
      </a:clrScheme>
      <a:clrMap bg1="dk2" tx1="lt1" bg2="dk1" tx2="lt2" accent1="accent1" accent2="accent2" accent3="accent3" accent4="accent4" accent5="accent5" accent6="accent6" hlink="hlink" folHlink="folHlink"/>
    </a:extraClrScheme>
    <a:extraClrScheme>
      <a:clrScheme name="Strömung 4">
        <a:dk1>
          <a:srgbClr val="000000"/>
        </a:dk1>
        <a:lt1>
          <a:srgbClr val="FFFFFF"/>
        </a:lt1>
        <a:dk2>
          <a:srgbClr val="51596D"/>
        </a:dk2>
        <a:lt2>
          <a:srgbClr val="DDDDDD"/>
        </a:lt2>
        <a:accent1>
          <a:srgbClr val="787E8A"/>
        </a:accent1>
        <a:accent2>
          <a:srgbClr val="339966"/>
        </a:accent2>
        <a:accent3>
          <a:srgbClr val="B3B5BA"/>
        </a:accent3>
        <a:accent4>
          <a:srgbClr val="DADADA"/>
        </a:accent4>
        <a:accent5>
          <a:srgbClr val="BEC0C4"/>
        </a:accent5>
        <a:accent6>
          <a:srgbClr val="2D8A5C"/>
        </a:accent6>
        <a:hlink>
          <a:srgbClr val="00FFFF"/>
        </a:hlink>
        <a:folHlink>
          <a:srgbClr val="74B6D0"/>
        </a:folHlink>
      </a:clrScheme>
      <a:clrMap bg1="dk2" tx1="lt1" bg2="dk1" tx2="lt2" accent1="accent1" accent2="accent2" accent3="accent3" accent4="accent4" accent5="accent5" accent6="accent6" hlink="hlink" folHlink="folHlink"/>
    </a:extraClrScheme>
    <a:extraClrScheme>
      <a:clrScheme name="Strömung 5">
        <a:dk1>
          <a:srgbClr val="5C1F00"/>
        </a:dk1>
        <a:lt1>
          <a:srgbClr val="FFFFFF"/>
        </a:lt1>
        <a:dk2>
          <a:srgbClr val="8C0000"/>
        </a:dk2>
        <a:lt2>
          <a:srgbClr val="DFD293"/>
        </a:lt2>
        <a:accent1>
          <a:srgbClr val="FF6845"/>
        </a:accent1>
        <a:accent2>
          <a:srgbClr val="BE7960"/>
        </a:accent2>
        <a:accent3>
          <a:srgbClr val="C5AAAA"/>
        </a:accent3>
        <a:accent4>
          <a:srgbClr val="DADADA"/>
        </a:accent4>
        <a:accent5>
          <a:srgbClr val="FFB9B0"/>
        </a:accent5>
        <a:accent6>
          <a:srgbClr val="AC6D56"/>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Strömung 6">
        <a:dk1>
          <a:srgbClr val="5E4444"/>
        </a:dk1>
        <a:lt1>
          <a:srgbClr val="F7F3F3"/>
        </a:lt1>
        <a:dk2>
          <a:srgbClr val="8A6362"/>
        </a:dk2>
        <a:lt2>
          <a:srgbClr val="D8C1BA"/>
        </a:lt2>
        <a:accent1>
          <a:srgbClr val="CC6600"/>
        </a:accent1>
        <a:accent2>
          <a:srgbClr val="C16059"/>
        </a:accent2>
        <a:accent3>
          <a:srgbClr val="C4B7B7"/>
        </a:accent3>
        <a:accent4>
          <a:srgbClr val="D3D0D0"/>
        </a:accent4>
        <a:accent5>
          <a:srgbClr val="E2B8AA"/>
        </a:accent5>
        <a:accent6>
          <a:srgbClr val="AF5650"/>
        </a:accent6>
        <a:hlink>
          <a:srgbClr val="FFCC00"/>
        </a:hlink>
        <a:folHlink>
          <a:srgbClr val="CBB557"/>
        </a:folHlink>
      </a:clrScheme>
      <a:clrMap bg1="dk2" tx1="lt1" bg2="dk1" tx2="lt2" accent1="accent1" accent2="accent2" accent3="accent3" accent4="accent4" accent5="accent5" accent6="accent6" hlink="hlink" folHlink="folHlink"/>
    </a:extraClrScheme>
    <a:extraClrScheme>
      <a:clrScheme name="Strömung 7">
        <a:dk1>
          <a:srgbClr val="7F6737"/>
        </a:dk1>
        <a:lt1>
          <a:srgbClr val="FFFFFF"/>
        </a:lt1>
        <a:dk2>
          <a:srgbClr val="BFA673"/>
        </a:dk2>
        <a:lt2>
          <a:srgbClr val="E6E3AA"/>
        </a:lt2>
        <a:accent1>
          <a:srgbClr val="FFCC00"/>
        </a:accent1>
        <a:accent2>
          <a:srgbClr val="808000"/>
        </a:accent2>
        <a:accent3>
          <a:srgbClr val="DCD0BC"/>
        </a:accent3>
        <a:accent4>
          <a:srgbClr val="DADADA"/>
        </a:accent4>
        <a:accent5>
          <a:srgbClr val="FFE2AA"/>
        </a:accent5>
        <a:accent6>
          <a:srgbClr val="737300"/>
        </a:accent6>
        <a:hlink>
          <a:srgbClr val="784700"/>
        </a:hlink>
        <a:folHlink>
          <a:srgbClr val="9A7200"/>
        </a:folHlink>
      </a:clrScheme>
      <a:clrMap bg1="dk2" tx1="lt1" bg2="dk1" tx2="lt2" accent1="accent1" accent2="accent2" accent3="accent3" accent4="accent4" accent5="accent5" accent6="accent6" hlink="hlink" folHlink="folHlink"/>
    </a:extraClrScheme>
    <a:extraClrScheme>
      <a:clrScheme name="Strömung 8">
        <a:dk1>
          <a:srgbClr val="4B2500"/>
        </a:dk1>
        <a:lt1>
          <a:srgbClr val="F9F0D3"/>
        </a:lt1>
        <a:dk2>
          <a:srgbClr val="A69564"/>
        </a:dk2>
        <a:lt2>
          <a:srgbClr val="EFDEAF"/>
        </a:lt2>
        <a:accent1>
          <a:srgbClr val="FFFFE3"/>
        </a:accent1>
        <a:accent2>
          <a:srgbClr val="BFBFA7"/>
        </a:accent2>
        <a:accent3>
          <a:srgbClr val="FBF6E6"/>
        </a:accent3>
        <a:accent4>
          <a:srgbClr val="3F1E00"/>
        </a:accent4>
        <a:accent5>
          <a:srgbClr val="FFFFEF"/>
        </a:accent5>
        <a:accent6>
          <a:srgbClr val="ADAD97"/>
        </a:accent6>
        <a:hlink>
          <a:srgbClr val="7B6D47"/>
        </a:hlink>
        <a:folHlink>
          <a:srgbClr val="A99D2F"/>
        </a:folHlink>
      </a:clrScheme>
      <a:clrMap bg1="lt1" tx1="dk1" bg2="lt2" tx2="dk2" accent1="accent1" accent2="accent2" accent3="accent3" accent4="accent4" accent5="accent5" accent6="accent6" hlink="hlink" folHlink="folHlink"/>
    </a:extraClrScheme>
    <a:extraClrScheme>
      <a:clrScheme name="Strömung 9">
        <a:dk1>
          <a:srgbClr val="000000"/>
        </a:dk1>
        <a:lt1>
          <a:srgbClr val="FFFFFF"/>
        </a:lt1>
        <a:dk2>
          <a:srgbClr val="000000"/>
        </a:dk2>
        <a:lt2>
          <a:srgbClr val="808080"/>
        </a:lt2>
        <a:accent1>
          <a:srgbClr val="CCECFF"/>
        </a:accent1>
        <a:accent2>
          <a:srgbClr val="333399"/>
        </a:accent2>
        <a:accent3>
          <a:srgbClr val="FFFFFF"/>
        </a:accent3>
        <a:accent4>
          <a:srgbClr val="000000"/>
        </a:accent4>
        <a:accent5>
          <a:srgbClr val="E2F4FF"/>
        </a:accent5>
        <a:accent6>
          <a:srgbClr val="2D2D8A"/>
        </a:accent6>
        <a:hlink>
          <a:srgbClr val="6600FF"/>
        </a:hlink>
        <a:folHlink>
          <a:srgbClr val="0099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Essential</Template>
  <TotalTime>0</TotalTime>
  <Words>961</Words>
  <Application>Microsoft Office PowerPoint</Application>
  <PresentationFormat>Bildschirmpräsentation (4:3)</PresentationFormat>
  <Paragraphs>56</Paragraphs>
  <Slides>12</Slides>
  <Notes>11</Notes>
  <HiddenSlides>0</HiddenSlides>
  <MMClips>0</MMClips>
  <ScaleCrop>false</ScaleCrop>
  <HeadingPairs>
    <vt:vector size="4" baseType="variant">
      <vt:variant>
        <vt:lpstr>Design</vt:lpstr>
      </vt:variant>
      <vt:variant>
        <vt:i4>1</vt:i4>
      </vt:variant>
      <vt:variant>
        <vt:lpstr>Folientitel</vt:lpstr>
      </vt:variant>
      <vt:variant>
        <vt:i4>12</vt:i4>
      </vt:variant>
    </vt:vector>
  </HeadingPairs>
  <TitlesOfParts>
    <vt:vector size="13" baseType="lpstr">
      <vt:lpstr>Strömung</vt:lpstr>
      <vt:lpstr>Exkurs: Der Tag des Herrn  Der endzeitliche „Tag Jahwehs“</vt:lpstr>
      <vt:lpstr>Der endzeitliche Tag Jahwehs (AT)</vt:lpstr>
      <vt:lpstr>PowerPoint-Präsentation</vt:lpstr>
      <vt:lpstr>Der endzeitliche Tag Jahwehs (AT)</vt:lpstr>
      <vt:lpstr>Der endzeitliche Tag Jahwehs (AT)</vt:lpstr>
      <vt:lpstr>Der endzeitliche Tag Jahwehs (AT)</vt:lpstr>
      <vt:lpstr>Der endzeitliche Tag Jahwehs (AT)</vt:lpstr>
      <vt:lpstr>Der Tag des Herrn im NT =Tag Christi = Tag Jesu Christi = Tag des Herrn Jesus =…</vt:lpstr>
      <vt:lpstr>Der Tag des Herrn</vt:lpstr>
      <vt:lpstr>PowerPoint-Präsentation</vt:lpstr>
      <vt:lpstr>Ungebrauchte: </vt:lpstr>
      <vt:lpstr>PowerPoint-Präsentation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Der Tag des Herrn</dc:title>
  <dc:creator>Thomas Jettel</dc:creator>
  <cp:lastModifiedBy>Me</cp:lastModifiedBy>
  <cp:revision>82</cp:revision>
  <dcterms:created xsi:type="dcterms:W3CDTF">2011-01-16T16:56:34Z</dcterms:created>
  <dcterms:modified xsi:type="dcterms:W3CDTF">2015-03-10T14:37:21Z</dcterms:modified>
</cp:coreProperties>
</file>