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7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9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0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  <p:sldMasterId id="2147483682" r:id="rId2"/>
    <p:sldMasterId id="2147483664" r:id="rId3"/>
    <p:sldMasterId id="2147483670" r:id="rId4"/>
    <p:sldMasterId id="2147483695" r:id="rId5"/>
    <p:sldMasterId id="2147483708" r:id="rId6"/>
    <p:sldMasterId id="2147483713" r:id="rId7"/>
    <p:sldMasterId id="2147483725" r:id="rId8"/>
    <p:sldMasterId id="2147483730" r:id="rId9"/>
    <p:sldMasterId id="2147483743" r:id="rId10"/>
    <p:sldMasterId id="2147483748" r:id="rId11"/>
  </p:sldMasterIdLst>
  <p:notesMasterIdLst>
    <p:notesMasterId r:id="rId43"/>
  </p:notesMasterIdLst>
  <p:handoutMasterIdLst>
    <p:handoutMasterId r:id="rId44"/>
  </p:handoutMasterIdLst>
  <p:sldIdLst>
    <p:sldId id="257" r:id="rId12"/>
    <p:sldId id="256" r:id="rId13"/>
    <p:sldId id="269" r:id="rId14"/>
    <p:sldId id="298" r:id="rId15"/>
    <p:sldId id="265" r:id="rId16"/>
    <p:sldId id="289" r:id="rId17"/>
    <p:sldId id="297" r:id="rId18"/>
    <p:sldId id="299" r:id="rId19"/>
    <p:sldId id="300" r:id="rId20"/>
    <p:sldId id="301" r:id="rId21"/>
    <p:sldId id="306" r:id="rId22"/>
    <p:sldId id="259" r:id="rId23"/>
    <p:sldId id="302" r:id="rId24"/>
    <p:sldId id="290" r:id="rId25"/>
    <p:sldId id="303" r:id="rId26"/>
    <p:sldId id="304" r:id="rId27"/>
    <p:sldId id="307" r:id="rId28"/>
    <p:sldId id="313" r:id="rId29"/>
    <p:sldId id="312" r:id="rId30"/>
    <p:sldId id="305" r:id="rId31"/>
    <p:sldId id="311" r:id="rId32"/>
    <p:sldId id="314" r:id="rId33"/>
    <p:sldId id="308" r:id="rId34"/>
    <p:sldId id="317" r:id="rId35"/>
    <p:sldId id="320" r:id="rId36"/>
    <p:sldId id="309" r:id="rId37"/>
    <p:sldId id="310" r:id="rId38"/>
    <p:sldId id="315" r:id="rId39"/>
    <p:sldId id="316" r:id="rId40"/>
    <p:sldId id="318" r:id="rId41"/>
    <p:sldId id="319" r:id="rId4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901B86F-B83E-0C40-A599-691CE982F551}">
          <p14:sldIdLst>
            <p14:sldId id="257"/>
            <p14:sldId id="256"/>
            <p14:sldId id="269"/>
            <p14:sldId id="298"/>
            <p14:sldId id="265"/>
            <p14:sldId id="289"/>
            <p14:sldId id="297"/>
          </p14:sldIdLst>
        </p14:section>
        <p14:section name="Abschnitt ohne Titel" id="{78C1C6CA-86DA-4A4D-ACD1-0F123E07CEF4}">
          <p14:sldIdLst>
            <p14:sldId id="299"/>
            <p14:sldId id="300"/>
            <p14:sldId id="301"/>
            <p14:sldId id="306"/>
            <p14:sldId id="259"/>
            <p14:sldId id="302"/>
            <p14:sldId id="290"/>
            <p14:sldId id="303"/>
            <p14:sldId id="304"/>
            <p14:sldId id="307"/>
            <p14:sldId id="313"/>
            <p14:sldId id="312"/>
            <p14:sldId id="305"/>
            <p14:sldId id="311"/>
            <p14:sldId id="314"/>
            <p14:sldId id="308"/>
            <p14:sldId id="317"/>
            <p14:sldId id="320"/>
            <p14:sldId id="309"/>
            <p14:sldId id="310"/>
            <p14:sldId id="315"/>
            <p14:sldId id="316"/>
            <p14:sldId id="318"/>
            <p14:sldId id="31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80"/>
    <p:restoredTop sz="94607"/>
  </p:normalViewPr>
  <p:slideViewPr>
    <p:cSldViewPr snapToGrid="0" snapToObjects="1">
      <p:cViewPr>
        <p:scale>
          <a:sx n="119" d="100"/>
          <a:sy n="119" d="100"/>
        </p:scale>
        <p:origin x="-108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07" d="100"/>
          <a:sy n="107" d="100"/>
        </p:scale>
        <p:origin x="408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viewProps" Target="view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64E9D-EDC5-EE48-ACFC-CFD1E8BF7B74}" type="datetimeFigureOut">
              <a:rPr lang="de-DE" smtClean="0"/>
              <a:t>06.01.2018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4502E-9887-DA43-849F-F6C6C774F5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60095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8E10D-D926-0344-8C1D-14770808993E}" type="datetimeFigureOut">
              <a:rPr lang="de-DE" smtClean="0"/>
              <a:t>06.01.2018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57868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C6BFD-E3F3-7344-82EB-DAEBBDA96E5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372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57288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C6BFD-E3F3-7344-82EB-DAEBBDA96E59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2787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5EC5CF-103B-4171-AD30-45F6292B6739}" type="slidenum">
              <a:rPr lang="de-CH"/>
              <a:pPr/>
              <a:t>4</a:t>
            </a:fld>
            <a:endParaRPr lang="de-CH"/>
          </a:p>
        </p:txBody>
      </p:sp>
      <p:sp>
        <p:nvSpPr>
          <p:cNvPr id="79874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57288"/>
            <a:ext cx="5486400" cy="3086100"/>
          </a:xfrm>
          <a:ln/>
        </p:spPr>
      </p:sp>
      <p:sp>
        <p:nvSpPr>
          <p:cNvPr id="79875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819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1EC431-DD2A-4050-BCEC-95CB05458E37}" type="slidenum">
              <a:rPr lang="de-CH"/>
              <a:pPr/>
              <a:t>8</a:t>
            </a:fld>
            <a:endParaRPr lang="de-CH"/>
          </a:p>
        </p:txBody>
      </p:sp>
      <p:sp>
        <p:nvSpPr>
          <p:cNvPr id="80898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57288"/>
            <a:ext cx="5486400" cy="3086100"/>
          </a:xfrm>
          <a:ln/>
        </p:spPr>
      </p:sp>
      <p:sp>
        <p:nvSpPr>
          <p:cNvPr id="80899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3018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4FC1D5-EB69-4A8D-B4BC-2FC802C44A69}" type="slidenum">
              <a:rPr lang="de-CH"/>
              <a:pPr/>
              <a:t>9</a:t>
            </a:fld>
            <a:endParaRPr lang="de-CH"/>
          </a:p>
        </p:txBody>
      </p:sp>
      <p:sp>
        <p:nvSpPr>
          <p:cNvPr id="81922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57288"/>
            <a:ext cx="5486400" cy="3086100"/>
          </a:xfrm>
          <a:ln/>
        </p:spPr>
      </p:sp>
      <p:sp>
        <p:nvSpPr>
          <p:cNvPr id="81923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2281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D01561-C68A-4444-83A2-D351AC18C868}" type="slidenum">
              <a:rPr lang="de-CH"/>
              <a:pPr/>
              <a:t>10</a:t>
            </a:fld>
            <a:endParaRPr lang="de-CH"/>
          </a:p>
        </p:txBody>
      </p:sp>
      <p:sp>
        <p:nvSpPr>
          <p:cNvPr id="83970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57288"/>
            <a:ext cx="5486400" cy="3086100"/>
          </a:xfrm>
          <a:ln/>
        </p:spPr>
      </p:sp>
      <p:sp>
        <p:nvSpPr>
          <p:cNvPr id="83971" name="Placeholder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866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57288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C6BFD-E3F3-7344-82EB-DAEBBDA96E59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294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57288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C6BFD-E3F3-7344-82EB-DAEBBDA96E59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6222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57288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C6BFD-E3F3-7344-82EB-DAEBBDA96E59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20725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57288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C6BFD-E3F3-7344-82EB-DAEBBDA96E59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0132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1775281" y="6327800"/>
            <a:ext cx="416719" cy="291331"/>
          </a:xfrm>
        </p:spPr>
        <p:txBody>
          <a:bodyPr/>
          <a:lstStyle>
            <a:lvl1pPr>
              <a:defRPr/>
            </a:lvl1pPr>
          </a:lstStyle>
          <a:p>
            <a:fld id="{7D96C363-D0CF-914B-8D9C-A8070E68099A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075-79D9-CD4A-AA78-1E4920C26A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1187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075-79D9-CD4A-AA78-1E4920C26A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095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075-79D9-CD4A-AA78-1E4920C26A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49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075-79D9-CD4A-AA78-1E4920C26A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74787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075-79D9-CD4A-AA78-1E4920C26A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3097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075-79D9-CD4A-AA78-1E4920C26A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133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075-79D9-CD4A-AA78-1E4920C26A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380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40531" y="803672"/>
            <a:ext cx="5726906" cy="4938117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10313" y="803672"/>
            <a:ext cx="5726906" cy="4938117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83671-A3EE-3743-86F7-BEE3416C2D5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1171A-486E-864D-ACB5-2B9A1596134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CH"/>
          </a:p>
        </p:txBody>
      </p:sp>
      <p:sp>
        <p:nvSpPr>
          <p:cNvPr id="3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6ACB6-9E57-3642-BD08-3355396CF0F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ol. Forschung und Gemeindeprax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9098" y="3886647"/>
            <a:ext cx="8533805" cy="17524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CH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6C363-D0CF-914B-8D9C-A8070E68099A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3223647" y="6327799"/>
            <a:ext cx="914966" cy="91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DD6B5-6689-6D42-A3BE-1817A4F8DDC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0956-8169-7849-9E74-B3A8339EE3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7829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0956-8169-7849-9E74-B3A8339EE3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20288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0956-8169-7849-9E74-B3A8339EE3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83889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0956-8169-7849-9E74-B3A8339EE3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8888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0956-8169-7849-9E74-B3A8339EE3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87103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0956-8169-7849-9E74-B3A8339EE3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111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0956-8169-7849-9E74-B3A8339EE3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8263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0956-8169-7849-9E74-B3A8339EE3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02415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0956-8169-7849-9E74-B3A8339EE3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029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6C363-D0CF-914B-8D9C-A8070E68099A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0956-8169-7849-9E74-B3A8339EE3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15670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0956-8169-7849-9E74-B3A8339EE3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66982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075-79D9-CD4A-AA78-1E4920C26A7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075-79D9-CD4A-AA78-1E4920C26A7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075-79D9-CD4A-AA78-1E4920C26A7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075-79D9-CD4A-AA78-1E4920C26A7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075-79D9-CD4A-AA78-1E4920C26A7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075-79D9-CD4A-AA78-1E4920C26A7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075-79D9-CD4A-AA78-1E4920C26A7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075-79D9-CD4A-AA78-1E4920C26A7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0531" y="803672"/>
            <a:ext cx="11596688" cy="49381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1171A-486E-864D-ACB5-2B9A1596134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4546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075-79D9-CD4A-AA78-1E4920C26A7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075-79D9-CD4A-AA78-1E4920C26A7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075-79D9-CD4A-AA78-1E4920C26A7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075-79D9-CD4A-AA78-1E4920C26A7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40531" y="803672"/>
            <a:ext cx="5726906" cy="4938117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10313" y="803672"/>
            <a:ext cx="5726906" cy="4938117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83671-A3EE-3743-86F7-BEE3416C2D5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1171A-486E-864D-ACB5-2B9A1596134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CH"/>
          </a:p>
        </p:txBody>
      </p:sp>
      <p:sp>
        <p:nvSpPr>
          <p:cNvPr id="3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6ACB6-9E57-3642-BD08-3355396CF0F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DD6B5-6689-6D42-A3BE-1817A4F8DDC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eol. Forschung und Gemeindeprax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9098" y="3886647"/>
            <a:ext cx="8533805" cy="17524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CH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6C363-D0CF-914B-8D9C-A8070E68099A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3223647" y="6327799"/>
            <a:ext cx="914966" cy="91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9905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0531" y="803672"/>
            <a:ext cx="11596688" cy="49381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1171A-486E-864D-ACB5-2B9A1596134B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43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075-79D9-CD4A-AA78-1E4920C26A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33457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0956-8169-7849-9E74-B3A8339EE3D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0956-8169-7849-9E74-B3A8339EE3D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0956-8169-7849-9E74-B3A8339EE3D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0956-8169-7849-9E74-B3A8339EE3D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0956-8169-7849-9E74-B3A8339EE3D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0956-8169-7849-9E74-B3A8339EE3D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0956-8169-7849-9E74-B3A8339EE3D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0956-8169-7849-9E74-B3A8339EE3D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0956-8169-7849-9E74-B3A8339EE3D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0956-8169-7849-9E74-B3A8339EE3D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075-79D9-CD4A-AA78-1E4920C26A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69333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0956-8169-7849-9E74-B3A8339EE3D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16969" y="1403775"/>
            <a:ext cx="9358313" cy="3088468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CH" dirty="0"/>
          </a:p>
        </p:txBody>
      </p:sp>
      <p:sp>
        <p:nvSpPr>
          <p:cNvPr id="3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1775281" y="6327800"/>
            <a:ext cx="416719" cy="291331"/>
          </a:xfrm>
        </p:spPr>
        <p:txBody>
          <a:bodyPr/>
          <a:lstStyle>
            <a:lvl1pPr>
              <a:defRPr/>
            </a:lvl1pPr>
          </a:lstStyle>
          <a:p>
            <a:fld id="{7D96C363-D0CF-914B-8D9C-A8070E68099A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eol. Forschung und Gemeindeprax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9098" y="3886647"/>
            <a:ext cx="8533805" cy="17524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CH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6C363-D0CF-914B-8D9C-A8070E68099A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3223647" y="6327799"/>
            <a:ext cx="914966" cy="91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6C363-D0CF-914B-8D9C-A8070E68099A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40531" y="803672"/>
            <a:ext cx="11596688" cy="493811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1171A-486E-864D-ACB5-2B9A1596134B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075-79D9-CD4A-AA78-1E4920C26A7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075-79D9-CD4A-AA78-1E4920C26A7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075-79D9-CD4A-AA78-1E4920C26A7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075-79D9-CD4A-AA78-1E4920C26A7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075-79D9-CD4A-AA78-1E4920C26A7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075-79D9-CD4A-AA78-1E4920C26A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120260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075-79D9-CD4A-AA78-1E4920C26A7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075-79D9-CD4A-AA78-1E4920C26A7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075-79D9-CD4A-AA78-1E4920C26A7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075-79D9-CD4A-AA78-1E4920C26A7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075-79D9-CD4A-AA78-1E4920C26A7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075-79D9-CD4A-AA78-1E4920C26A7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075-79D9-CD4A-AA78-1E4920C26A7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40531" y="803672"/>
            <a:ext cx="5726906" cy="4938117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10313" y="803672"/>
            <a:ext cx="5726906" cy="4938117"/>
          </a:xfr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83671-A3EE-3743-86F7-BEE3416C2D5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1171A-486E-864D-ACB5-2B9A1596134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3769" y="6318261"/>
            <a:ext cx="3448050" cy="46672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8817" y="6352431"/>
            <a:ext cx="880599" cy="266700"/>
          </a:xfrm>
          <a:prstGeom prst="rect">
            <a:avLst/>
          </a:prstGeom>
        </p:spPr>
      </p:pic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CH"/>
          </a:p>
        </p:txBody>
      </p:sp>
      <p:sp>
        <p:nvSpPr>
          <p:cNvPr id="3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6ACB6-9E57-3642-BD08-3355396CF0F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075-79D9-CD4A-AA78-1E4920C26A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6023992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DD6B5-6689-6D42-A3BE-1817A4F8DDC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/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eol. Forschung und Gemeindeprax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9098" y="3886647"/>
            <a:ext cx="8533805" cy="17524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de-CH" dirty="0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6C363-D0CF-914B-8D9C-A8070E68099A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>
          <a:xfrm>
            <a:off x="3223647" y="6327799"/>
            <a:ext cx="914966" cy="914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3769" y="6318261"/>
            <a:ext cx="3448050" cy="4667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8131" y="6318261"/>
            <a:ext cx="932352" cy="24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030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de-CH" smtClean="0"/>
              <a:t>«Jesu Geburt im Zeitgeschehen» </a:t>
            </a:r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BAC2A-1AE9-4190-BFB5-7FE512C17DBB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43769" y="6318261"/>
            <a:ext cx="3448050" cy="46672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22633" y="6352431"/>
            <a:ext cx="946082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615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0956-8169-7849-9E74-B3A8339EE3D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0956-8169-7849-9E74-B3A8339EE3D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0956-8169-7849-9E74-B3A8339EE3D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0956-8169-7849-9E74-B3A8339EE3D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0956-8169-7849-9E74-B3A8339EE3D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0956-8169-7849-9E74-B3A8339EE3D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0956-8169-7849-9E74-B3A8339EE3D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075-79D9-CD4A-AA78-1E4920C26A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555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0956-8169-7849-9E74-B3A8339EE3D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0956-8169-7849-9E74-B3A8339EE3D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0956-8169-7849-9E74-B3A8339EE3D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00956-8169-7849-9E74-B3A8339EE3DD}" type="slidenum">
              <a:rPr lang="de-DE" smtClean="0"/>
              <a:t>‹Nr.›</a:t>
            </a:fld>
            <a:endParaRPr lang="de-DE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79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NUL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slideLayout" Target="../slideLayouts/slideLayout46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6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/>
          </p:cNvSpPr>
          <p:nvPr/>
        </p:nvSpPr>
        <p:spPr bwMode="auto">
          <a:xfrm>
            <a:off x="2131219" y="6098977"/>
            <a:ext cx="10084594" cy="61614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de-CH" sz="1266">
              <a:cs typeface=".Aqua かな" charset="0"/>
            </a:endParaRPr>
          </a:p>
        </p:txBody>
      </p:sp>
      <p:sp>
        <p:nvSpPr>
          <p:cNvPr id="1027" name="Rectangle 2"/>
          <p:cNvSpPr>
            <a:spLocks/>
          </p:cNvSpPr>
          <p:nvPr/>
        </p:nvSpPr>
        <p:spPr bwMode="auto">
          <a:xfrm>
            <a:off x="2419599" y="6314945"/>
            <a:ext cx="6124881" cy="20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>
              <a:tabLst>
                <a:tab pos="7461605" algn="r"/>
              </a:tabLst>
            </a:pPr>
            <a:r>
              <a:rPr lang="en-US" sz="1406" dirty="0" err="1" smtClean="0">
                <a:solidFill>
                  <a:srgbClr val="FFFFFF"/>
                </a:solidFill>
                <a:latin typeface="Arial" charset="0"/>
                <a:cs typeface="Frutiger Next Pro Light" charset="0"/>
              </a:rPr>
              <a:t>Theologies</a:t>
            </a:r>
            <a:r>
              <a:rPr lang="en-US" sz="1406" baseline="0" dirty="0" err="1" smtClean="0">
                <a:solidFill>
                  <a:srgbClr val="FFFFFF"/>
                </a:solidFill>
                <a:latin typeface="Arial" charset="0"/>
                <a:cs typeface="Frutiger Next Pro Light" charset="0"/>
              </a:rPr>
              <a:t>tudium</a:t>
            </a:r>
            <a:r>
              <a:rPr lang="en-US" sz="1406" baseline="0" dirty="0" smtClean="0">
                <a:solidFill>
                  <a:srgbClr val="FFFFFF"/>
                </a:solidFill>
                <a:latin typeface="Arial" charset="0"/>
                <a:cs typeface="Frutiger Next Pro Light" charset="0"/>
              </a:rPr>
              <a:t> und </a:t>
            </a:r>
            <a:r>
              <a:rPr lang="en-US" sz="1406" baseline="0" dirty="0" err="1" smtClean="0">
                <a:solidFill>
                  <a:srgbClr val="FFFFFF"/>
                </a:solidFill>
                <a:latin typeface="Arial" charset="0"/>
                <a:cs typeface="Frutiger Next Pro Light" charset="0"/>
              </a:rPr>
              <a:t>Gemeindepraxis</a:t>
            </a:r>
            <a:endParaRPr lang="en-US" sz="1406" dirty="0">
              <a:solidFill>
                <a:srgbClr val="FFFFFF"/>
              </a:solidFill>
              <a:latin typeface="Arial" charset="0"/>
              <a:cs typeface="Frutiger Next Pro Light" charset="0"/>
            </a:endParaRPr>
          </a:p>
        </p:txBody>
      </p:sp>
      <p:sp>
        <p:nvSpPr>
          <p:cNvPr id="1028" name="Rectangle 3"/>
          <p:cNvSpPr>
            <a:spLocks/>
          </p:cNvSpPr>
          <p:nvPr/>
        </p:nvSpPr>
        <p:spPr bwMode="auto">
          <a:xfrm>
            <a:off x="8087320" y="6327800"/>
            <a:ext cx="3607594" cy="1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tabLst>
                <a:tab pos="7461605" algn="r"/>
              </a:tabLst>
            </a:pPr>
            <a:r>
              <a:rPr lang="en-US" sz="1406" dirty="0">
                <a:solidFill>
                  <a:srgbClr val="FFFFFF"/>
                </a:solidFill>
                <a:latin typeface="Arial" charset="0"/>
                <a:cs typeface="Frutiger Next Pro Light" charset="0"/>
              </a:rPr>
              <a:t>Jacob </a:t>
            </a:r>
            <a:r>
              <a:rPr lang="en-US" sz="1406" dirty="0" smtClean="0">
                <a:solidFill>
                  <a:srgbClr val="FFFFFF"/>
                </a:solidFill>
                <a:latin typeface="Arial" charset="0"/>
                <a:cs typeface="Frutiger Next Pro Light" charset="0"/>
              </a:rPr>
              <a:t>Thiessen  | </a:t>
            </a:r>
            <a:endParaRPr lang="en-US" sz="1406" dirty="0">
              <a:solidFill>
                <a:srgbClr val="FFFFFF"/>
              </a:solidFill>
              <a:latin typeface="Arial" charset="0"/>
              <a:cs typeface="Frutiger Next Pro Light" charset="0"/>
            </a:endParaRPr>
          </a:p>
        </p:txBody>
      </p:sp>
      <p:sp>
        <p:nvSpPr>
          <p:cNvPr id="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650266" y="6327800"/>
            <a:ext cx="541734" cy="1797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6">
                <a:solidFill>
                  <a:srgbClr val="FFFFFF"/>
                </a:solidFill>
                <a:latin typeface="Arial" charset="0"/>
                <a:cs typeface="Frutiger Next Pro Light" charset="0"/>
              </a:defRPr>
            </a:lvl1pPr>
          </a:lstStyle>
          <a:p>
            <a:fld id="{7D96C363-D0CF-914B-8D9C-A8070E68099A}" type="slidenum">
              <a:rPr lang="de-DE" smtClean="0"/>
              <a:t>‹Nr.›</a:t>
            </a:fld>
            <a:endParaRPr lang="de-DE"/>
          </a:p>
        </p:txBody>
      </p:sp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" y="6098977"/>
            <a:ext cx="1452563" cy="62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416969" y="1893094"/>
            <a:ext cx="9358313" cy="184844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>
                <a:sym typeface="Frutiger Next Pro Light" charset="0"/>
              </a:rPr>
              <a:t>Titelmasterformat durch Klicken bearbeiten</a:t>
            </a:r>
            <a:endParaRPr lang="en-US" dirty="0">
              <a:sym typeface="Frutiger Next Pro Light" charset="0"/>
            </a:endParaRPr>
          </a:p>
        </p:txBody>
      </p:sp>
      <p:sp>
        <p:nvSpPr>
          <p:cNvPr id="1032" name="Rectangle 7"/>
          <p:cNvSpPr>
            <a:spLocks/>
          </p:cNvSpPr>
          <p:nvPr/>
        </p:nvSpPr>
        <p:spPr bwMode="auto">
          <a:xfrm>
            <a:off x="0" y="6107906"/>
            <a:ext cx="464344" cy="61614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de-CH" sz="1266">
              <a:cs typeface=".Aqua かな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2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9" r:id="rId4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7031">
          <a:solidFill>
            <a:srgbClr val="004276"/>
          </a:solidFill>
          <a:latin typeface="+mn-lt"/>
          <a:ea typeface="ＭＳ Ｐゴシック" charset="0"/>
          <a:cs typeface="+mj-cs"/>
          <a:sym typeface="Frutiger Next Pro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7031">
          <a:solidFill>
            <a:srgbClr val="004276"/>
          </a:solidFill>
          <a:latin typeface="Arial" charset="0"/>
          <a:ea typeface="ＭＳ Ｐゴシック" charset="0"/>
          <a:cs typeface=".Aqua かな" charset="0"/>
          <a:sym typeface="Frutiger Next Pro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7031">
          <a:solidFill>
            <a:srgbClr val="004276"/>
          </a:solidFill>
          <a:latin typeface="Arial" charset="0"/>
          <a:ea typeface="ＭＳ Ｐゴシック" charset="0"/>
          <a:cs typeface=".Aqua かな" charset="0"/>
          <a:sym typeface="Frutiger Next Pro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7031">
          <a:solidFill>
            <a:srgbClr val="004276"/>
          </a:solidFill>
          <a:latin typeface="Arial" charset="0"/>
          <a:ea typeface="ＭＳ Ｐゴシック" charset="0"/>
          <a:cs typeface=".Aqua かな" charset="0"/>
          <a:sym typeface="Frutiger Next Pro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7031">
          <a:solidFill>
            <a:srgbClr val="004276"/>
          </a:solidFill>
          <a:latin typeface="Arial" charset="0"/>
          <a:ea typeface="ＭＳ Ｐゴシック" charset="0"/>
          <a:cs typeface=".Aqua かな" charset="0"/>
          <a:sym typeface="Frutiger Next Pro Light" charset="0"/>
        </a:defRPr>
      </a:lvl5pPr>
      <a:lvl6pPr marL="321457" algn="l" rtl="0" eaLnBrk="1" fontAlgn="base" hangingPunct="1">
        <a:spcBef>
          <a:spcPct val="0"/>
        </a:spcBef>
        <a:spcAft>
          <a:spcPct val="0"/>
        </a:spcAft>
        <a:defRPr sz="7031">
          <a:solidFill>
            <a:srgbClr val="004276"/>
          </a:solidFill>
          <a:latin typeface="Frutiger Next Pro Light" charset="0"/>
          <a:ea typeface=".Aqua かな" charset="0"/>
          <a:cs typeface=".Aqua かな" charset="0"/>
          <a:sym typeface="Frutiger Next Pro Light" charset="0"/>
        </a:defRPr>
      </a:lvl6pPr>
      <a:lvl7pPr marL="642915" algn="l" rtl="0" eaLnBrk="1" fontAlgn="base" hangingPunct="1">
        <a:spcBef>
          <a:spcPct val="0"/>
        </a:spcBef>
        <a:spcAft>
          <a:spcPct val="0"/>
        </a:spcAft>
        <a:defRPr sz="7031">
          <a:solidFill>
            <a:srgbClr val="004276"/>
          </a:solidFill>
          <a:latin typeface="Frutiger Next Pro Light" charset="0"/>
          <a:ea typeface=".Aqua かな" charset="0"/>
          <a:cs typeface=".Aqua かな" charset="0"/>
          <a:sym typeface="Frutiger Next Pro Light" charset="0"/>
        </a:defRPr>
      </a:lvl7pPr>
      <a:lvl8pPr marL="964372" algn="l" rtl="0" eaLnBrk="1" fontAlgn="base" hangingPunct="1">
        <a:spcBef>
          <a:spcPct val="0"/>
        </a:spcBef>
        <a:spcAft>
          <a:spcPct val="0"/>
        </a:spcAft>
        <a:defRPr sz="7031">
          <a:solidFill>
            <a:srgbClr val="004276"/>
          </a:solidFill>
          <a:latin typeface="Frutiger Next Pro Light" charset="0"/>
          <a:ea typeface=".Aqua かな" charset="0"/>
          <a:cs typeface=".Aqua かな" charset="0"/>
          <a:sym typeface="Frutiger Next Pro Light" charset="0"/>
        </a:defRPr>
      </a:lvl8pPr>
      <a:lvl9pPr marL="1285829" algn="l" rtl="0" eaLnBrk="1" fontAlgn="base" hangingPunct="1">
        <a:spcBef>
          <a:spcPct val="0"/>
        </a:spcBef>
        <a:spcAft>
          <a:spcPct val="0"/>
        </a:spcAft>
        <a:defRPr sz="7031">
          <a:solidFill>
            <a:srgbClr val="004276"/>
          </a:solidFill>
          <a:latin typeface="Frutiger Next Pro Light" charset="0"/>
          <a:ea typeface=".Aqua かな" charset="0"/>
          <a:cs typeface=".Aqua かな" charset="0"/>
          <a:sym typeface="Frutiger Next Pro Light" charset="0"/>
        </a:defRPr>
      </a:lvl9pPr>
    </p:titleStyle>
    <p:bodyStyle>
      <a:lvl1pPr marL="285740" indent="-285740" algn="l" rtl="0" eaLnBrk="1" fontAlgn="base" hangingPunct="1">
        <a:spcBef>
          <a:spcPts val="844"/>
        </a:spcBef>
        <a:spcAft>
          <a:spcPct val="0"/>
        </a:spcAft>
        <a:buSzPct val="100000"/>
        <a:buFont typeface="Lucida Grande" charset="0"/>
        <a:buChar char="‣"/>
        <a:defRPr sz="2953">
          <a:solidFill>
            <a:schemeClr val="tx1"/>
          </a:solidFill>
          <a:latin typeface="+mn-lt"/>
          <a:ea typeface="ＭＳ Ｐゴシック" charset="0"/>
          <a:cs typeface="+mn-cs"/>
          <a:sym typeface="Arial" charset="0"/>
        </a:defRPr>
      </a:lvl1pPr>
      <a:lvl2pPr marL="705420" indent="-285740" algn="l" rtl="0" eaLnBrk="1" fontAlgn="base" hangingPunct="1">
        <a:spcBef>
          <a:spcPts val="844"/>
        </a:spcBef>
        <a:spcAft>
          <a:spcPct val="0"/>
        </a:spcAft>
        <a:buSzPct val="100000"/>
        <a:buFont typeface="Lucida Grande" charset="0"/>
        <a:buChar char="‣"/>
        <a:defRPr sz="2672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25101" indent="-285740" algn="l" rtl="0" eaLnBrk="1" fontAlgn="base" hangingPunct="1">
        <a:spcBef>
          <a:spcPts val="844"/>
        </a:spcBef>
        <a:spcAft>
          <a:spcPct val="0"/>
        </a:spcAft>
        <a:buSzPct val="100000"/>
        <a:buFont typeface="Lucida Grande" charset="0"/>
        <a:buChar char="‣"/>
        <a:defRPr sz="239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44781" indent="-285740" algn="l" rtl="0" eaLnBrk="1" fontAlgn="base" hangingPunct="1">
        <a:spcBef>
          <a:spcPts val="844"/>
        </a:spcBef>
        <a:spcAft>
          <a:spcPct val="0"/>
        </a:spcAft>
        <a:buSzPct val="100000"/>
        <a:buFont typeface="Lucida Grande" charset="0"/>
        <a:buChar char="‣"/>
        <a:defRPr sz="2109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964461" indent="-285740" algn="l" rtl="0" eaLnBrk="1" fontAlgn="base" hangingPunct="1">
        <a:spcBef>
          <a:spcPts val="844"/>
        </a:spcBef>
        <a:spcAft>
          <a:spcPct val="0"/>
        </a:spcAft>
        <a:buSzPct val="100000"/>
        <a:buFont typeface="Lucida Grande" charset="0"/>
        <a:buChar char="‣"/>
        <a:defRPr sz="1969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285919" indent="-285740" algn="l" rtl="0" eaLnBrk="1" fontAlgn="base" hangingPunct="1">
        <a:spcBef>
          <a:spcPts val="844"/>
        </a:spcBef>
        <a:spcAft>
          <a:spcPct val="0"/>
        </a:spcAft>
        <a:buSzPct val="100000"/>
        <a:buFont typeface="Lucida Grande" charset="0"/>
        <a:buChar char="‣"/>
        <a:defRPr sz="1969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607376" indent="-285740" algn="l" rtl="0" eaLnBrk="1" fontAlgn="base" hangingPunct="1">
        <a:spcBef>
          <a:spcPts val="844"/>
        </a:spcBef>
        <a:spcAft>
          <a:spcPct val="0"/>
        </a:spcAft>
        <a:buSzPct val="100000"/>
        <a:buFont typeface="Lucida Grande" charset="0"/>
        <a:buChar char="‣"/>
        <a:defRPr sz="1969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2928833" indent="-285740" algn="l" rtl="0" eaLnBrk="1" fontAlgn="base" hangingPunct="1">
        <a:spcBef>
          <a:spcPts val="844"/>
        </a:spcBef>
        <a:spcAft>
          <a:spcPct val="0"/>
        </a:spcAft>
        <a:buSzPct val="100000"/>
        <a:buFont typeface="Lucida Grande" charset="0"/>
        <a:buChar char="‣"/>
        <a:defRPr sz="1969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250291" indent="-285740" algn="l" rtl="0" eaLnBrk="1" fontAlgn="base" hangingPunct="1">
        <a:spcBef>
          <a:spcPts val="844"/>
        </a:spcBef>
        <a:spcAft>
          <a:spcPct val="0"/>
        </a:spcAft>
        <a:buSzPct val="100000"/>
        <a:buFont typeface="Lucida Grande" charset="0"/>
        <a:buChar char="‣"/>
        <a:defRPr sz="1969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de-DE"/>
      </a:defPPr>
      <a:lvl1pPr marL="0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/>
          </p:cNvSpPr>
          <p:nvPr/>
        </p:nvSpPr>
        <p:spPr bwMode="auto">
          <a:xfrm>
            <a:off x="2121731" y="6216661"/>
            <a:ext cx="10084594" cy="61614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de-CH" sz="1266" dirty="0">
              <a:cs typeface=".Aqua かな" charset="0"/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" y="6098977"/>
            <a:ext cx="1452563" cy="62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3"/>
          <p:cNvSpPr>
            <a:spLocks/>
          </p:cNvSpPr>
          <p:nvPr/>
        </p:nvSpPr>
        <p:spPr bwMode="auto">
          <a:xfrm>
            <a:off x="0" y="6107906"/>
            <a:ext cx="464344" cy="61614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de-CH" sz="1266">
              <a:cs typeface=".Aqua かな" charset="0"/>
            </a:endParaRPr>
          </a:p>
        </p:txBody>
      </p:sp>
      <p:sp>
        <p:nvSpPr>
          <p:cNvPr id="5125" name="Rectangle 4"/>
          <p:cNvSpPr>
            <a:spLocks/>
          </p:cNvSpPr>
          <p:nvPr/>
        </p:nvSpPr>
        <p:spPr bwMode="auto">
          <a:xfrm>
            <a:off x="0" y="0"/>
            <a:ext cx="12192000" cy="59828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de-CH" sz="1266">
              <a:cs typeface=".Aqua かな" charset="0"/>
            </a:endParaRPr>
          </a:p>
        </p:txBody>
      </p:sp>
      <p:sp>
        <p:nvSpPr>
          <p:cNvPr id="51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42020" y="25673"/>
            <a:ext cx="11596688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>
                <a:sym typeface="Frutiger Next Pro Light" charset="0"/>
              </a:rPr>
              <a:t>Mastertitelformat bearbeiten</a:t>
            </a:r>
            <a:endParaRPr lang="en-US">
              <a:sym typeface="Frutiger Next Pro Light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0531" y="803672"/>
            <a:ext cx="11596688" cy="493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>
                <a:sym typeface="Frutiger Next Pro Light" charset="0"/>
              </a:rPr>
              <a:t>Mastertextformat bearbeiten</a:t>
            </a:r>
          </a:p>
          <a:p>
            <a:pPr lvl="1"/>
            <a:r>
              <a:rPr lang="de-DE" smtClean="0">
                <a:sym typeface="Frutiger Next Pro Light" charset="0"/>
              </a:rPr>
              <a:t>Zweite Ebene</a:t>
            </a:r>
          </a:p>
          <a:p>
            <a:pPr lvl="2"/>
            <a:r>
              <a:rPr lang="de-DE" smtClean="0">
                <a:sym typeface="Frutiger Next Pro Light" charset="0"/>
              </a:rPr>
              <a:t>Dritte Ebene</a:t>
            </a:r>
          </a:p>
          <a:p>
            <a:pPr lvl="3"/>
            <a:r>
              <a:rPr lang="de-DE" smtClean="0">
                <a:sym typeface="Frutiger Next Pro Light" charset="0"/>
              </a:rPr>
              <a:t>Vierte Ebene</a:t>
            </a:r>
          </a:p>
          <a:p>
            <a:pPr lvl="4"/>
            <a:r>
              <a:rPr lang="de-DE" smtClean="0">
                <a:sym typeface="Frutiger Next Pro Light" charset="0"/>
              </a:rPr>
              <a:t>Fünfte Ebene</a:t>
            </a:r>
            <a:endParaRPr lang="en-US">
              <a:sym typeface="Frutiger Next Pro Light" charset="0"/>
            </a:endParaRPr>
          </a:p>
        </p:txBody>
      </p:sp>
      <p:sp>
        <p:nvSpPr>
          <p:cNvPr id="2056" name="Text Box 8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776770" y="6327800"/>
            <a:ext cx="415230" cy="291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6">
                <a:solidFill>
                  <a:srgbClr val="FFFFFF"/>
                </a:solidFill>
                <a:cs typeface="Frutiger Next Pro Light" charset="0"/>
              </a:defRPr>
            </a:lvl1pPr>
          </a:lstStyle>
          <a:p>
            <a:pPr>
              <a:defRPr/>
            </a:pPr>
            <a:fld id="{509A2E87-F412-DF4D-A80A-6756AF63D6E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129" name="Rectangle 2"/>
          <p:cNvSpPr>
            <a:spLocks/>
          </p:cNvSpPr>
          <p:nvPr/>
        </p:nvSpPr>
        <p:spPr bwMode="auto">
          <a:xfrm>
            <a:off x="2383088" y="6327800"/>
            <a:ext cx="6192389" cy="29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605" algn="r"/>
              </a:tabLst>
              <a:defRPr/>
            </a:pPr>
            <a:r>
              <a:rPr lang="en-US" sz="1406" dirty="0" err="1" smtClean="0">
                <a:solidFill>
                  <a:srgbClr val="FFFFFF"/>
                </a:solidFill>
                <a:latin typeface="Arial" charset="0"/>
                <a:cs typeface="Frutiger Next Pro Light" charset="0"/>
              </a:rPr>
              <a:t>Theologiestudium</a:t>
            </a:r>
            <a:r>
              <a:rPr lang="en-US" sz="1406" baseline="0" dirty="0" smtClean="0">
                <a:solidFill>
                  <a:srgbClr val="FFFFFF"/>
                </a:solidFill>
                <a:latin typeface="Arial" charset="0"/>
                <a:cs typeface="Frutiger Next Pro Light" charset="0"/>
              </a:rPr>
              <a:t> und </a:t>
            </a:r>
            <a:r>
              <a:rPr lang="en-US" sz="1406" baseline="0" dirty="0" err="1" smtClean="0">
                <a:solidFill>
                  <a:srgbClr val="FFFFFF"/>
                </a:solidFill>
                <a:latin typeface="Arial" charset="0"/>
                <a:cs typeface="Frutiger Next Pro Light" charset="0"/>
              </a:rPr>
              <a:t>Gemeindepraxis</a:t>
            </a:r>
            <a:endParaRPr lang="en-US" sz="1406" dirty="0" smtClean="0">
              <a:solidFill>
                <a:srgbClr val="FFFFFF"/>
              </a:solidFill>
              <a:latin typeface="Arial" charset="0"/>
              <a:cs typeface="Frutiger Next Pro Light" charset="0"/>
            </a:endParaRPr>
          </a:p>
        </p:txBody>
      </p:sp>
      <p:sp>
        <p:nvSpPr>
          <p:cNvPr id="5130" name="Rectangle 3"/>
          <p:cNvSpPr>
            <a:spLocks/>
          </p:cNvSpPr>
          <p:nvPr/>
        </p:nvSpPr>
        <p:spPr bwMode="auto">
          <a:xfrm>
            <a:off x="8121225" y="6365576"/>
            <a:ext cx="3573688" cy="25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tabLst>
                <a:tab pos="7461605" algn="r"/>
              </a:tabLst>
            </a:pPr>
            <a:r>
              <a:rPr lang="en-US" sz="1406" dirty="0">
                <a:solidFill>
                  <a:srgbClr val="FFFFFF"/>
                </a:solidFill>
                <a:cs typeface="Frutiger Next Pro Light" charset="0"/>
              </a:rPr>
              <a:t>Jacob </a:t>
            </a:r>
            <a:r>
              <a:rPr lang="en-US" sz="1406" dirty="0" smtClean="0">
                <a:solidFill>
                  <a:srgbClr val="FFFFFF"/>
                </a:solidFill>
                <a:cs typeface="Frutiger Next Pro Light" charset="0"/>
              </a:rPr>
              <a:t>Thiessen | 21.11.2016 | </a:t>
            </a:r>
            <a:endParaRPr lang="en-US" sz="1406" dirty="0">
              <a:solidFill>
                <a:srgbClr val="FFFFFF"/>
              </a:solidFill>
              <a:cs typeface="Frutiger Next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262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62" r:id="rId5"/>
    <p:sldLayoutId id="2147483764" r:id="rId6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432384" presetClass="entr" presetSubtype="6508620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432384" presetClass="entr" presetSubtype="6508620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432384" presetClass="entr" presetSubtype="6508620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432384" presetClass="entr" presetSubtype="6508620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432384" presetClass="entr" presetSubtype="6508620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utoUpdateAnimBg="0">
        <p:tmplLst>
          <p:tmpl lvl="1">
            <p:tnLst>
              <p:par>
                <p:cTn presetID="64432384" presetClass="entr" presetSubtype="6508620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64432384" presetClass="entr" presetSubtype="6508620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64432384" presetClass="entr" presetSubtype="6508620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64432384" presetClass="entr" presetSubtype="6508620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64432384" presetClass="entr" presetSubtype="6508620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375">
          <a:solidFill>
            <a:srgbClr val="FFFFFF"/>
          </a:solidFill>
          <a:latin typeface="Arial" pitchFamily="34" charset="0"/>
          <a:ea typeface="+mj-ea"/>
          <a:cs typeface="Arial" pitchFamily="34" charset="0"/>
          <a:sym typeface="Frutiger Next Pro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75">
          <a:solidFill>
            <a:srgbClr val="FFFFFF"/>
          </a:solidFill>
          <a:latin typeface="Arial" charset="0"/>
          <a:ea typeface=".Aqua かな" charset="0"/>
          <a:cs typeface="Arial" charset="0"/>
          <a:sym typeface="Frutiger Next Pro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75">
          <a:solidFill>
            <a:srgbClr val="FFFFFF"/>
          </a:solidFill>
          <a:latin typeface="Arial" charset="0"/>
          <a:ea typeface=".Aqua かな" charset="0"/>
          <a:cs typeface="Arial" charset="0"/>
          <a:sym typeface="Frutiger Next Pro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75">
          <a:solidFill>
            <a:srgbClr val="FFFFFF"/>
          </a:solidFill>
          <a:latin typeface="Arial" charset="0"/>
          <a:ea typeface=".Aqua かな" charset="0"/>
          <a:cs typeface="Arial" charset="0"/>
          <a:sym typeface="Frutiger Next Pro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75">
          <a:solidFill>
            <a:srgbClr val="FFFFFF"/>
          </a:solidFill>
          <a:latin typeface="Arial" charset="0"/>
          <a:ea typeface=".Aqua かな" charset="0"/>
          <a:cs typeface="Arial" charset="0"/>
          <a:sym typeface="Frutiger Next Pro Light" charset="0"/>
        </a:defRPr>
      </a:lvl5pPr>
      <a:lvl6pPr marL="321457" algn="l" rtl="0" eaLnBrk="1" fontAlgn="base" hangingPunct="1">
        <a:spcBef>
          <a:spcPct val="0"/>
        </a:spcBef>
        <a:spcAft>
          <a:spcPct val="0"/>
        </a:spcAft>
        <a:defRPr sz="3375">
          <a:solidFill>
            <a:srgbClr val="FFFFFF"/>
          </a:solidFill>
          <a:latin typeface="Frutiger Next Pro Light" charset="0"/>
          <a:ea typeface=".Aqua かな" charset="0"/>
          <a:cs typeface=".Aqua かな" charset="0"/>
          <a:sym typeface="Frutiger Next Pro Light" charset="0"/>
        </a:defRPr>
      </a:lvl6pPr>
      <a:lvl7pPr marL="642915" algn="l" rtl="0" eaLnBrk="1" fontAlgn="base" hangingPunct="1">
        <a:spcBef>
          <a:spcPct val="0"/>
        </a:spcBef>
        <a:spcAft>
          <a:spcPct val="0"/>
        </a:spcAft>
        <a:defRPr sz="3375">
          <a:solidFill>
            <a:srgbClr val="FFFFFF"/>
          </a:solidFill>
          <a:latin typeface="Frutiger Next Pro Light" charset="0"/>
          <a:ea typeface=".Aqua かな" charset="0"/>
          <a:cs typeface=".Aqua かな" charset="0"/>
          <a:sym typeface="Frutiger Next Pro Light" charset="0"/>
        </a:defRPr>
      </a:lvl7pPr>
      <a:lvl8pPr marL="964372" algn="l" rtl="0" eaLnBrk="1" fontAlgn="base" hangingPunct="1">
        <a:spcBef>
          <a:spcPct val="0"/>
        </a:spcBef>
        <a:spcAft>
          <a:spcPct val="0"/>
        </a:spcAft>
        <a:defRPr sz="3375">
          <a:solidFill>
            <a:srgbClr val="FFFFFF"/>
          </a:solidFill>
          <a:latin typeface="Frutiger Next Pro Light" charset="0"/>
          <a:ea typeface=".Aqua かな" charset="0"/>
          <a:cs typeface=".Aqua かな" charset="0"/>
          <a:sym typeface="Frutiger Next Pro Light" charset="0"/>
        </a:defRPr>
      </a:lvl8pPr>
      <a:lvl9pPr marL="1285829" algn="l" rtl="0" eaLnBrk="1" fontAlgn="base" hangingPunct="1">
        <a:spcBef>
          <a:spcPct val="0"/>
        </a:spcBef>
        <a:spcAft>
          <a:spcPct val="0"/>
        </a:spcAft>
        <a:defRPr sz="3375">
          <a:solidFill>
            <a:srgbClr val="FFFFFF"/>
          </a:solidFill>
          <a:latin typeface="Frutiger Next Pro Light" charset="0"/>
          <a:ea typeface=".Aqua かな" charset="0"/>
          <a:cs typeface=".Aqua かな" charset="0"/>
          <a:sym typeface="Frutiger Next Pro Light" charset="0"/>
        </a:defRPr>
      </a:lvl9pPr>
    </p:titleStyle>
    <p:bodyStyle>
      <a:lvl1pPr marL="380615" indent="-380615" algn="l" rtl="0" eaLnBrk="1" fontAlgn="base" hangingPunct="1">
        <a:spcBef>
          <a:spcPts val="703"/>
        </a:spcBef>
        <a:spcAft>
          <a:spcPct val="0"/>
        </a:spcAft>
        <a:buFont typeface="Arial" charset="0"/>
        <a:defRPr sz="3375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Frutiger Next Pro Light" charset="0"/>
        </a:defRPr>
      </a:lvl1pPr>
      <a:lvl2pPr marL="630637" indent="-246674" algn="l" rtl="0" eaLnBrk="1" fontAlgn="base" hangingPunct="1">
        <a:spcBef>
          <a:spcPts val="703"/>
        </a:spcBef>
        <a:spcAft>
          <a:spcPct val="0"/>
        </a:spcAft>
        <a:buClr>
          <a:srgbClr val="000000"/>
        </a:buClr>
        <a:buSzPct val="100000"/>
        <a:buFont typeface="Frutiger Next Pro Light" charset="0"/>
        <a:buChar char="-"/>
        <a:defRPr sz="3023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Frutiger Next Pro Light" charset="0"/>
        </a:defRPr>
      </a:lvl2pPr>
      <a:lvl3pPr marL="982231" indent="-178587" algn="l" rtl="0" eaLnBrk="1" fontAlgn="base" hangingPunct="1">
        <a:spcBef>
          <a:spcPts val="703"/>
        </a:spcBef>
        <a:spcAft>
          <a:spcPct val="0"/>
        </a:spcAft>
        <a:buClr>
          <a:srgbClr val="000000"/>
        </a:buClr>
        <a:buSzPct val="100000"/>
        <a:buFont typeface="Frutiger Next Pro Light" charset="0"/>
        <a:buChar char="-"/>
        <a:defRPr sz="2672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Frutiger Next Pro Light" charset="0"/>
        </a:defRPr>
      </a:lvl3pPr>
      <a:lvl4pPr marL="1401911" indent="-178587" algn="l" rtl="0" eaLnBrk="1" fontAlgn="base" hangingPunct="1">
        <a:spcBef>
          <a:spcPts val="703"/>
        </a:spcBef>
        <a:spcAft>
          <a:spcPct val="0"/>
        </a:spcAft>
        <a:buClr>
          <a:srgbClr val="000000"/>
        </a:buClr>
        <a:buSzPct val="100000"/>
        <a:buFont typeface="Frutiger Next Pro Light" charset="0"/>
        <a:buChar char="-"/>
        <a:defRPr sz="2320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Frutiger Next Pro Light" charset="0"/>
        </a:defRPr>
      </a:lvl4pPr>
      <a:lvl5pPr marL="1821591" indent="-178587" algn="l" rtl="0" eaLnBrk="1" fontAlgn="base" hangingPunct="1">
        <a:spcBef>
          <a:spcPts val="703"/>
        </a:spcBef>
        <a:spcAft>
          <a:spcPct val="0"/>
        </a:spcAft>
        <a:buClr>
          <a:srgbClr val="000000"/>
        </a:buClr>
        <a:buSzPct val="100000"/>
        <a:buFont typeface="Frutiger Next Pro Light" charset="0"/>
        <a:buChar char="-"/>
        <a:defRPr sz="1969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Frutiger Next Pro Light" charset="0"/>
        </a:defRPr>
      </a:lvl5pPr>
      <a:lvl6pPr marL="2143049" indent="-178587" algn="l" rtl="0" eaLnBrk="1" fontAlgn="base" hangingPunct="1">
        <a:spcBef>
          <a:spcPts val="703"/>
        </a:spcBef>
        <a:spcAft>
          <a:spcPct val="0"/>
        </a:spcAft>
        <a:buClr>
          <a:srgbClr val="000000"/>
        </a:buClr>
        <a:buSzPct val="100000"/>
        <a:buFont typeface="Frutiger Next Pro Light" charset="0"/>
        <a:buChar char="-"/>
        <a:defRPr sz="1969">
          <a:solidFill>
            <a:schemeClr val="tx1"/>
          </a:solidFill>
          <a:latin typeface="+mn-lt"/>
          <a:ea typeface="+mn-ea"/>
          <a:cs typeface="+mn-cs"/>
          <a:sym typeface="Frutiger Next Pro Light" charset="0"/>
        </a:defRPr>
      </a:lvl6pPr>
      <a:lvl7pPr marL="2464506" indent="-178587" algn="l" rtl="0" eaLnBrk="1" fontAlgn="base" hangingPunct="1">
        <a:spcBef>
          <a:spcPts val="703"/>
        </a:spcBef>
        <a:spcAft>
          <a:spcPct val="0"/>
        </a:spcAft>
        <a:buClr>
          <a:srgbClr val="000000"/>
        </a:buClr>
        <a:buSzPct val="100000"/>
        <a:buFont typeface="Frutiger Next Pro Light" charset="0"/>
        <a:buChar char="-"/>
        <a:defRPr sz="1969">
          <a:solidFill>
            <a:schemeClr val="tx1"/>
          </a:solidFill>
          <a:latin typeface="+mn-lt"/>
          <a:ea typeface="+mn-ea"/>
          <a:cs typeface="+mn-cs"/>
          <a:sym typeface="Frutiger Next Pro Light" charset="0"/>
        </a:defRPr>
      </a:lvl7pPr>
      <a:lvl8pPr marL="2785963" indent="-178587" algn="l" rtl="0" eaLnBrk="1" fontAlgn="base" hangingPunct="1">
        <a:spcBef>
          <a:spcPts val="703"/>
        </a:spcBef>
        <a:spcAft>
          <a:spcPct val="0"/>
        </a:spcAft>
        <a:buClr>
          <a:srgbClr val="000000"/>
        </a:buClr>
        <a:buSzPct val="100000"/>
        <a:buFont typeface="Frutiger Next Pro Light" charset="0"/>
        <a:buChar char="-"/>
        <a:defRPr sz="1969">
          <a:solidFill>
            <a:schemeClr val="tx1"/>
          </a:solidFill>
          <a:latin typeface="+mn-lt"/>
          <a:ea typeface="+mn-ea"/>
          <a:cs typeface="+mn-cs"/>
          <a:sym typeface="Frutiger Next Pro Light" charset="0"/>
        </a:defRPr>
      </a:lvl8pPr>
      <a:lvl9pPr marL="3107421" indent="-178587" algn="l" rtl="0" eaLnBrk="1" fontAlgn="base" hangingPunct="1">
        <a:spcBef>
          <a:spcPts val="703"/>
        </a:spcBef>
        <a:spcAft>
          <a:spcPct val="0"/>
        </a:spcAft>
        <a:buClr>
          <a:srgbClr val="000000"/>
        </a:buClr>
        <a:buSzPct val="100000"/>
        <a:buFont typeface="Frutiger Next Pro Light" charset="0"/>
        <a:buChar char="-"/>
        <a:defRPr sz="1969">
          <a:solidFill>
            <a:schemeClr val="tx1"/>
          </a:solidFill>
          <a:latin typeface="+mn-lt"/>
          <a:ea typeface="+mn-ea"/>
          <a:cs typeface="+mn-cs"/>
          <a:sym typeface="Frutiger Next Pro Light" charset="0"/>
        </a:defRPr>
      </a:lvl9pPr>
    </p:bodyStyle>
    <p:otherStyle>
      <a:defPPr>
        <a:defRPr lang="de-DE"/>
      </a:defPPr>
      <a:lvl1pPr marL="0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«Jesu Geburt im Zeitgeschehen»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00956-8169-7849-9E74-B3A8339EE3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8923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8D075-79D9-CD4A-AA78-1E4920C26A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4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/>
          </p:cNvSpPr>
          <p:nvPr/>
        </p:nvSpPr>
        <p:spPr bwMode="auto">
          <a:xfrm>
            <a:off x="2121731" y="6216661"/>
            <a:ext cx="10084594" cy="61614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de-CH" sz="1266" dirty="0">
              <a:cs typeface=".Aqua かな" charset="0"/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" y="6098977"/>
            <a:ext cx="1452563" cy="62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3"/>
          <p:cNvSpPr>
            <a:spLocks/>
          </p:cNvSpPr>
          <p:nvPr/>
        </p:nvSpPr>
        <p:spPr bwMode="auto">
          <a:xfrm>
            <a:off x="0" y="6107906"/>
            <a:ext cx="464344" cy="61614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de-CH" sz="1266">
              <a:cs typeface=".Aqua かな" charset="0"/>
            </a:endParaRPr>
          </a:p>
        </p:txBody>
      </p:sp>
      <p:sp>
        <p:nvSpPr>
          <p:cNvPr id="5125" name="Rectangle 4"/>
          <p:cNvSpPr>
            <a:spLocks/>
          </p:cNvSpPr>
          <p:nvPr/>
        </p:nvSpPr>
        <p:spPr bwMode="auto">
          <a:xfrm>
            <a:off x="0" y="0"/>
            <a:ext cx="12192000" cy="59828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de-CH" sz="1266">
              <a:cs typeface=".Aqua かな" charset="0"/>
            </a:endParaRPr>
          </a:p>
        </p:txBody>
      </p:sp>
      <p:sp>
        <p:nvSpPr>
          <p:cNvPr id="51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42020" y="25673"/>
            <a:ext cx="11596688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>
                <a:sym typeface="Frutiger Next Pro Light" charset="0"/>
              </a:rPr>
              <a:t>Mastertitelformat bearbeiten</a:t>
            </a:r>
            <a:endParaRPr lang="en-US">
              <a:sym typeface="Frutiger Next Pro Light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0531" y="803672"/>
            <a:ext cx="11596688" cy="493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>
                <a:sym typeface="Frutiger Next Pro Light" charset="0"/>
              </a:rPr>
              <a:t>Mastertextformat bearbeiten</a:t>
            </a:r>
          </a:p>
          <a:p>
            <a:pPr lvl="1"/>
            <a:r>
              <a:rPr lang="de-DE" smtClean="0">
                <a:sym typeface="Frutiger Next Pro Light" charset="0"/>
              </a:rPr>
              <a:t>Zweite Ebene</a:t>
            </a:r>
          </a:p>
          <a:p>
            <a:pPr lvl="2"/>
            <a:r>
              <a:rPr lang="de-DE" smtClean="0">
                <a:sym typeface="Frutiger Next Pro Light" charset="0"/>
              </a:rPr>
              <a:t>Dritte Ebene</a:t>
            </a:r>
          </a:p>
          <a:p>
            <a:pPr lvl="3"/>
            <a:r>
              <a:rPr lang="de-DE" smtClean="0">
                <a:sym typeface="Frutiger Next Pro Light" charset="0"/>
              </a:rPr>
              <a:t>Vierte Ebene</a:t>
            </a:r>
          </a:p>
          <a:p>
            <a:pPr lvl="4"/>
            <a:r>
              <a:rPr lang="de-DE" smtClean="0">
                <a:sym typeface="Frutiger Next Pro Light" charset="0"/>
              </a:rPr>
              <a:t>Fünfte Ebene</a:t>
            </a:r>
            <a:endParaRPr lang="en-US">
              <a:sym typeface="Frutiger Next Pro Light" charset="0"/>
            </a:endParaRPr>
          </a:p>
        </p:txBody>
      </p:sp>
      <p:sp>
        <p:nvSpPr>
          <p:cNvPr id="2056" name="Text Box 8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776770" y="6327800"/>
            <a:ext cx="415230" cy="291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6">
                <a:solidFill>
                  <a:srgbClr val="FFFFFF"/>
                </a:solidFill>
                <a:cs typeface="Frutiger Next Pro Light" charset="0"/>
              </a:defRPr>
            </a:lvl1pPr>
          </a:lstStyle>
          <a:p>
            <a:pPr>
              <a:defRPr/>
            </a:pPr>
            <a:fld id="{509A2E87-F412-DF4D-A80A-6756AF63D6E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129" name="Rectangle 2"/>
          <p:cNvSpPr>
            <a:spLocks/>
          </p:cNvSpPr>
          <p:nvPr/>
        </p:nvSpPr>
        <p:spPr bwMode="auto">
          <a:xfrm>
            <a:off x="2383088" y="6327800"/>
            <a:ext cx="6192389" cy="29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605" algn="r"/>
              </a:tabLst>
              <a:defRPr/>
            </a:pPr>
            <a:r>
              <a:rPr lang="en-US" sz="1406" dirty="0" err="1" smtClean="0">
                <a:solidFill>
                  <a:srgbClr val="FFFFFF"/>
                </a:solidFill>
                <a:latin typeface="Arial" charset="0"/>
                <a:cs typeface="Frutiger Next Pro Light" charset="0"/>
              </a:rPr>
              <a:t>Theologiestudium</a:t>
            </a:r>
            <a:r>
              <a:rPr lang="en-US" sz="1406" baseline="0" dirty="0" smtClean="0">
                <a:solidFill>
                  <a:srgbClr val="FFFFFF"/>
                </a:solidFill>
                <a:latin typeface="Arial" charset="0"/>
                <a:cs typeface="Frutiger Next Pro Light" charset="0"/>
              </a:rPr>
              <a:t> und </a:t>
            </a:r>
            <a:r>
              <a:rPr lang="en-US" sz="1406" baseline="0" dirty="0" err="1" smtClean="0">
                <a:solidFill>
                  <a:srgbClr val="FFFFFF"/>
                </a:solidFill>
                <a:latin typeface="Arial" charset="0"/>
                <a:cs typeface="Frutiger Next Pro Light" charset="0"/>
              </a:rPr>
              <a:t>Gemeindepraxis</a:t>
            </a:r>
            <a:endParaRPr lang="en-US" sz="1406" dirty="0" smtClean="0">
              <a:solidFill>
                <a:srgbClr val="FFFFFF"/>
              </a:solidFill>
              <a:latin typeface="Arial" charset="0"/>
              <a:cs typeface="Frutiger Next Pro Light" charset="0"/>
            </a:endParaRPr>
          </a:p>
        </p:txBody>
      </p:sp>
      <p:sp>
        <p:nvSpPr>
          <p:cNvPr id="5130" name="Rectangle 3"/>
          <p:cNvSpPr>
            <a:spLocks/>
          </p:cNvSpPr>
          <p:nvPr/>
        </p:nvSpPr>
        <p:spPr bwMode="auto">
          <a:xfrm>
            <a:off x="8121225" y="6365576"/>
            <a:ext cx="3573688" cy="25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tabLst>
                <a:tab pos="7461605" algn="r"/>
              </a:tabLst>
            </a:pPr>
            <a:r>
              <a:rPr lang="en-US" sz="1406" dirty="0">
                <a:solidFill>
                  <a:srgbClr val="FFFFFF"/>
                </a:solidFill>
                <a:cs typeface="Frutiger Next Pro Light" charset="0"/>
              </a:rPr>
              <a:t>Jacob </a:t>
            </a:r>
            <a:r>
              <a:rPr lang="en-US" sz="1406" dirty="0" smtClean="0">
                <a:solidFill>
                  <a:srgbClr val="FFFFFF"/>
                </a:solidFill>
                <a:cs typeface="Frutiger Next Pro Light" charset="0"/>
              </a:rPr>
              <a:t>Thiessen | 21.11.2016 | </a:t>
            </a:r>
            <a:endParaRPr lang="en-US" sz="1406" dirty="0">
              <a:solidFill>
                <a:srgbClr val="FFFFFF"/>
              </a:solidFill>
              <a:cs typeface="Frutiger Next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645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432384" presetClass="entr" presetSubtype="6508620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432384" presetClass="entr" presetSubtype="6508620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432384" presetClass="entr" presetSubtype="6508620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432384" presetClass="entr" presetSubtype="6508620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432384" presetClass="entr" presetSubtype="6508620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utoUpdateAnimBg="0">
        <p:tmplLst>
          <p:tmpl lvl="1">
            <p:tnLst>
              <p:par>
                <p:cTn presetID="64432384" presetClass="entr" presetSubtype="6508620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64432384" presetClass="entr" presetSubtype="6508620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64432384" presetClass="entr" presetSubtype="6508620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64432384" presetClass="entr" presetSubtype="6508620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64432384" presetClass="entr" presetSubtype="6508620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375">
          <a:solidFill>
            <a:srgbClr val="FFFFFF"/>
          </a:solidFill>
          <a:latin typeface="Arial" pitchFamily="34" charset="0"/>
          <a:ea typeface="+mj-ea"/>
          <a:cs typeface="Arial" pitchFamily="34" charset="0"/>
          <a:sym typeface="Frutiger Next Pro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75">
          <a:solidFill>
            <a:srgbClr val="FFFFFF"/>
          </a:solidFill>
          <a:latin typeface="Arial" charset="0"/>
          <a:ea typeface=".Aqua かな" charset="0"/>
          <a:cs typeface="Arial" charset="0"/>
          <a:sym typeface="Frutiger Next Pro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75">
          <a:solidFill>
            <a:srgbClr val="FFFFFF"/>
          </a:solidFill>
          <a:latin typeface="Arial" charset="0"/>
          <a:ea typeface=".Aqua かな" charset="0"/>
          <a:cs typeface="Arial" charset="0"/>
          <a:sym typeface="Frutiger Next Pro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75">
          <a:solidFill>
            <a:srgbClr val="FFFFFF"/>
          </a:solidFill>
          <a:latin typeface="Arial" charset="0"/>
          <a:ea typeface=".Aqua かな" charset="0"/>
          <a:cs typeface="Arial" charset="0"/>
          <a:sym typeface="Frutiger Next Pro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75">
          <a:solidFill>
            <a:srgbClr val="FFFFFF"/>
          </a:solidFill>
          <a:latin typeface="Arial" charset="0"/>
          <a:ea typeface=".Aqua かな" charset="0"/>
          <a:cs typeface="Arial" charset="0"/>
          <a:sym typeface="Frutiger Next Pro Light" charset="0"/>
        </a:defRPr>
      </a:lvl5pPr>
      <a:lvl6pPr marL="321457" algn="l" rtl="0" eaLnBrk="1" fontAlgn="base" hangingPunct="1">
        <a:spcBef>
          <a:spcPct val="0"/>
        </a:spcBef>
        <a:spcAft>
          <a:spcPct val="0"/>
        </a:spcAft>
        <a:defRPr sz="3375">
          <a:solidFill>
            <a:srgbClr val="FFFFFF"/>
          </a:solidFill>
          <a:latin typeface="Frutiger Next Pro Light" charset="0"/>
          <a:ea typeface=".Aqua かな" charset="0"/>
          <a:cs typeface=".Aqua かな" charset="0"/>
          <a:sym typeface="Frutiger Next Pro Light" charset="0"/>
        </a:defRPr>
      </a:lvl6pPr>
      <a:lvl7pPr marL="642915" algn="l" rtl="0" eaLnBrk="1" fontAlgn="base" hangingPunct="1">
        <a:spcBef>
          <a:spcPct val="0"/>
        </a:spcBef>
        <a:spcAft>
          <a:spcPct val="0"/>
        </a:spcAft>
        <a:defRPr sz="3375">
          <a:solidFill>
            <a:srgbClr val="FFFFFF"/>
          </a:solidFill>
          <a:latin typeface="Frutiger Next Pro Light" charset="0"/>
          <a:ea typeface=".Aqua かな" charset="0"/>
          <a:cs typeface=".Aqua かな" charset="0"/>
          <a:sym typeface="Frutiger Next Pro Light" charset="0"/>
        </a:defRPr>
      </a:lvl7pPr>
      <a:lvl8pPr marL="964372" algn="l" rtl="0" eaLnBrk="1" fontAlgn="base" hangingPunct="1">
        <a:spcBef>
          <a:spcPct val="0"/>
        </a:spcBef>
        <a:spcAft>
          <a:spcPct val="0"/>
        </a:spcAft>
        <a:defRPr sz="3375">
          <a:solidFill>
            <a:srgbClr val="FFFFFF"/>
          </a:solidFill>
          <a:latin typeface="Frutiger Next Pro Light" charset="0"/>
          <a:ea typeface=".Aqua かな" charset="0"/>
          <a:cs typeface=".Aqua かな" charset="0"/>
          <a:sym typeface="Frutiger Next Pro Light" charset="0"/>
        </a:defRPr>
      </a:lvl8pPr>
      <a:lvl9pPr marL="1285829" algn="l" rtl="0" eaLnBrk="1" fontAlgn="base" hangingPunct="1">
        <a:spcBef>
          <a:spcPct val="0"/>
        </a:spcBef>
        <a:spcAft>
          <a:spcPct val="0"/>
        </a:spcAft>
        <a:defRPr sz="3375">
          <a:solidFill>
            <a:srgbClr val="FFFFFF"/>
          </a:solidFill>
          <a:latin typeface="Frutiger Next Pro Light" charset="0"/>
          <a:ea typeface=".Aqua かな" charset="0"/>
          <a:cs typeface=".Aqua かな" charset="0"/>
          <a:sym typeface="Frutiger Next Pro Light" charset="0"/>
        </a:defRPr>
      </a:lvl9pPr>
    </p:titleStyle>
    <p:bodyStyle>
      <a:lvl1pPr marL="380615" indent="-380615" algn="l" rtl="0" eaLnBrk="1" fontAlgn="base" hangingPunct="1">
        <a:spcBef>
          <a:spcPts val="703"/>
        </a:spcBef>
        <a:spcAft>
          <a:spcPct val="0"/>
        </a:spcAft>
        <a:buFont typeface="Arial" charset="0"/>
        <a:defRPr sz="3375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Frutiger Next Pro Light" charset="0"/>
        </a:defRPr>
      </a:lvl1pPr>
      <a:lvl2pPr marL="630637" indent="-246674" algn="l" rtl="0" eaLnBrk="1" fontAlgn="base" hangingPunct="1">
        <a:spcBef>
          <a:spcPts val="703"/>
        </a:spcBef>
        <a:spcAft>
          <a:spcPct val="0"/>
        </a:spcAft>
        <a:buClr>
          <a:srgbClr val="000000"/>
        </a:buClr>
        <a:buSzPct val="100000"/>
        <a:buFont typeface="Frutiger Next Pro Light" charset="0"/>
        <a:buChar char="-"/>
        <a:defRPr sz="3023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Frutiger Next Pro Light" charset="0"/>
        </a:defRPr>
      </a:lvl2pPr>
      <a:lvl3pPr marL="982231" indent="-178587" algn="l" rtl="0" eaLnBrk="1" fontAlgn="base" hangingPunct="1">
        <a:spcBef>
          <a:spcPts val="703"/>
        </a:spcBef>
        <a:spcAft>
          <a:spcPct val="0"/>
        </a:spcAft>
        <a:buClr>
          <a:srgbClr val="000000"/>
        </a:buClr>
        <a:buSzPct val="100000"/>
        <a:buFont typeface="Frutiger Next Pro Light" charset="0"/>
        <a:buChar char="-"/>
        <a:defRPr sz="2672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Frutiger Next Pro Light" charset="0"/>
        </a:defRPr>
      </a:lvl3pPr>
      <a:lvl4pPr marL="1401911" indent="-178587" algn="l" rtl="0" eaLnBrk="1" fontAlgn="base" hangingPunct="1">
        <a:spcBef>
          <a:spcPts val="703"/>
        </a:spcBef>
        <a:spcAft>
          <a:spcPct val="0"/>
        </a:spcAft>
        <a:buClr>
          <a:srgbClr val="000000"/>
        </a:buClr>
        <a:buSzPct val="100000"/>
        <a:buFont typeface="Frutiger Next Pro Light" charset="0"/>
        <a:buChar char="-"/>
        <a:defRPr sz="2320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Frutiger Next Pro Light" charset="0"/>
        </a:defRPr>
      </a:lvl4pPr>
      <a:lvl5pPr marL="1821591" indent="-178587" algn="l" rtl="0" eaLnBrk="1" fontAlgn="base" hangingPunct="1">
        <a:spcBef>
          <a:spcPts val="703"/>
        </a:spcBef>
        <a:spcAft>
          <a:spcPct val="0"/>
        </a:spcAft>
        <a:buClr>
          <a:srgbClr val="000000"/>
        </a:buClr>
        <a:buSzPct val="100000"/>
        <a:buFont typeface="Frutiger Next Pro Light" charset="0"/>
        <a:buChar char="-"/>
        <a:defRPr sz="1969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Frutiger Next Pro Light" charset="0"/>
        </a:defRPr>
      </a:lvl5pPr>
      <a:lvl6pPr marL="2143049" indent="-178587" algn="l" rtl="0" eaLnBrk="1" fontAlgn="base" hangingPunct="1">
        <a:spcBef>
          <a:spcPts val="703"/>
        </a:spcBef>
        <a:spcAft>
          <a:spcPct val="0"/>
        </a:spcAft>
        <a:buClr>
          <a:srgbClr val="000000"/>
        </a:buClr>
        <a:buSzPct val="100000"/>
        <a:buFont typeface="Frutiger Next Pro Light" charset="0"/>
        <a:buChar char="-"/>
        <a:defRPr sz="1969">
          <a:solidFill>
            <a:schemeClr val="tx1"/>
          </a:solidFill>
          <a:latin typeface="+mn-lt"/>
          <a:ea typeface="+mn-ea"/>
          <a:cs typeface="+mn-cs"/>
          <a:sym typeface="Frutiger Next Pro Light" charset="0"/>
        </a:defRPr>
      </a:lvl6pPr>
      <a:lvl7pPr marL="2464506" indent="-178587" algn="l" rtl="0" eaLnBrk="1" fontAlgn="base" hangingPunct="1">
        <a:spcBef>
          <a:spcPts val="703"/>
        </a:spcBef>
        <a:spcAft>
          <a:spcPct val="0"/>
        </a:spcAft>
        <a:buClr>
          <a:srgbClr val="000000"/>
        </a:buClr>
        <a:buSzPct val="100000"/>
        <a:buFont typeface="Frutiger Next Pro Light" charset="0"/>
        <a:buChar char="-"/>
        <a:defRPr sz="1969">
          <a:solidFill>
            <a:schemeClr val="tx1"/>
          </a:solidFill>
          <a:latin typeface="+mn-lt"/>
          <a:ea typeface="+mn-ea"/>
          <a:cs typeface="+mn-cs"/>
          <a:sym typeface="Frutiger Next Pro Light" charset="0"/>
        </a:defRPr>
      </a:lvl7pPr>
      <a:lvl8pPr marL="2785963" indent="-178587" algn="l" rtl="0" eaLnBrk="1" fontAlgn="base" hangingPunct="1">
        <a:spcBef>
          <a:spcPts val="703"/>
        </a:spcBef>
        <a:spcAft>
          <a:spcPct val="0"/>
        </a:spcAft>
        <a:buClr>
          <a:srgbClr val="000000"/>
        </a:buClr>
        <a:buSzPct val="100000"/>
        <a:buFont typeface="Frutiger Next Pro Light" charset="0"/>
        <a:buChar char="-"/>
        <a:defRPr sz="1969">
          <a:solidFill>
            <a:schemeClr val="tx1"/>
          </a:solidFill>
          <a:latin typeface="+mn-lt"/>
          <a:ea typeface="+mn-ea"/>
          <a:cs typeface="+mn-cs"/>
          <a:sym typeface="Frutiger Next Pro Light" charset="0"/>
        </a:defRPr>
      </a:lvl8pPr>
      <a:lvl9pPr marL="3107421" indent="-178587" algn="l" rtl="0" eaLnBrk="1" fontAlgn="base" hangingPunct="1">
        <a:spcBef>
          <a:spcPts val="703"/>
        </a:spcBef>
        <a:spcAft>
          <a:spcPct val="0"/>
        </a:spcAft>
        <a:buClr>
          <a:srgbClr val="000000"/>
        </a:buClr>
        <a:buSzPct val="100000"/>
        <a:buFont typeface="Frutiger Next Pro Light" charset="0"/>
        <a:buChar char="-"/>
        <a:defRPr sz="1969">
          <a:solidFill>
            <a:schemeClr val="tx1"/>
          </a:solidFill>
          <a:latin typeface="+mn-lt"/>
          <a:ea typeface="+mn-ea"/>
          <a:cs typeface="+mn-cs"/>
          <a:sym typeface="Frutiger Next Pro Light" charset="0"/>
        </a:defRPr>
      </a:lvl9pPr>
    </p:bodyStyle>
    <p:otherStyle>
      <a:defPPr>
        <a:defRPr lang="de-DE"/>
      </a:defPPr>
      <a:lvl1pPr marL="0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«Jesu Geburt im Zeitgeschehen»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00956-8169-7849-9E74-B3A8339EE3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17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8D075-79D9-CD4A-AA78-1E4920C26A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979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/>
          </p:cNvSpPr>
          <p:nvPr/>
        </p:nvSpPr>
        <p:spPr bwMode="auto">
          <a:xfrm>
            <a:off x="2121731" y="6216661"/>
            <a:ext cx="10084594" cy="61614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de-CH" sz="1266" dirty="0">
              <a:cs typeface=".Aqua かな" charset="0"/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" y="6098977"/>
            <a:ext cx="1452563" cy="62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3"/>
          <p:cNvSpPr>
            <a:spLocks/>
          </p:cNvSpPr>
          <p:nvPr/>
        </p:nvSpPr>
        <p:spPr bwMode="auto">
          <a:xfrm>
            <a:off x="0" y="6107906"/>
            <a:ext cx="464344" cy="61614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de-CH" sz="1266">
              <a:cs typeface=".Aqua かな" charset="0"/>
            </a:endParaRPr>
          </a:p>
        </p:txBody>
      </p:sp>
      <p:sp>
        <p:nvSpPr>
          <p:cNvPr id="5125" name="Rectangle 4"/>
          <p:cNvSpPr>
            <a:spLocks/>
          </p:cNvSpPr>
          <p:nvPr/>
        </p:nvSpPr>
        <p:spPr bwMode="auto">
          <a:xfrm>
            <a:off x="0" y="0"/>
            <a:ext cx="12192000" cy="598289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de-CH" sz="1266">
              <a:cs typeface=".Aqua かな" charset="0"/>
            </a:endParaRPr>
          </a:p>
        </p:txBody>
      </p:sp>
      <p:sp>
        <p:nvSpPr>
          <p:cNvPr id="51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42020" y="25673"/>
            <a:ext cx="11596688" cy="51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>
                <a:sym typeface="Frutiger Next Pro Light" charset="0"/>
              </a:rPr>
              <a:t>Mastertitelformat bearbeiten</a:t>
            </a:r>
            <a:endParaRPr lang="en-US">
              <a:sym typeface="Frutiger Next Pro Light" charset="0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0531" y="803672"/>
            <a:ext cx="11596688" cy="493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>
                <a:sym typeface="Frutiger Next Pro Light" charset="0"/>
              </a:rPr>
              <a:t>Mastertextformat bearbeiten</a:t>
            </a:r>
          </a:p>
          <a:p>
            <a:pPr lvl="1"/>
            <a:r>
              <a:rPr lang="de-DE" smtClean="0">
                <a:sym typeface="Frutiger Next Pro Light" charset="0"/>
              </a:rPr>
              <a:t>Zweite Ebene</a:t>
            </a:r>
          </a:p>
          <a:p>
            <a:pPr lvl="2"/>
            <a:r>
              <a:rPr lang="de-DE" smtClean="0">
                <a:sym typeface="Frutiger Next Pro Light" charset="0"/>
              </a:rPr>
              <a:t>Dritte Ebene</a:t>
            </a:r>
          </a:p>
          <a:p>
            <a:pPr lvl="3"/>
            <a:r>
              <a:rPr lang="de-DE" smtClean="0">
                <a:sym typeface="Frutiger Next Pro Light" charset="0"/>
              </a:rPr>
              <a:t>Vierte Ebene</a:t>
            </a:r>
          </a:p>
          <a:p>
            <a:pPr lvl="4"/>
            <a:r>
              <a:rPr lang="de-DE" smtClean="0">
                <a:sym typeface="Frutiger Next Pro Light" charset="0"/>
              </a:rPr>
              <a:t>Fünfte Ebene</a:t>
            </a:r>
            <a:endParaRPr lang="en-US">
              <a:sym typeface="Frutiger Next Pro Light" charset="0"/>
            </a:endParaRPr>
          </a:p>
        </p:txBody>
      </p:sp>
      <p:sp>
        <p:nvSpPr>
          <p:cNvPr id="2056" name="Text Box 8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776770" y="6327800"/>
            <a:ext cx="415230" cy="291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6">
                <a:solidFill>
                  <a:srgbClr val="FFFFFF"/>
                </a:solidFill>
                <a:cs typeface="Frutiger Next Pro Light" charset="0"/>
              </a:defRPr>
            </a:lvl1pPr>
          </a:lstStyle>
          <a:p>
            <a:pPr>
              <a:defRPr/>
            </a:pPr>
            <a:fld id="{509A2E87-F412-DF4D-A80A-6756AF63D6E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129" name="Rectangle 2"/>
          <p:cNvSpPr>
            <a:spLocks/>
          </p:cNvSpPr>
          <p:nvPr/>
        </p:nvSpPr>
        <p:spPr bwMode="auto">
          <a:xfrm>
            <a:off x="2383088" y="6327800"/>
            <a:ext cx="6192389" cy="29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61605" algn="r"/>
              </a:tabLst>
              <a:defRPr/>
            </a:pPr>
            <a:r>
              <a:rPr lang="en-US" sz="1406" dirty="0" err="1" smtClean="0">
                <a:solidFill>
                  <a:srgbClr val="FFFFFF"/>
                </a:solidFill>
                <a:latin typeface="Arial" charset="0"/>
                <a:cs typeface="Frutiger Next Pro Light" charset="0"/>
              </a:rPr>
              <a:t>Theologiestudium</a:t>
            </a:r>
            <a:r>
              <a:rPr lang="en-US" sz="1406" baseline="0" dirty="0" smtClean="0">
                <a:solidFill>
                  <a:srgbClr val="FFFFFF"/>
                </a:solidFill>
                <a:latin typeface="Arial" charset="0"/>
                <a:cs typeface="Frutiger Next Pro Light" charset="0"/>
              </a:rPr>
              <a:t> und </a:t>
            </a:r>
            <a:r>
              <a:rPr lang="en-US" sz="1406" baseline="0" dirty="0" err="1" smtClean="0">
                <a:solidFill>
                  <a:srgbClr val="FFFFFF"/>
                </a:solidFill>
                <a:latin typeface="Arial" charset="0"/>
                <a:cs typeface="Frutiger Next Pro Light" charset="0"/>
              </a:rPr>
              <a:t>Gemeindepraxis</a:t>
            </a:r>
            <a:endParaRPr lang="en-US" sz="1406" dirty="0" smtClean="0">
              <a:solidFill>
                <a:srgbClr val="FFFFFF"/>
              </a:solidFill>
              <a:latin typeface="Arial" charset="0"/>
              <a:cs typeface="Frutiger Next Pro Light" charset="0"/>
            </a:endParaRPr>
          </a:p>
        </p:txBody>
      </p:sp>
      <p:sp>
        <p:nvSpPr>
          <p:cNvPr id="5130" name="Rectangle 3"/>
          <p:cNvSpPr>
            <a:spLocks/>
          </p:cNvSpPr>
          <p:nvPr/>
        </p:nvSpPr>
        <p:spPr bwMode="auto">
          <a:xfrm>
            <a:off x="8121225" y="6365576"/>
            <a:ext cx="3573688" cy="25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tabLst>
                <a:tab pos="7461605" algn="r"/>
              </a:tabLst>
            </a:pPr>
            <a:r>
              <a:rPr lang="en-US" sz="1406" dirty="0">
                <a:solidFill>
                  <a:srgbClr val="FFFFFF"/>
                </a:solidFill>
                <a:cs typeface="Frutiger Next Pro Light" charset="0"/>
              </a:rPr>
              <a:t>Jacob </a:t>
            </a:r>
            <a:r>
              <a:rPr lang="en-US" sz="1406" dirty="0" smtClean="0">
                <a:solidFill>
                  <a:srgbClr val="FFFFFF"/>
                </a:solidFill>
                <a:cs typeface="Frutiger Next Pro Light" charset="0"/>
              </a:rPr>
              <a:t>Thiessen | 21.11.2016 | </a:t>
            </a:r>
            <a:endParaRPr lang="en-US" sz="1406" dirty="0">
              <a:solidFill>
                <a:srgbClr val="FFFFFF"/>
              </a:solidFill>
              <a:cs typeface="Frutiger Next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714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60" r:id="rId5"/>
    <p:sldLayoutId id="2147483761" r:id="rId6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432384" presetClass="entr" presetSubtype="6508620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4432384" presetClass="entr" presetSubtype="6508620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4432384" presetClass="entr" presetSubtype="6508620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4432384" presetClass="entr" presetSubtype="6508620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4432384" presetClass="entr" presetSubtype="6508620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utoUpdateAnimBg="0">
        <p:tmplLst>
          <p:tmpl lvl="1">
            <p:tnLst>
              <p:par>
                <p:cTn presetID="64432384" presetClass="entr" presetSubtype="6508620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64432384" presetClass="entr" presetSubtype="6508620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64432384" presetClass="entr" presetSubtype="6508620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64432384" presetClass="entr" presetSubtype="6508620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64432384" presetClass="entr" presetSubtype="6508620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375">
          <a:solidFill>
            <a:srgbClr val="FFFFFF"/>
          </a:solidFill>
          <a:latin typeface="Arial" pitchFamily="34" charset="0"/>
          <a:ea typeface="+mj-ea"/>
          <a:cs typeface="Arial" pitchFamily="34" charset="0"/>
          <a:sym typeface="Frutiger Next Pro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375">
          <a:solidFill>
            <a:srgbClr val="FFFFFF"/>
          </a:solidFill>
          <a:latin typeface="Arial" charset="0"/>
          <a:ea typeface=".Aqua かな" charset="0"/>
          <a:cs typeface="Arial" charset="0"/>
          <a:sym typeface="Frutiger Next Pro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375">
          <a:solidFill>
            <a:srgbClr val="FFFFFF"/>
          </a:solidFill>
          <a:latin typeface="Arial" charset="0"/>
          <a:ea typeface=".Aqua かな" charset="0"/>
          <a:cs typeface="Arial" charset="0"/>
          <a:sym typeface="Frutiger Next Pro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375">
          <a:solidFill>
            <a:srgbClr val="FFFFFF"/>
          </a:solidFill>
          <a:latin typeface="Arial" charset="0"/>
          <a:ea typeface=".Aqua かな" charset="0"/>
          <a:cs typeface="Arial" charset="0"/>
          <a:sym typeface="Frutiger Next Pro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375">
          <a:solidFill>
            <a:srgbClr val="FFFFFF"/>
          </a:solidFill>
          <a:latin typeface="Arial" charset="0"/>
          <a:ea typeface=".Aqua かな" charset="0"/>
          <a:cs typeface="Arial" charset="0"/>
          <a:sym typeface="Frutiger Next Pro Light" charset="0"/>
        </a:defRPr>
      </a:lvl5pPr>
      <a:lvl6pPr marL="321457" algn="l" rtl="0" eaLnBrk="1" fontAlgn="base" hangingPunct="1">
        <a:spcBef>
          <a:spcPct val="0"/>
        </a:spcBef>
        <a:spcAft>
          <a:spcPct val="0"/>
        </a:spcAft>
        <a:defRPr sz="3375">
          <a:solidFill>
            <a:srgbClr val="FFFFFF"/>
          </a:solidFill>
          <a:latin typeface="Frutiger Next Pro Light" charset="0"/>
          <a:ea typeface=".Aqua かな" charset="0"/>
          <a:cs typeface=".Aqua かな" charset="0"/>
          <a:sym typeface="Frutiger Next Pro Light" charset="0"/>
        </a:defRPr>
      </a:lvl6pPr>
      <a:lvl7pPr marL="642915" algn="l" rtl="0" eaLnBrk="1" fontAlgn="base" hangingPunct="1">
        <a:spcBef>
          <a:spcPct val="0"/>
        </a:spcBef>
        <a:spcAft>
          <a:spcPct val="0"/>
        </a:spcAft>
        <a:defRPr sz="3375">
          <a:solidFill>
            <a:srgbClr val="FFFFFF"/>
          </a:solidFill>
          <a:latin typeface="Frutiger Next Pro Light" charset="0"/>
          <a:ea typeface=".Aqua かな" charset="0"/>
          <a:cs typeface=".Aqua かな" charset="0"/>
          <a:sym typeface="Frutiger Next Pro Light" charset="0"/>
        </a:defRPr>
      </a:lvl7pPr>
      <a:lvl8pPr marL="964372" algn="l" rtl="0" eaLnBrk="1" fontAlgn="base" hangingPunct="1">
        <a:spcBef>
          <a:spcPct val="0"/>
        </a:spcBef>
        <a:spcAft>
          <a:spcPct val="0"/>
        </a:spcAft>
        <a:defRPr sz="3375">
          <a:solidFill>
            <a:srgbClr val="FFFFFF"/>
          </a:solidFill>
          <a:latin typeface="Frutiger Next Pro Light" charset="0"/>
          <a:ea typeface=".Aqua かな" charset="0"/>
          <a:cs typeface=".Aqua かな" charset="0"/>
          <a:sym typeface="Frutiger Next Pro Light" charset="0"/>
        </a:defRPr>
      </a:lvl8pPr>
      <a:lvl9pPr marL="1285829" algn="l" rtl="0" eaLnBrk="1" fontAlgn="base" hangingPunct="1">
        <a:spcBef>
          <a:spcPct val="0"/>
        </a:spcBef>
        <a:spcAft>
          <a:spcPct val="0"/>
        </a:spcAft>
        <a:defRPr sz="3375">
          <a:solidFill>
            <a:srgbClr val="FFFFFF"/>
          </a:solidFill>
          <a:latin typeface="Frutiger Next Pro Light" charset="0"/>
          <a:ea typeface=".Aqua かな" charset="0"/>
          <a:cs typeface=".Aqua かな" charset="0"/>
          <a:sym typeface="Frutiger Next Pro Light" charset="0"/>
        </a:defRPr>
      </a:lvl9pPr>
    </p:titleStyle>
    <p:bodyStyle>
      <a:lvl1pPr marL="380615" indent="-380615" algn="l" rtl="0" eaLnBrk="1" fontAlgn="base" hangingPunct="1">
        <a:spcBef>
          <a:spcPts val="703"/>
        </a:spcBef>
        <a:spcAft>
          <a:spcPct val="0"/>
        </a:spcAft>
        <a:buFont typeface="Arial" charset="0"/>
        <a:defRPr sz="3375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Frutiger Next Pro Light" charset="0"/>
        </a:defRPr>
      </a:lvl1pPr>
      <a:lvl2pPr marL="630637" indent="-246674" algn="l" rtl="0" eaLnBrk="1" fontAlgn="base" hangingPunct="1">
        <a:spcBef>
          <a:spcPts val="703"/>
        </a:spcBef>
        <a:spcAft>
          <a:spcPct val="0"/>
        </a:spcAft>
        <a:buClr>
          <a:srgbClr val="000000"/>
        </a:buClr>
        <a:buSzPct val="100000"/>
        <a:buFont typeface="Frutiger Next Pro Light" charset="0"/>
        <a:buChar char="-"/>
        <a:defRPr sz="3023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Frutiger Next Pro Light" charset="0"/>
        </a:defRPr>
      </a:lvl2pPr>
      <a:lvl3pPr marL="982231" indent="-178587" algn="l" rtl="0" eaLnBrk="1" fontAlgn="base" hangingPunct="1">
        <a:spcBef>
          <a:spcPts val="703"/>
        </a:spcBef>
        <a:spcAft>
          <a:spcPct val="0"/>
        </a:spcAft>
        <a:buClr>
          <a:srgbClr val="000000"/>
        </a:buClr>
        <a:buSzPct val="100000"/>
        <a:buFont typeface="Frutiger Next Pro Light" charset="0"/>
        <a:buChar char="-"/>
        <a:defRPr sz="2672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Frutiger Next Pro Light" charset="0"/>
        </a:defRPr>
      </a:lvl3pPr>
      <a:lvl4pPr marL="1401911" indent="-178587" algn="l" rtl="0" eaLnBrk="1" fontAlgn="base" hangingPunct="1">
        <a:spcBef>
          <a:spcPts val="703"/>
        </a:spcBef>
        <a:spcAft>
          <a:spcPct val="0"/>
        </a:spcAft>
        <a:buClr>
          <a:srgbClr val="000000"/>
        </a:buClr>
        <a:buSzPct val="100000"/>
        <a:buFont typeface="Frutiger Next Pro Light" charset="0"/>
        <a:buChar char="-"/>
        <a:defRPr sz="2320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Frutiger Next Pro Light" charset="0"/>
        </a:defRPr>
      </a:lvl4pPr>
      <a:lvl5pPr marL="1821591" indent="-178587" algn="l" rtl="0" eaLnBrk="1" fontAlgn="base" hangingPunct="1">
        <a:spcBef>
          <a:spcPts val="703"/>
        </a:spcBef>
        <a:spcAft>
          <a:spcPct val="0"/>
        </a:spcAft>
        <a:buClr>
          <a:srgbClr val="000000"/>
        </a:buClr>
        <a:buSzPct val="100000"/>
        <a:buFont typeface="Frutiger Next Pro Light" charset="0"/>
        <a:buChar char="-"/>
        <a:defRPr sz="1969">
          <a:solidFill>
            <a:schemeClr val="tx1"/>
          </a:solidFill>
          <a:latin typeface="Arial" pitchFamily="34" charset="0"/>
          <a:ea typeface="+mn-ea"/>
          <a:cs typeface="Arial" pitchFamily="34" charset="0"/>
          <a:sym typeface="Frutiger Next Pro Light" charset="0"/>
        </a:defRPr>
      </a:lvl5pPr>
      <a:lvl6pPr marL="2143049" indent="-178587" algn="l" rtl="0" eaLnBrk="1" fontAlgn="base" hangingPunct="1">
        <a:spcBef>
          <a:spcPts val="703"/>
        </a:spcBef>
        <a:spcAft>
          <a:spcPct val="0"/>
        </a:spcAft>
        <a:buClr>
          <a:srgbClr val="000000"/>
        </a:buClr>
        <a:buSzPct val="100000"/>
        <a:buFont typeface="Frutiger Next Pro Light" charset="0"/>
        <a:buChar char="-"/>
        <a:defRPr sz="1969">
          <a:solidFill>
            <a:schemeClr val="tx1"/>
          </a:solidFill>
          <a:latin typeface="+mn-lt"/>
          <a:ea typeface="+mn-ea"/>
          <a:cs typeface="+mn-cs"/>
          <a:sym typeface="Frutiger Next Pro Light" charset="0"/>
        </a:defRPr>
      </a:lvl6pPr>
      <a:lvl7pPr marL="2464506" indent="-178587" algn="l" rtl="0" eaLnBrk="1" fontAlgn="base" hangingPunct="1">
        <a:spcBef>
          <a:spcPts val="703"/>
        </a:spcBef>
        <a:spcAft>
          <a:spcPct val="0"/>
        </a:spcAft>
        <a:buClr>
          <a:srgbClr val="000000"/>
        </a:buClr>
        <a:buSzPct val="100000"/>
        <a:buFont typeface="Frutiger Next Pro Light" charset="0"/>
        <a:buChar char="-"/>
        <a:defRPr sz="1969">
          <a:solidFill>
            <a:schemeClr val="tx1"/>
          </a:solidFill>
          <a:latin typeface="+mn-lt"/>
          <a:ea typeface="+mn-ea"/>
          <a:cs typeface="+mn-cs"/>
          <a:sym typeface="Frutiger Next Pro Light" charset="0"/>
        </a:defRPr>
      </a:lvl7pPr>
      <a:lvl8pPr marL="2785963" indent="-178587" algn="l" rtl="0" eaLnBrk="1" fontAlgn="base" hangingPunct="1">
        <a:spcBef>
          <a:spcPts val="703"/>
        </a:spcBef>
        <a:spcAft>
          <a:spcPct val="0"/>
        </a:spcAft>
        <a:buClr>
          <a:srgbClr val="000000"/>
        </a:buClr>
        <a:buSzPct val="100000"/>
        <a:buFont typeface="Frutiger Next Pro Light" charset="0"/>
        <a:buChar char="-"/>
        <a:defRPr sz="1969">
          <a:solidFill>
            <a:schemeClr val="tx1"/>
          </a:solidFill>
          <a:latin typeface="+mn-lt"/>
          <a:ea typeface="+mn-ea"/>
          <a:cs typeface="+mn-cs"/>
          <a:sym typeface="Frutiger Next Pro Light" charset="0"/>
        </a:defRPr>
      </a:lvl8pPr>
      <a:lvl9pPr marL="3107421" indent="-178587" algn="l" rtl="0" eaLnBrk="1" fontAlgn="base" hangingPunct="1">
        <a:spcBef>
          <a:spcPts val="703"/>
        </a:spcBef>
        <a:spcAft>
          <a:spcPct val="0"/>
        </a:spcAft>
        <a:buClr>
          <a:srgbClr val="000000"/>
        </a:buClr>
        <a:buSzPct val="100000"/>
        <a:buFont typeface="Frutiger Next Pro Light" charset="0"/>
        <a:buChar char="-"/>
        <a:defRPr sz="1969">
          <a:solidFill>
            <a:schemeClr val="tx1"/>
          </a:solidFill>
          <a:latin typeface="+mn-lt"/>
          <a:ea typeface="+mn-ea"/>
          <a:cs typeface="+mn-cs"/>
          <a:sym typeface="Frutiger Next Pro Light" charset="0"/>
        </a:defRPr>
      </a:lvl9pPr>
    </p:bodyStyle>
    <p:otherStyle>
      <a:defPPr>
        <a:defRPr lang="de-DE"/>
      </a:defPPr>
      <a:lvl1pPr marL="0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«Jesu Geburt im Zeitgeschehen»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00956-8169-7849-9E74-B3A8339EE3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17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/>
          </p:cNvSpPr>
          <p:nvPr/>
        </p:nvSpPr>
        <p:spPr bwMode="auto">
          <a:xfrm>
            <a:off x="2131219" y="6098977"/>
            <a:ext cx="10084594" cy="61614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de-CH" sz="1266">
              <a:cs typeface=".Aqua かな" charset="0"/>
            </a:endParaRPr>
          </a:p>
        </p:txBody>
      </p:sp>
      <p:sp>
        <p:nvSpPr>
          <p:cNvPr id="1027" name="Rectangle 2"/>
          <p:cNvSpPr>
            <a:spLocks/>
          </p:cNvSpPr>
          <p:nvPr/>
        </p:nvSpPr>
        <p:spPr bwMode="auto">
          <a:xfrm>
            <a:off x="2419599" y="6314945"/>
            <a:ext cx="6124881" cy="20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>
              <a:tabLst>
                <a:tab pos="7461605" algn="r"/>
              </a:tabLst>
            </a:pPr>
            <a:r>
              <a:rPr lang="en-US" sz="1406" dirty="0" err="1" smtClean="0">
                <a:solidFill>
                  <a:srgbClr val="FFFFFF"/>
                </a:solidFill>
                <a:latin typeface="Arial" charset="0"/>
                <a:cs typeface="Frutiger Next Pro Light" charset="0"/>
              </a:rPr>
              <a:t>Theologies</a:t>
            </a:r>
            <a:r>
              <a:rPr lang="en-US" sz="1406" baseline="0" dirty="0" err="1" smtClean="0">
                <a:solidFill>
                  <a:srgbClr val="FFFFFF"/>
                </a:solidFill>
                <a:latin typeface="Arial" charset="0"/>
                <a:cs typeface="Frutiger Next Pro Light" charset="0"/>
              </a:rPr>
              <a:t>tudium</a:t>
            </a:r>
            <a:r>
              <a:rPr lang="en-US" sz="1406" baseline="0" dirty="0" smtClean="0">
                <a:solidFill>
                  <a:srgbClr val="FFFFFF"/>
                </a:solidFill>
                <a:latin typeface="Arial" charset="0"/>
                <a:cs typeface="Frutiger Next Pro Light" charset="0"/>
              </a:rPr>
              <a:t> und </a:t>
            </a:r>
            <a:r>
              <a:rPr lang="en-US" sz="1406" baseline="0" dirty="0" err="1" smtClean="0">
                <a:solidFill>
                  <a:srgbClr val="FFFFFF"/>
                </a:solidFill>
                <a:latin typeface="Arial" charset="0"/>
                <a:cs typeface="Frutiger Next Pro Light" charset="0"/>
              </a:rPr>
              <a:t>Gemeindepraxis</a:t>
            </a:r>
            <a:endParaRPr lang="en-US" sz="1406" dirty="0">
              <a:solidFill>
                <a:srgbClr val="FFFFFF"/>
              </a:solidFill>
              <a:latin typeface="Arial" charset="0"/>
              <a:cs typeface="Frutiger Next Pro Light" charset="0"/>
            </a:endParaRPr>
          </a:p>
        </p:txBody>
      </p:sp>
      <p:sp>
        <p:nvSpPr>
          <p:cNvPr id="1028" name="Rectangle 3"/>
          <p:cNvSpPr>
            <a:spLocks/>
          </p:cNvSpPr>
          <p:nvPr/>
        </p:nvSpPr>
        <p:spPr bwMode="auto">
          <a:xfrm>
            <a:off x="8087320" y="6327800"/>
            <a:ext cx="3607594" cy="1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tabLst>
                <a:tab pos="7461605" algn="r"/>
              </a:tabLst>
            </a:pPr>
            <a:r>
              <a:rPr lang="en-US" sz="1406" dirty="0">
                <a:solidFill>
                  <a:srgbClr val="FFFFFF"/>
                </a:solidFill>
                <a:latin typeface="Arial" charset="0"/>
                <a:cs typeface="Frutiger Next Pro Light" charset="0"/>
              </a:rPr>
              <a:t>Jacob </a:t>
            </a:r>
            <a:r>
              <a:rPr lang="en-US" sz="1406" dirty="0" smtClean="0">
                <a:solidFill>
                  <a:srgbClr val="FFFFFF"/>
                </a:solidFill>
                <a:latin typeface="Arial" charset="0"/>
                <a:cs typeface="Frutiger Next Pro Light" charset="0"/>
              </a:rPr>
              <a:t>Thiessen  | </a:t>
            </a:r>
            <a:endParaRPr lang="en-US" sz="1406" dirty="0">
              <a:solidFill>
                <a:srgbClr val="FFFFFF"/>
              </a:solidFill>
              <a:latin typeface="Arial" charset="0"/>
              <a:cs typeface="Frutiger Next Pro Light" charset="0"/>
            </a:endParaRPr>
          </a:p>
        </p:txBody>
      </p:sp>
      <p:sp>
        <p:nvSpPr>
          <p:cNvPr id="2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1650266" y="6327800"/>
            <a:ext cx="541734" cy="1797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406">
                <a:solidFill>
                  <a:srgbClr val="FFFFFF"/>
                </a:solidFill>
                <a:latin typeface="Arial" charset="0"/>
                <a:cs typeface="Frutiger Next Pro Light" charset="0"/>
              </a:defRPr>
            </a:lvl1pPr>
          </a:lstStyle>
          <a:p>
            <a:fld id="{7D96C363-D0CF-914B-8D9C-A8070E68099A}" type="slidenum">
              <a:rPr lang="de-DE" smtClean="0"/>
              <a:t>‹Nr.›</a:t>
            </a:fld>
            <a:endParaRPr lang="de-DE"/>
          </a:p>
        </p:txBody>
      </p:sp>
      <p:pic>
        <p:nvPicPr>
          <p:cNvPr id="103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" y="6098977"/>
            <a:ext cx="1452563" cy="62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416969" y="1893094"/>
            <a:ext cx="9358313" cy="184844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>
                <a:sym typeface="Frutiger Next Pro Light" charset="0"/>
              </a:rPr>
              <a:t>Titelmasterformat durch Klicken bearbeiten</a:t>
            </a:r>
            <a:endParaRPr lang="en-US" dirty="0">
              <a:sym typeface="Frutiger Next Pro Light" charset="0"/>
            </a:endParaRPr>
          </a:p>
        </p:txBody>
      </p:sp>
      <p:sp>
        <p:nvSpPr>
          <p:cNvPr id="1032" name="Rectangle 7"/>
          <p:cNvSpPr>
            <a:spLocks/>
          </p:cNvSpPr>
          <p:nvPr/>
        </p:nvSpPr>
        <p:spPr bwMode="auto">
          <a:xfrm>
            <a:off x="0" y="6107906"/>
            <a:ext cx="464344" cy="61614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de-CH" sz="1266">
              <a:cs typeface=".Aqua かな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7031">
          <a:solidFill>
            <a:srgbClr val="004276"/>
          </a:solidFill>
          <a:latin typeface="+mn-lt"/>
          <a:ea typeface="ＭＳ Ｐゴシック" charset="0"/>
          <a:cs typeface="+mj-cs"/>
          <a:sym typeface="Frutiger Next Pro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7031">
          <a:solidFill>
            <a:srgbClr val="004276"/>
          </a:solidFill>
          <a:latin typeface="Arial" charset="0"/>
          <a:ea typeface="ＭＳ Ｐゴシック" charset="0"/>
          <a:cs typeface=".Aqua かな" charset="0"/>
          <a:sym typeface="Frutiger Next Pro Light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7031">
          <a:solidFill>
            <a:srgbClr val="004276"/>
          </a:solidFill>
          <a:latin typeface="Arial" charset="0"/>
          <a:ea typeface="ＭＳ Ｐゴシック" charset="0"/>
          <a:cs typeface=".Aqua かな" charset="0"/>
          <a:sym typeface="Frutiger Next Pro Light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7031">
          <a:solidFill>
            <a:srgbClr val="004276"/>
          </a:solidFill>
          <a:latin typeface="Arial" charset="0"/>
          <a:ea typeface="ＭＳ Ｐゴシック" charset="0"/>
          <a:cs typeface=".Aqua かな" charset="0"/>
          <a:sym typeface="Frutiger Next Pro Light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7031">
          <a:solidFill>
            <a:srgbClr val="004276"/>
          </a:solidFill>
          <a:latin typeface="Arial" charset="0"/>
          <a:ea typeface="ＭＳ Ｐゴシック" charset="0"/>
          <a:cs typeface=".Aqua かな" charset="0"/>
          <a:sym typeface="Frutiger Next Pro Light" charset="0"/>
        </a:defRPr>
      </a:lvl5pPr>
      <a:lvl6pPr marL="321457" algn="l" rtl="0" eaLnBrk="1" fontAlgn="base" hangingPunct="1">
        <a:spcBef>
          <a:spcPct val="0"/>
        </a:spcBef>
        <a:spcAft>
          <a:spcPct val="0"/>
        </a:spcAft>
        <a:defRPr sz="7031">
          <a:solidFill>
            <a:srgbClr val="004276"/>
          </a:solidFill>
          <a:latin typeface="Frutiger Next Pro Light" charset="0"/>
          <a:ea typeface=".Aqua かな" charset="0"/>
          <a:cs typeface=".Aqua かな" charset="0"/>
          <a:sym typeface="Frutiger Next Pro Light" charset="0"/>
        </a:defRPr>
      </a:lvl6pPr>
      <a:lvl7pPr marL="642915" algn="l" rtl="0" eaLnBrk="1" fontAlgn="base" hangingPunct="1">
        <a:spcBef>
          <a:spcPct val="0"/>
        </a:spcBef>
        <a:spcAft>
          <a:spcPct val="0"/>
        </a:spcAft>
        <a:defRPr sz="7031">
          <a:solidFill>
            <a:srgbClr val="004276"/>
          </a:solidFill>
          <a:latin typeface="Frutiger Next Pro Light" charset="0"/>
          <a:ea typeface=".Aqua かな" charset="0"/>
          <a:cs typeface=".Aqua かな" charset="0"/>
          <a:sym typeface="Frutiger Next Pro Light" charset="0"/>
        </a:defRPr>
      </a:lvl7pPr>
      <a:lvl8pPr marL="964372" algn="l" rtl="0" eaLnBrk="1" fontAlgn="base" hangingPunct="1">
        <a:spcBef>
          <a:spcPct val="0"/>
        </a:spcBef>
        <a:spcAft>
          <a:spcPct val="0"/>
        </a:spcAft>
        <a:defRPr sz="7031">
          <a:solidFill>
            <a:srgbClr val="004276"/>
          </a:solidFill>
          <a:latin typeface="Frutiger Next Pro Light" charset="0"/>
          <a:ea typeface=".Aqua かな" charset="0"/>
          <a:cs typeface=".Aqua かな" charset="0"/>
          <a:sym typeface="Frutiger Next Pro Light" charset="0"/>
        </a:defRPr>
      </a:lvl8pPr>
      <a:lvl9pPr marL="1285829" algn="l" rtl="0" eaLnBrk="1" fontAlgn="base" hangingPunct="1">
        <a:spcBef>
          <a:spcPct val="0"/>
        </a:spcBef>
        <a:spcAft>
          <a:spcPct val="0"/>
        </a:spcAft>
        <a:defRPr sz="7031">
          <a:solidFill>
            <a:srgbClr val="004276"/>
          </a:solidFill>
          <a:latin typeface="Frutiger Next Pro Light" charset="0"/>
          <a:ea typeface=".Aqua かな" charset="0"/>
          <a:cs typeface=".Aqua かな" charset="0"/>
          <a:sym typeface="Frutiger Next Pro Light" charset="0"/>
        </a:defRPr>
      </a:lvl9pPr>
    </p:titleStyle>
    <p:bodyStyle>
      <a:lvl1pPr marL="285740" indent="-285740" algn="l" rtl="0" eaLnBrk="1" fontAlgn="base" hangingPunct="1">
        <a:spcBef>
          <a:spcPts val="844"/>
        </a:spcBef>
        <a:spcAft>
          <a:spcPct val="0"/>
        </a:spcAft>
        <a:buSzPct val="100000"/>
        <a:buFont typeface="Lucida Grande" charset="0"/>
        <a:buChar char="‣"/>
        <a:defRPr sz="2953">
          <a:solidFill>
            <a:schemeClr val="tx1"/>
          </a:solidFill>
          <a:latin typeface="+mn-lt"/>
          <a:ea typeface="ＭＳ Ｐゴシック" charset="0"/>
          <a:cs typeface="+mn-cs"/>
          <a:sym typeface="Arial" charset="0"/>
        </a:defRPr>
      </a:lvl1pPr>
      <a:lvl2pPr marL="705420" indent="-285740" algn="l" rtl="0" eaLnBrk="1" fontAlgn="base" hangingPunct="1">
        <a:spcBef>
          <a:spcPts val="844"/>
        </a:spcBef>
        <a:spcAft>
          <a:spcPct val="0"/>
        </a:spcAft>
        <a:buSzPct val="100000"/>
        <a:buFont typeface="Lucida Grande" charset="0"/>
        <a:buChar char="‣"/>
        <a:defRPr sz="2672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2pPr>
      <a:lvl3pPr marL="1125101" indent="-285740" algn="l" rtl="0" eaLnBrk="1" fontAlgn="base" hangingPunct="1">
        <a:spcBef>
          <a:spcPts val="844"/>
        </a:spcBef>
        <a:spcAft>
          <a:spcPct val="0"/>
        </a:spcAft>
        <a:buSzPct val="100000"/>
        <a:buFont typeface="Lucida Grande" charset="0"/>
        <a:buChar char="‣"/>
        <a:defRPr sz="2391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3pPr>
      <a:lvl4pPr marL="1544781" indent="-285740" algn="l" rtl="0" eaLnBrk="1" fontAlgn="base" hangingPunct="1">
        <a:spcBef>
          <a:spcPts val="844"/>
        </a:spcBef>
        <a:spcAft>
          <a:spcPct val="0"/>
        </a:spcAft>
        <a:buSzPct val="100000"/>
        <a:buFont typeface="Lucida Grande" charset="0"/>
        <a:buChar char="‣"/>
        <a:defRPr sz="2109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4pPr>
      <a:lvl5pPr marL="1964461" indent="-285740" algn="l" rtl="0" eaLnBrk="1" fontAlgn="base" hangingPunct="1">
        <a:spcBef>
          <a:spcPts val="844"/>
        </a:spcBef>
        <a:spcAft>
          <a:spcPct val="0"/>
        </a:spcAft>
        <a:buSzPct val="100000"/>
        <a:buFont typeface="Lucida Grande" charset="0"/>
        <a:buChar char="‣"/>
        <a:defRPr sz="1969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5pPr>
      <a:lvl6pPr marL="2285919" indent="-285740" algn="l" rtl="0" eaLnBrk="1" fontAlgn="base" hangingPunct="1">
        <a:spcBef>
          <a:spcPts val="844"/>
        </a:spcBef>
        <a:spcAft>
          <a:spcPct val="0"/>
        </a:spcAft>
        <a:buSzPct val="100000"/>
        <a:buFont typeface="Lucida Grande" charset="0"/>
        <a:buChar char="‣"/>
        <a:defRPr sz="1969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607376" indent="-285740" algn="l" rtl="0" eaLnBrk="1" fontAlgn="base" hangingPunct="1">
        <a:spcBef>
          <a:spcPts val="844"/>
        </a:spcBef>
        <a:spcAft>
          <a:spcPct val="0"/>
        </a:spcAft>
        <a:buSzPct val="100000"/>
        <a:buFont typeface="Lucida Grande" charset="0"/>
        <a:buChar char="‣"/>
        <a:defRPr sz="1969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2928833" indent="-285740" algn="l" rtl="0" eaLnBrk="1" fontAlgn="base" hangingPunct="1">
        <a:spcBef>
          <a:spcPts val="844"/>
        </a:spcBef>
        <a:spcAft>
          <a:spcPct val="0"/>
        </a:spcAft>
        <a:buSzPct val="100000"/>
        <a:buFont typeface="Lucida Grande" charset="0"/>
        <a:buChar char="‣"/>
        <a:defRPr sz="1969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250291" indent="-285740" algn="l" rtl="0" eaLnBrk="1" fontAlgn="base" hangingPunct="1">
        <a:spcBef>
          <a:spcPts val="844"/>
        </a:spcBef>
        <a:spcAft>
          <a:spcPct val="0"/>
        </a:spcAft>
        <a:buSzPct val="100000"/>
        <a:buFont typeface="Lucida Grande" charset="0"/>
        <a:buChar char="‣"/>
        <a:defRPr sz="1969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de-DE"/>
      </a:defPPr>
      <a:lvl1pPr marL="0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«Jesu Geburt im Zeitgeschehen»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8D075-79D9-CD4A-AA78-1E4920C26A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997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71687" y="4986338"/>
            <a:ext cx="8291215" cy="652760"/>
          </a:xfrm>
        </p:spPr>
        <p:txBody>
          <a:bodyPr/>
          <a:lstStyle/>
          <a:p>
            <a:r>
              <a:rPr lang="de-DE" smtClean="0"/>
              <a:t>Jacob </a:t>
            </a:r>
            <a:r>
              <a:rPr lang="de-DE" dirty="0" smtClean="0"/>
              <a:t>Thiessen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1776770" y="6385302"/>
            <a:ext cx="280911" cy="233829"/>
          </a:xfrm>
        </p:spPr>
        <p:txBody>
          <a:bodyPr/>
          <a:lstStyle/>
          <a:p>
            <a:pPr algn="ctr"/>
            <a:fld id="{7D96C363-D0CF-914B-8D9C-A8070E68099A}" type="slidenum">
              <a:rPr lang="de-DE" smtClean="0"/>
              <a:pPr algn="ctr"/>
              <a:t>1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31376" y="1162373"/>
            <a:ext cx="10364456" cy="2355742"/>
          </a:xfrm>
        </p:spPr>
        <p:txBody>
          <a:bodyPr/>
          <a:lstStyle/>
          <a:p>
            <a:pPr algn="ctr"/>
            <a:r>
              <a:rPr lang="de-DE" sz="6000" dirty="0" smtClean="0">
                <a:solidFill>
                  <a:schemeClr val="tx1"/>
                </a:solidFill>
              </a:rPr>
              <a:t>Die Geburt Jesu</a:t>
            </a:r>
            <a:r>
              <a:rPr lang="de-DE" sz="6000" dirty="0">
                <a:solidFill>
                  <a:schemeClr val="tx1"/>
                </a:solidFill>
              </a:rPr>
              <a:t/>
            </a:r>
            <a:br>
              <a:rPr lang="de-DE" sz="6000" dirty="0">
                <a:solidFill>
                  <a:schemeClr val="tx1"/>
                </a:solidFill>
              </a:rPr>
            </a:br>
            <a:r>
              <a:rPr lang="de-DE" sz="4000" dirty="0" smtClean="0">
                <a:solidFill>
                  <a:schemeClr val="tx1"/>
                </a:solidFill>
              </a:rPr>
              <a:t>im </a:t>
            </a:r>
            <a:r>
              <a:rPr lang="de-DE" sz="4000" dirty="0">
                <a:solidFill>
                  <a:schemeClr val="tx1"/>
                </a:solidFill>
              </a:rPr>
              <a:t>Kontext des Zeitgeschehens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320506" y="63278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Jesu Geburt im Zeitgeschehen</a:t>
            </a:r>
            <a:endParaRPr lang="de-CH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0412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Kaiser.Stadthalter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2158" r="-102158"/>
          <a:stretch>
            <a:fillRect/>
          </a:stretch>
        </p:blipFill>
        <p:spPr>
          <a:xfrm>
            <a:off x="1074189" y="690631"/>
            <a:ext cx="9995498" cy="5497139"/>
          </a:xfrm>
        </p:spPr>
      </p:pic>
      <p:sp>
        <p:nvSpPr>
          <p:cNvPr id="2" name="Textfeld 1"/>
          <p:cNvSpPr txBox="1"/>
          <p:nvPr/>
        </p:nvSpPr>
        <p:spPr>
          <a:xfrm>
            <a:off x="272717" y="108488"/>
            <a:ext cx="11598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Römische Stadthalter in Judäa u. Kaiser </a:t>
            </a:r>
            <a:r>
              <a:rPr lang="de-DE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(E. </a:t>
            </a:r>
            <a:r>
              <a:rPr lang="de-DE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Mauerhofer</a:t>
            </a:r>
            <a:r>
              <a:rPr lang="de-DE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Einleitung NT 1, 3. Aufl. 2003)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11716719" y="6369803"/>
            <a:ext cx="475281" cy="249328"/>
          </a:xfrm>
        </p:spPr>
        <p:txBody>
          <a:bodyPr/>
          <a:lstStyle/>
          <a:p>
            <a:pPr algn="ctr">
              <a:defRPr/>
            </a:pPr>
            <a:fld id="{2F51171A-486E-864D-ACB5-2B9A1596134B}" type="slidenum">
              <a:rPr lang="en-US" smtClean="0"/>
              <a:pPr algn="ctr">
                <a:defRPr/>
              </a:pPr>
              <a:t>10</a:t>
            </a:fld>
            <a:endParaRPr lang="en-US"/>
          </a:p>
        </p:txBody>
      </p:sp>
      <p:sp>
        <p:nvSpPr>
          <p:cNvPr id="5" name="Textfeld 4"/>
          <p:cNvSpPr txBox="1"/>
          <p:nvPr/>
        </p:nvSpPr>
        <p:spPr>
          <a:xfrm>
            <a:off x="2320506" y="63278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Jesu Geburt im Zeitgeschehen</a:t>
            </a:r>
            <a:endParaRPr lang="de-CH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000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43200" y="111407"/>
            <a:ext cx="7063408" cy="542697"/>
          </a:xfrm>
        </p:spPr>
        <p:txBody>
          <a:bodyPr>
            <a:noAutofit/>
          </a:bodyPr>
          <a:lstStyle/>
          <a:p>
            <a:pPr algn="ctr"/>
            <a:r>
              <a:rPr lang="de-CH" sz="3200" dirty="0"/>
              <a:t>Israel zur Zeit Jesu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6" name="Inhaltsplatzhalter 5" descr="Palästina unter Herodianern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749" y="654103"/>
            <a:ext cx="5316619" cy="5472989"/>
          </a:xfrm>
          <a:prstGeom prst="rect">
            <a:avLst/>
          </a:prstGeom>
        </p:spPr>
      </p:pic>
      <p:pic>
        <p:nvPicPr>
          <p:cNvPr id="9" name="Inhaltsplatzhalter 8" descr="Routen nach Jerusalem.jpg"/>
          <p:cNvPicPr>
            <a:picLocks noGrp="1" noChangeAspect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32724" y="654103"/>
            <a:ext cx="5316619" cy="5472989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1809708" y="6369803"/>
            <a:ext cx="382292" cy="371960"/>
          </a:xfrm>
        </p:spPr>
        <p:txBody>
          <a:bodyPr/>
          <a:lstStyle/>
          <a:p>
            <a:fld id="{0F2BAC2A-1AE9-4190-BFB5-7FE512C17DBB}" type="slidenum">
              <a:rPr lang="de-CH" smtClean="0"/>
              <a:pPr/>
              <a:t>11</a:t>
            </a:fld>
            <a:endParaRPr lang="de-CH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0" name="Textfeld 9"/>
          <p:cNvSpPr txBox="1"/>
          <p:nvPr/>
        </p:nvSpPr>
        <p:spPr>
          <a:xfrm>
            <a:off x="2320506" y="63278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Jesu Geburt im Zeitgeschehen</a:t>
            </a:r>
            <a:endParaRPr lang="de-CH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38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0842" y="914400"/>
            <a:ext cx="11442373" cy="4804475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>
              <a:lnSpc>
                <a:spcPts val="3544"/>
              </a:lnSpc>
              <a:spcBef>
                <a:spcPts val="2044"/>
              </a:spcBef>
              <a:spcAft>
                <a:spcPts val="1200"/>
              </a:spcAft>
            </a:pPr>
            <a:r>
              <a:rPr lang="de-DE" sz="5400" dirty="0" smtClean="0"/>
              <a:t>2. Die </a:t>
            </a:r>
            <a:r>
              <a:rPr lang="de-DE" sz="5400" dirty="0"/>
              <a:t>Eintragung in die Steuerlisten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1763215" y="6354306"/>
            <a:ext cx="232473" cy="264826"/>
          </a:xfrm>
        </p:spPr>
        <p:txBody>
          <a:bodyPr/>
          <a:lstStyle/>
          <a:p>
            <a:pPr algn="ctr"/>
            <a:fld id="{7D96C363-D0CF-914B-8D9C-A8070E68099A}" type="slidenum">
              <a:rPr lang="de-DE" smtClean="0"/>
              <a:pPr algn="ctr"/>
              <a:t>12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431" y="371960"/>
            <a:ext cx="10829406" cy="805911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320506" y="63278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Jesu Geburt im Zeitgeschehen</a:t>
            </a:r>
            <a:endParaRPr lang="de-CH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033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49179" y="770021"/>
            <a:ext cx="11391527" cy="5227823"/>
          </a:xfrm>
        </p:spPr>
        <p:txBody>
          <a:bodyPr/>
          <a:lstStyle/>
          <a:p>
            <a:pPr marL="457200" indent="-457200" algn="l">
              <a:lnSpc>
                <a:spcPts val="3644"/>
              </a:lnSpc>
              <a:spcAft>
                <a:spcPts val="1200"/>
              </a:spcAft>
              <a:buFont typeface="Arial" charset="0"/>
              <a:buChar char="•"/>
            </a:pPr>
            <a:r>
              <a:rPr lang="de-DE" sz="2400" dirty="0" smtClean="0"/>
              <a:t>„Es </a:t>
            </a:r>
            <a:r>
              <a:rPr lang="de-DE" sz="2400" dirty="0"/>
              <a:t>geschah aber in jenen Tagen, </a:t>
            </a:r>
            <a:r>
              <a:rPr lang="de-DE" sz="2400" dirty="0" smtClean="0">
                <a:solidFill>
                  <a:srgbClr val="0070C0"/>
                </a:solidFill>
              </a:rPr>
              <a:t>dass </a:t>
            </a:r>
            <a:r>
              <a:rPr lang="de-DE" sz="2400" dirty="0">
                <a:solidFill>
                  <a:srgbClr val="0070C0"/>
                </a:solidFill>
              </a:rPr>
              <a:t>eine Verordnung vom Kaiser Augustus ausging, den ganzen Erdkreis </a:t>
            </a:r>
            <a:r>
              <a:rPr lang="de-DE" sz="2400" dirty="0" smtClean="0">
                <a:solidFill>
                  <a:srgbClr val="0070C0"/>
                </a:solidFill>
              </a:rPr>
              <a:t>(Ökumene) einzuschreiben</a:t>
            </a:r>
            <a:r>
              <a:rPr lang="de-DE" sz="2400" dirty="0"/>
              <a:t>. </a:t>
            </a:r>
            <a:r>
              <a:rPr lang="de-DE" sz="2400" dirty="0" smtClean="0">
                <a:solidFill>
                  <a:srgbClr val="0070C0"/>
                </a:solidFill>
              </a:rPr>
              <a:t>Diese </a:t>
            </a:r>
            <a:r>
              <a:rPr lang="de-DE" sz="2400" dirty="0">
                <a:solidFill>
                  <a:srgbClr val="0070C0"/>
                </a:solidFill>
              </a:rPr>
              <a:t>Einschreibung geschah als erste, </a:t>
            </a:r>
            <a:r>
              <a:rPr lang="de-DE" sz="2400" dirty="0" smtClean="0">
                <a:solidFill>
                  <a:srgbClr val="0070C0"/>
                </a:solidFill>
              </a:rPr>
              <a:t>während </a:t>
            </a:r>
            <a:r>
              <a:rPr lang="de-DE" sz="2400" dirty="0" err="1" smtClean="0">
                <a:solidFill>
                  <a:srgbClr val="0070C0"/>
                </a:solidFill>
              </a:rPr>
              <a:t>Quirinius</a:t>
            </a:r>
            <a:r>
              <a:rPr lang="de-DE" sz="2400" dirty="0" smtClean="0">
                <a:solidFill>
                  <a:srgbClr val="0070C0"/>
                </a:solidFill>
              </a:rPr>
              <a:t> Befehlshaber von </a:t>
            </a:r>
            <a:r>
              <a:rPr lang="de-DE" sz="2400" dirty="0">
                <a:solidFill>
                  <a:srgbClr val="0070C0"/>
                </a:solidFill>
              </a:rPr>
              <a:t>Syrien war. </a:t>
            </a:r>
            <a:r>
              <a:rPr lang="de-DE" sz="2400" dirty="0" smtClean="0"/>
              <a:t>Und andauernd gingen alle zur Einschreibung hin, jeder Einzelne in </a:t>
            </a:r>
            <a:r>
              <a:rPr lang="de-DE" sz="2400" dirty="0"/>
              <a:t>seine </a:t>
            </a:r>
            <a:r>
              <a:rPr lang="de-DE" sz="2400" dirty="0" smtClean="0"/>
              <a:t>Stadt</a:t>
            </a:r>
            <a:r>
              <a:rPr lang="de-DE" sz="2400" dirty="0"/>
              <a:t>. </a:t>
            </a:r>
            <a:r>
              <a:rPr lang="de-DE" sz="2400" dirty="0" smtClean="0"/>
              <a:t>Es </a:t>
            </a:r>
            <a:r>
              <a:rPr lang="de-DE" sz="2400" dirty="0"/>
              <a:t>ging aber auch Joseph von Galiläa, aus der Stadt Nazareth, hinauf nach Judäa, in Davids Stadt, die Bethlehem heißt, weil er aus dem Haus und Geschlecht Davids war, </a:t>
            </a:r>
            <a:r>
              <a:rPr lang="de-DE" sz="2400" dirty="0" smtClean="0"/>
              <a:t>um </a:t>
            </a:r>
            <a:r>
              <a:rPr lang="de-DE" sz="2400" dirty="0"/>
              <a:t>sich einschreiben zu lassen mit Maria, seiner </a:t>
            </a:r>
            <a:r>
              <a:rPr lang="de-DE" sz="2400" dirty="0" smtClean="0"/>
              <a:t>anvertrauten [Frau], </a:t>
            </a:r>
            <a:r>
              <a:rPr lang="de-DE" sz="2400" dirty="0"/>
              <a:t>die schwanger war. </a:t>
            </a:r>
            <a:r>
              <a:rPr lang="de-DE" sz="2400" dirty="0" smtClean="0"/>
              <a:t>Und </a:t>
            </a:r>
            <a:r>
              <a:rPr lang="de-DE" sz="2400" dirty="0"/>
              <a:t>es geschah, als sie dort waren, wurden ihre Tage erfüllt, </a:t>
            </a:r>
            <a:r>
              <a:rPr lang="de-DE" sz="2400" dirty="0" smtClean="0"/>
              <a:t>dass </a:t>
            </a:r>
            <a:r>
              <a:rPr lang="de-DE" sz="2400" dirty="0"/>
              <a:t>sie gebären sollte; </a:t>
            </a:r>
            <a:r>
              <a:rPr lang="de-DE" sz="2400" dirty="0" smtClean="0"/>
              <a:t>und </a:t>
            </a:r>
            <a:r>
              <a:rPr lang="de-DE" sz="2400" dirty="0"/>
              <a:t>sie gebar ihren ersten Sohn und wickelte ihn in Windeln und legte ihn in eine Krippe, weil in der Herberge kein Raum für sie war</a:t>
            </a:r>
            <a:r>
              <a:rPr lang="de-DE" sz="2400" dirty="0" smtClean="0"/>
              <a:t>.“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1639228" y="6354305"/>
            <a:ext cx="402956" cy="294467"/>
          </a:xfrm>
        </p:spPr>
        <p:txBody>
          <a:bodyPr/>
          <a:lstStyle/>
          <a:p>
            <a:pPr algn="ctr"/>
            <a:fld id="{7D96C363-D0CF-914B-8D9C-A8070E68099A}" type="slidenum">
              <a:rPr lang="de-DE" smtClean="0"/>
              <a:pPr algn="ctr"/>
              <a:t>13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31376" y="0"/>
            <a:ext cx="10333460" cy="604434"/>
          </a:xfrm>
        </p:spPr>
        <p:txBody>
          <a:bodyPr/>
          <a:lstStyle/>
          <a:p>
            <a:r>
              <a:rPr lang="de-DE" sz="3200" dirty="0" smtClean="0"/>
              <a:t>Lukas 2,1-3</a:t>
            </a:r>
            <a:endParaRPr lang="de-DE" sz="3200" dirty="0"/>
          </a:p>
        </p:txBody>
      </p:sp>
      <p:sp>
        <p:nvSpPr>
          <p:cNvPr id="5" name="Textfeld 4"/>
          <p:cNvSpPr txBox="1"/>
          <p:nvPr/>
        </p:nvSpPr>
        <p:spPr>
          <a:xfrm>
            <a:off x="2320506" y="6354305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Jesu Geburt im Zeitgeschehen</a:t>
            </a:r>
            <a:endParaRPr lang="de-CH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75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85011" y="728420"/>
            <a:ext cx="11657171" cy="5319454"/>
          </a:xfrm>
        </p:spPr>
        <p:txBody>
          <a:bodyPr/>
          <a:lstStyle/>
          <a:p>
            <a:pPr marL="478643" indent="-342900" algn="l">
              <a:lnSpc>
                <a:spcPts val="2780"/>
              </a:lnSpc>
              <a:spcBef>
                <a:spcPts val="844"/>
              </a:spcBef>
              <a:spcAft>
                <a:spcPts val="600"/>
              </a:spcAft>
              <a:buFont typeface="Arial" charset="0"/>
              <a:buChar char="•"/>
            </a:pPr>
            <a:r>
              <a:rPr lang="de-DE" sz="2400" dirty="0" err="1" smtClean="0">
                <a:solidFill>
                  <a:srgbClr val="0070C0"/>
                </a:solidFill>
              </a:rPr>
              <a:t>Quirinius</a:t>
            </a:r>
            <a:r>
              <a:rPr lang="de-DE" sz="2400" dirty="0" smtClean="0"/>
              <a:t>, Befehlshaber von Syrien, und der Zensus in Judäa/Israel.</a:t>
            </a:r>
          </a:p>
          <a:p>
            <a:pPr marL="478643" indent="-342900" algn="l">
              <a:lnSpc>
                <a:spcPts val="2780"/>
              </a:lnSpc>
              <a:spcBef>
                <a:spcPts val="844"/>
              </a:spcBef>
              <a:spcAft>
                <a:spcPts val="600"/>
              </a:spcAft>
              <a:buFont typeface="Arial" charset="0"/>
              <a:buChar char="•"/>
            </a:pPr>
            <a:r>
              <a:rPr lang="de-DE" sz="2400" dirty="0" smtClean="0">
                <a:solidFill>
                  <a:srgbClr val="0070C0"/>
                </a:solidFill>
              </a:rPr>
              <a:t>Wann</a:t>
            </a:r>
            <a:r>
              <a:rPr lang="de-DE" sz="2400" dirty="0" smtClean="0"/>
              <a:t> war das?</a:t>
            </a:r>
          </a:p>
          <a:p>
            <a:pPr marL="478643" indent="-342900" algn="l">
              <a:lnSpc>
                <a:spcPts val="2780"/>
              </a:lnSpc>
              <a:spcBef>
                <a:spcPts val="844"/>
              </a:spcBef>
              <a:spcAft>
                <a:spcPts val="600"/>
              </a:spcAft>
              <a:buFont typeface="Arial" charset="0"/>
              <a:buChar char="•"/>
            </a:pPr>
            <a:r>
              <a:rPr lang="de-DE" sz="2400" dirty="0" smtClean="0">
                <a:solidFill>
                  <a:srgbClr val="0070C0"/>
                </a:solidFill>
              </a:rPr>
              <a:t>Zensus im Jahr 6 n. Chr. </a:t>
            </a:r>
            <a:r>
              <a:rPr lang="de-DE" sz="2400" dirty="0" smtClean="0"/>
              <a:t>– vgl. </a:t>
            </a:r>
            <a:r>
              <a:rPr lang="de-DE" sz="2400" dirty="0" smtClean="0">
                <a:solidFill>
                  <a:srgbClr val="0070C0"/>
                </a:solidFill>
              </a:rPr>
              <a:t>Josephus</a:t>
            </a:r>
            <a:r>
              <a:rPr lang="de-DE" sz="2400" dirty="0" smtClean="0"/>
              <a:t>, </a:t>
            </a:r>
            <a:r>
              <a:rPr lang="de-DE" sz="2400" dirty="0" err="1" smtClean="0"/>
              <a:t>Ant</a:t>
            </a:r>
            <a:r>
              <a:rPr lang="de-DE" sz="2400" dirty="0" smtClean="0"/>
              <a:t> 18,1ff.</a:t>
            </a:r>
          </a:p>
          <a:p>
            <a:pPr marL="800100" lvl="1" indent="-342900" algn="l">
              <a:lnSpc>
                <a:spcPts val="2780"/>
              </a:lnSpc>
              <a:spcBef>
                <a:spcPts val="844"/>
              </a:spcBef>
              <a:spcAft>
                <a:spcPts val="600"/>
              </a:spcAft>
              <a:buFont typeface="Symbol" charset="2"/>
              <a:buChar char="-"/>
            </a:pPr>
            <a:r>
              <a:rPr lang="de-DE" sz="2400" dirty="0" err="1" smtClean="0">
                <a:solidFill>
                  <a:srgbClr val="0070C0"/>
                </a:solidFill>
              </a:rPr>
              <a:t>Quirinius</a:t>
            </a:r>
            <a:r>
              <a:rPr lang="de-DE" sz="2400" dirty="0" smtClean="0">
                <a:solidFill>
                  <a:srgbClr val="0070C0"/>
                </a:solidFill>
              </a:rPr>
              <a:t> </a:t>
            </a:r>
            <a:r>
              <a:rPr lang="de-DE" sz="2400" dirty="0" smtClean="0"/>
              <a:t>= römischer Senator; ab 12 v. Chr. </a:t>
            </a:r>
            <a:r>
              <a:rPr lang="de-DE" sz="2400" dirty="0" smtClean="0">
                <a:solidFill>
                  <a:srgbClr val="0070C0"/>
                </a:solidFill>
              </a:rPr>
              <a:t>Oberbefehlshaber</a:t>
            </a:r>
            <a:r>
              <a:rPr lang="de-DE" sz="2400" dirty="0" smtClean="0"/>
              <a:t> </a:t>
            </a:r>
            <a:r>
              <a:rPr lang="de-DE" sz="2400" dirty="0" smtClean="0">
                <a:solidFill>
                  <a:srgbClr val="0070C0"/>
                </a:solidFill>
              </a:rPr>
              <a:t>in Syrien und Region</a:t>
            </a:r>
            <a:r>
              <a:rPr lang="de-DE" sz="2400" dirty="0" smtClean="0"/>
              <a:t>.</a:t>
            </a:r>
          </a:p>
          <a:p>
            <a:pPr marL="800100" lvl="1" indent="-342900" algn="l">
              <a:lnSpc>
                <a:spcPts val="2780"/>
              </a:lnSpc>
              <a:spcBef>
                <a:spcPts val="844"/>
              </a:spcBef>
              <a:spcAft>
                <a:spcPts val="600"/>
              </a:spcAft>
              <a:buFont typeface="Symbol" charset="2"/>
              <a:buChar char="-"/>
            </a:pPr>
            <a:r>
              <a:rPr lang="de-DE" sz="2400" dirty="0" smtClean="0">
                <a:solidFill>
                  <a:srgbClr val="0070C0"/>
                </a:solidFill>
              </a:rPr>
              <a:t>Kein „ökumenischer“ Zensus </a:t>
            </a:r>
            <a:r>
              <a:rPr lang="de-DE" sz="2400" dirty="0" smtClean="0"/>
              <a:t>im Gegenteil zu Lukas 2,2!</a:t>
            </a:r>
          </a:p>
          <a:p>
            <a:pPr marL="800100" lvl="1" indent="-342900" algn="l">
              <a:lnSpc>
                <a:spcPts val="2780"/>
              </a:lnSpc>
              <a:spcBef>
                <a:spcPts val="844"/>
              </a:spcBef>
              <a:spcAft>
                <a:spcPts val="600"/>
              </a:spcAft>
              <a:buFont typeface="Symbol" charset="2"/>
              <a:buChar char="-"/>
            </a:pPr>
            <a:r>
              <a:rPr lang="de-DE" sz="2400" dirty="0" smtClean="0">
                <a:solidFill>
                  <a:srgbClr val="0070C0"/>
                </a:solidFill>
              </a:rPr>
              <a:t>Lukas 2,2</a:t>
            </a:r>
            <a:r>
              <a:rPr lang="de-DE" sz="2400" dirty="0" smtClean="0"/>
              <a:t>: </a:t>
            </a:r>
            <a:r>
              <a:rPr lang="de-DE" sz="2400" dirty="0" smtClean="0">
                <a:solidFill>
                  <a:srgbClr val="0070C0"/>
                </a:solidFill>
              </a:rPr>
              <a:t>Die „erste Eintragung“ unter </a:t>
            </a:r>
            <a:r>
              <a:rPr lang="de-DE" sz="2400" dirty="0" err="1" smtClean="0">
                <a:solidFill>
                  <a:srgbClr val="0070C0"/>
                </a:solidFill>
              </a:rPr>
              <a:t>Quirinius</a:t>
            </a:r>
            <a:r>
              <a:rPr lang="de-DE" sz="2400" dirty="0" smtClean="0">
                <a:solidFill>
                  <a:srgbClr val="0070C0"/>
                </a:solidFill>
              </a:rPr>
              <a:t> </a:t>
            </a:r>
            <a:r>
              <a:rPr lang="de-DE" sz="2400" dirty="0" smtClean="0"/>
              <a:t>– vgl. </a:t>
            </a:r>
            <a:r>
              <a:rPr lang="de-DE" sz="2400" dirty="0" err="1" smtClean="0">
                <a:solidFill>
                  <a:srgbClr val="0070C0"/>
                </a:solidFill>
              </a:rPr>
              <a:t>Apg</a:t>
            </a:r>
            <a:r>
              <a:rPr lang="de-DE" sz="2400" dirty="0" smtClean="0">
                <a:solidFill>
                  <a:srgbClr val="0070C0"/>
                </a:solidFill>
              </a:rPr>
              <a:t> 5,37</a:t>
            </a:r>
            <a:r>
              <a:rPr lang="de-DE" sz="2400" dirty="0" smtClean="0"/>
              <a:t>: „… Judas der Galiläer in den Tagen der Eintragung …“</a:t>
            </a:r>
          </a:p>
          <a:p>
            <a:pPr marL="800100" lvl="1" indent="-342900" algn="l">
              <a:lnSpc>
                <a:spcPts val="2780"/>
              </a:lnSpc>
              <a:spcBef>
                <a:spcPts val="844"/>
              </a:spcBef>
              <a:spcAft>
                <a:spcPts val="600"/>
              </a:spcAft>
              <a:buFont typeface="Symbol" charset="2"/>
              <a:buChar char="-"/>
            </a:pPr>
            <a:r>
              <a:rPr lang="de-DE" sz="2400" dirty="0" smtClean="0">
                <a:solidFill>
                  <a:srgbClr val="0070C0"/>
                </a:solidFill>
              </a:rPr>
              <a:t>Einen „ökumenischen“ Zensus gab es in </a:t>
            </a:r>
            <a:r>
              <a:rPr lang="de-DE" sz="2400" dirty="0">
                <a:solidFill>
                  <a:srgbClr val="0070C0"/>
                </a:solidFill>
              </a:rPr>
              <a:t>den Jahren 28 v. Chr., 8 v. Chr. und 14 n. Chr</a:t>
            </a:r>
            <a:r>
              <a:rPr lang="de-DE" sz="2400" dirty="0" smtClean="0">
                <a:solidFill>
                  <a:srgbClr val="0070C0"/>
                </a:solidFill>
              </a:rPr>
              <a:t>.</a:t>
            </a:r>
            <a:r>
              <a:rPr lang="de-DE" sz="2400" dirty="0"/>
              <a:t> </a:t>
            </a:r>
            <a:r>
              <a:rPr lang="de-DE" sz="2400" dirty="0" smtClean="0"/>
              <a:t>– nicht überall am gleichen Tag oder im gleichen Jahr!</a:t>
            </a:r>
          </a:p>
          <a:p>
            <a:pPr marL="592943" indent="-457200" algn="l">
              <a:lnSpc>
                <a:spcPts val="2780"/>
              </a:lnSpc>
              <a:spcBef>
                <a:spcPts val="844"/>
              </a:spcBef>
              <a:spcAft>
                <a:spcPts val="600"/>
              </a:spcAft>
              <a:buFont typeface="Arial" charset="0"/>
              <a:buChar char="•"/>
            </a:pPr>
            <a:r>
              <a:rPr lang="de-DE" sz="2400" dirty="0" smtClean="0">
                <a:solidFill>
                  <a:srgbClr val="0070C0"/>
                </a:solidFill>
              </a:rPr>
              <a:t>Zensus in Israel wohl im Jahr 7 v. Chr. </a:t>
            </a:r>
            <a:r>
              <a:rPr lang="de-DE" sz="2400" dirty="0" smtClean="0"/>
              <a:t>(so auch Tertullian um 200 n. Chr.).</a:t>
            </a:r>
          </a:p>
          <a:p>
            <a:pPr marL="800100" lvl="1" indent="-342900" algn="l">
              <a:lnSpc>
                <a:spcPts val="2780"/>
              </a:lnSpc>
              <a:spcBef>
                <a:spcPts val="1444"/>
              </a:spcBef>
              <a:spcAft>
                <a:spcPts val="1200"/>
              </a:spcAft>
              <a:buFont typeface="Arial" charset="0"/>
              <a:buChar char="•"/>
            </a:pPr>
            <a:endParaRPr lang="de-DE" sz="1929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1776770" y="6369803"/>
            <a:ext cx="265412" cy="249328"/>
          </a:xfrm>
        </p:spPr>
        <p:txBody>
          <a:bodyPr/>
          <a:lstStyle/>
          <a:p>
            <a:pPr algn="ctr"/>
            <a:fld id="{7D96C363-D0CF-914B-8D9C-A8070E68099A}" type="slidenum">
              <a:rPr lang="de-DE" smtClean="0"/>
              <a:pPr algn="ctr"/>
              <a:t>14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2407" y="0"/>
            <a:ext cx="10612430" cy="557939"/>
          </a:xfrm>
        </p:spPr>
        <p:txBody>
          <a:bodyPr/>
          <a:lstStyle/>
          <a:p>
            <a:r>
              <a:rPr lang="de-DE" sz="2800" dirty="0"/>
              <a:t>Die Eintragung in die Steuerlisten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320506" y="63278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Jesu Geburt im Zeitgeschehen</a:t>
            </a:r>
            <a:endParaRPr lang="de-CH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583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2926" y="1010653"/>
            <a:ext cx="11410289" cy="4708222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>
              <a:lnSpc>
                <a:spcPts val="3544"/>
              </a:lnSpc>
              <a:spcBef>
                <a:spcPts val="2044"/>
              </a:spcBef>
              <a:spcAft>
                <a:spcPts val="1200"/>
              </a:spcAft>
            </a:pPr>
            <a:r>
              <a:rPr lang="de-DE" sz="5400" dirty="0" smtClean="0"/>
              <a:t>3. </a:t>
            </a:r>
            <a:r>
              <a:rPr lang="de-DE" sz="5400" dirty="0"/>
              <a:t>Der Stern von Bethlehem</a:t>
            </a:r>
          </a:p>
          <a:p>
            <a:pPr>
              <a:lnSpc>
                <a:spcPts val="3544"/>
              </a:lnSpc>
              <a:spcBef>
                <a:spcPts val="2044"/>
              </a:spcBef>
              <a:spcAft>
                <a:spcPts val="1200"/>
              </a:spcAft>
            </a:pPr>
            <a:endParaRPr lang="de-DE" sz="5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1776770" y="6385302"/>
            <a:ext cx="218918" cy="233829"/>
          </a:xfrm>
        </p:spPr>
        <p:txBody>
          <a:bodyPr/>
          <a:lstStyle/>
          <a:p>
            <a:pPr algn="ctr"/>
            <a:fld id="{7D96C363-D0CF-914B-8D9C-A8070E68099A}" type="slidenum">
              <a:rPr lang="de-DE" smtClean="0"/>
              <a:pPr algn="ctr"/>
              <a:t>15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431" y="371960"/>
            <a:ext cx="10829406" cy="805911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320506" y="63278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Jesu Geburt im Zeitgeschehen</a:t>
            </a:r>
            <a:endParaRPr lang="de-CH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26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2956" y="588935"/>
            <a:ext cx="11670224" cy="5563892"/>
          </a:xfrm>
        </p:spPr>
        <p:txBody>
          <a:bodyPr/>
          <a:lstStyle/>
          <a:p>
            <a:pPr marL="342900" indent="-342900" algn="l">
              <a:lnSpc>
                <a:spcPts val="2820"/>
              </a:lnSpc>
              <a:spcAft>
                <a:spcPts val="600"/>
              </a:spcAft>
              <a:buFont typeface="Arial" charset="0"/>
              <a:buChar char="•"/>
            </a:pPr>
            <a:r>
              <a:rPr lang="de-DE" sz="2000" dirty="0" smtClean="0"/>
              <a:t>„</a:t>
            </a:r>
            <a:r>
              <a:rPr lang="de-DE" sz="2000" dirty="0" smtClean="0">
                <a:solidFill>
                  <a:srgbClr val="0070C0"/>
                </a:solidFill>
              </a:rPr>
              <a:t>Als </a:t>
            </a:r>
            <a:r>
              <a:rPr lang="de-DE" sz="2000" dirty="0">
                <a:solidFill>
                  <a:srgbClr val="0070C0"/>
                </a:solidFill>
              </a:rPr>
              <a:t>aber Jesus zu Bethlehem in Judäa geboren war, in den Tagen des Königs Herodes, siehe, da kamen </a:t>
            </a:r>
            <a:r>
              <a:rPr lang="de-DE" sz="2000" dirty="0" smtClean="0">
                <a:solidFill>
                  <a:srgbClr val="0070C0"/>
                </a:solidFill>
              </a:rPr>
              <a:t>Weise/Sterndeuter </a:t>
            </a:r>
            <a:r>
              <a:rPr lang="de-DE" sz="2000" dirty="0">
                <a:solidFill>
                  <a:srgbClr val="0070C0"/>
                </a:solidFill>
              </a:rPr>
              <a:t>vom </a:t>
            </a:r>
            <a:r>
              <a:rPr lang="de-DE" sz="2000" dirty="0" smtClean="0">
                <a:solidFill>
                  <a:srgbClr val="0070C0"/>
                </a:solidFill>
              </a:rPr>
              <a:t>Osten (von den Aufgängen) </a:t>
            </a:r>
            <a:r>
              <a:rPr lang="de-DE" sz="2000" dirty="0">
                <a:solidFill>
                  <a:srgbClr val="0070C0"/>
                </a:solidFill>
              </a:rPr>
              <a:t>nach Jerusalem</a:t>
            </a:r>
            <a:r>
              <a:rPr lang="de-DE" sz="2000" dirty="0"/>
              <a:t>, die sprachen: </a:t>
            </a:r>
            <a:r>
              <a:rPr lang="de-DE" sz="2000" dirty="0" smtClean="0">
                <a:solidFill>
                  <a:srgbClr val="0070C0"/>
                </a:solidFill>
              </a:rPr>
              <a:t>,Wo </a:t>
            </a:r>
            <a:r>
              <a:rPr lang="de-DE" sz="2000" dirty="0">
                <a:solidFill>
                  <a:srgbClr val="0070C0"/>
                </a:solidFill>
              </a:rPr>
              <a:t>ist der König der Juden, der geboren worden ist? Denn wir haben seinen Stern </a:t>
            </a:r>
            <a:r>
              <a:rPr lang="de-DE" sz="2000" dirty="0" smtClean="0">
                <a:solidFill>
                  <a:srgbClr val="0070C0"/>
                </a:solidFill>
              </a:rPr>
              <a:t>bei seinem Aufgang gesehen </a:t>
            </a:r>
            <a:r>
              <a:rPr lang="de-DE" sz="2000" dirty="0">
                <a:solidFill>
                  <a:srgbClr val="0070C0"/>
                </a:solidFill>
              </a:rPr>
              <a:t>und sind gekommen, ihm zu huldigen</a:t>
            </a:r>
            <a:r>
              <a:rPr lang="de-DE" sz="2000" dirty="0" smtClean="0">
                <a:solidFill>
                  <a:srgbClr val="0070C0"/>
                </a:solidFill>
              </a:rPr>
              <a:t>.‘</a:t>
            </a:r>
            <a:r>
              <a:rPr lang="de-DE" sz="2000" dirty="0"/>
              <a:t> </a:t>
            </a:r>
            <a:r>
              <a:rPr lang="de-DE" sz="2000" dirty="0" smtClean="0">
                <a:solidFill>
                  <a:srgbClr val="0070C0"/>
                </a:solidFill>
              </a:rPr>
              <a:t>Als </a:t>
            </a:r>
            <a:r>
              <a:rPr lang="de-DE" sz="2000" dirty="0">
                <a:solidFill>
                  <a:srgbClr val="0070C0"/>
                </a:solidFill>
              </a:rPr>
              <a:t>aber der König Herodes es hörte, wurde er bestürzt und ganz Jerusalem mit </a:t>
            </a:r>
            <a:r>
              <a:rPr lang="de-DE" sz="2000" dirty="0" smtClean="0">
                <a:solidFill>
                  <a:srgbClr val="0070C0"/>
                </a:solidFill>
              </a:rPr>
              <a:t>ihm</a:t>
            </a:r>
            <a:r>
              <a:rPr lang="de-DE" sz="2000" dirty="0"/>
              <a:t>. U</a:t>
            </a:r>
            <a:r>
              <a:rPr lang="de-DE" sz="2000" dirty="0" smtClean="0"/>
              <a:t>nd </a:t>
            </a:r>
            <a:r>
              <a:rPr lang="de-DE" sz="2000" dirty="0"/>
              <a:t>er versammelte alle </a:t>
            </a:r>
            <a:r>
              <a:rPr lang="de-DE" sz="2000" dirty="0" smtClean="0"/>
              <a:t>Hohepriester </a:t>
            </a:r>
            <a:r>
              <a:rPr lang="de-DE" sz="2000" dirty="0"/>
              <a:t>und Schriftgelehrten des Volkes und erkundigte sich bei ihnen, </a:t>
            </a:r>
            <a:r>
              <a:rPr lang="de-DE" sz="2000" dirty="0">
                <a:solidFill>
                  <a:srgbClr val="0070C0"/>
                </a:solidFill>
              </a:rPr>
              <a:t>wo der Christus geboren werden </a:t>
            </a:r>
            <a:r>
              <a:rPr lang="de-DE" sz="2000" dirty="0" smtClean="0">
                <a:solidFill>
                  <a:srgbClr val="0070C0"/>
                </a:solidFill>
              </a:rPr>
              <a:t>sollte</a:t>
            </a:r>
            <a:r>
              <a:rPr lang="de-DE" sz="2000" dirty="0" smtClean="0"/>
              <a:t>.</a:t>
            </a:r>
            <a:r>
              <a:rPr lang="de-DE" sz="2000" dirty="0"/>
              <a:t> </a:t>
            </a:r>
            <a:r>
              <a:rPr lang="de-DE" sz="2000" dirty="0" smtClean="0"/>
              <a:t>Sie </a:t>
            </a:r>
            <a:r>
              <a:rPr lang="de-DE" sz="2000" dirty="0"/>
              <a:t>aber sagten ihm: </a:t>
            </a:r>
            <a:r>
              <a:rPr lang="de-DE" sz="2000" dirty="0" smtClean="0"/>
              <a:t>,Zu </a:t>
            </a:r>
            <a:r>
              <a:rPr lang="de-DE" sz="2000" dirty="0"/>
              <a:t>Bethlehem in Judäa; denn so steht durch den Propheten geschrieben: </a:t>
            </a:r>
            <a:r>
              <a:rPr lang="de-DE" sz="2000" dirty="0" smtClean="0"/>
              <a:t>Und </a:t>
            </a:r>
            <a:r>
              <a:rPr lang="de-DE" sz="2000" dirty="0"/>
              <a:t>du, Bethlehem, Land </a:t>
            </a:r>
            <a:r>
              <a:rPr lang="de-DE" sz="2000" dirty="0" err="1"/>
              <a:t>Juda</a:t>
            </a:r>
            <a:r>
              <a:rPr lang="de-DE" sz="2000" dirty="0"/>
              <a:t>, bist keineswegs die geringste unter den Fürsten Judas; denn aus dir wird ein Führer hervorkommen, der mein Volk Israel hüten wird</a:t>
            </a:r>
            <a:r>
              <a:rPr lang="de-DE" sz="2000" dirty="0" smtClean="0"/>
              <a:t>.‘</a:t>
            </a:r>
            <a:r>
              <a:rPr lang="de-DE" sz="2000" dirty="0"/>
              <a:t> </a:t>
            </a:r>
            <a:r>
              <a:rPr lang="de-DE" sz="2000" dirty="0" smtClean="0">
                <a:solidFill>
                  <a:srgbClr val="0070C0"/>
                </a:solidFill>
              </a:rPr>
              <a:t>Dann </a:t>
            </a:r>
            <a:r>
              <a:rPr lang="de-DE" sz="2000" dirty="0">
                <a:solidFill>
                  <a:srgbClr val="0070C0"/>
                </a:solidFill>
              </a:rPr>
              <a:t>berief Herodes die Weisen heimlich und erforschte genau von ihnen die Zeit der Erscheinung des </a:t>
            </a:r>
            <a:r>
              <a:rPr lang="de-DE" sz="2000" dirty="0" smtClean="0">
                <a:solidFill>
                  <a:srgbClr val="0070C0"/>
                </a:solidFill>
              </a:rPr>
              <a:t>Sternes</a:t>
            </a:r>
            <a:r>
              <a:rPr lang="de-DE" sz="2000" dirty="0"/>
              <a:t>. </a:t>
            </a:r>
            <a:r>
              <a:rPr lang="de-DE" sz="2000" dirty="0" smtClean="0"/>
              <a:t>Und </a:t>
            </a:r>
            <a:r>
              <a:rPr lang="de-DE" sz="2000" dirty="0"/>
              <a:t>er sandte sie nach Bethlehem und sprach: </a:t>
            </a:r>
            <a:r>
              <a:rPr lang="de-DE" sz="2000" dirty="0" smtClean="0"/>
              <a:t>,Zieht </a:t>
            </a:r>
            <a:r>
              <a:rPr lang="de-DE" sz="2000" dirty="0"/>
              <a:t>hin und forscht genau nach dem Kindlein; wenn ihr es aber gefunden habt, so berichtet es mir, damit auch ich komme und ihm huldige</a:t>
            </a:r>
            <a:r>
              <a:rPr lang="de-DE" sz="2000" dirty="0" smtClean="0"/>
              <a:t>.‘</a:t>
            </a:r>
            <a:r>
              <a:rPr lang="de-DE" sz="2000" dirty="0"/>
              <a:t> </a:t>
            </a:r>
            <a:r>
              <a:rPr lang="de-DE" sz="2000" dirty="0" smtClean="0"/>
              <a:t>Sie </a:t>
            </a:r>
            <a:r>
              <a:rPr lang="de-DE" sz="2000" dirty="0"/>
              <a:t>aber zogen hin, als sie den König gehört hatten. </a:t>
            </a:r>
            <a:r>
              <a:rPr lang="de-DE" sz="2000" dirty="0">
                <a:solidFill>
                  <a:srgbClr val="0070C0"/>
                </a:solidFill>
              </a:rPr>
              <a:t>Und siehe, der Stern, den sie </a:t>
            </a:r>
            <a:r>
              <a:rPr lang="de-DE" sz="2000" dirty="0" smtClean="0">
                <a:solidFill>
                  <a:srgbClr val="0070C0"/>
                </a:solidFill>
              </a:rPr>
              <a:t>bei seinem Aufgang gesehen </a:t>
            </a:r>
            <a:r>
              <a:rPr lang="de-DE" sz="2000" dirty="0">
                <a:solidFill>
                  <a:srgbClr val="0070C0"/>
                </a:solidFill>
              </a:rPr>
              <a:t>hatten, ging vor ihnen her, bis er kam und oben über [dem Ort] stand, wo das Kindlein </a:t>
            </a:r>
            <a:r>
              <a:rPr lang="de-DE" sz="2000" dirty="0" smtClean="0">
                <a:solidFill>
                  <a:srgbClr val="0070C0"/>
                </a:solidFill>
              </a:rPr>
              <a:t>war.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smtClean="0"/>
              <a:t>Als </a:t>
            </a:r>
            <a:r>
              <a:rPr lang="de-DE" sz="2000" dirty="0"/>
              <a:t>sie aber den Stern sahen, freuten sie sich mit sehr großer Freude</a:t>
            </a:r>
            <a:r>
              <a:rPr lang="de-DE" sz="2000" dirty="0" smtClean="0"/>
              <a:t>. Und als sie in die Behausung </a:t>
            </a:r>
            <a:r>
              <a:rPr lang="de-DE" sz="2000" dirty="0"/>
              <a:t>kamen </a:t>
            </a:r>
            <a:r>
              <a:rPr lang="de-DE" sz="2000" dirty="0" smtClean="0"/>
              <a:t>…“</a:t>
            </a:r>
            <a:endParaRPr lang="de-DE" sz="2000" dirty="0"/>
          </a:p>
          <a:p>
            <a:pPr marL="342900" indent="-342900" algn="l">
              <a:lnSpc>
                <a:spcPts val="298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endParaRPr lang="de-DE" sz="2400" dirty="0">
              <a:solidFill>
                <a:schemeClr val="tx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1732217" y="6385302"/>
            <a:ext cx="340963" cy="233830"/>
          </a:xfrm>
        </p:spPr>
        <p:txBody>
          <a:bodyPr/>
          <a:lstStyle/>
          <a:p>
            <a:pPr algn="ctr"/>
            <a:fld id="{7D96C363-D0CF-914B-8D9C-A8070E68099A}" type="slidenum">
              <a:rPr lang="de-DE" smtClean="0"/>
              <a:pPr algn="ctr"/>
              <a:t>16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7425" y="123986"/>
            <a:ext cx="10771322" cy="464949"/>
          </a:xfrm>
        </p:spPr>
        <p:txBody>
          <a:bodyPr/>
          <a:lstStyle/>
          <a:p>
            <a:r>
              <a:rPr lang="de-DE" sz="2000" dirty="0" smtClean="0"/>
              <a:t>Matthäus 2,1-11a</a:t>
            </a:r>
            <a:endParaRPr lang="de-DE" sz="2000" dirty="0"/>
          </a:p>
        </p:txBody>
      </p:sp>
      <p:sp>
        <p:nvSpPr>
          <p:cNvPr id="5" name="Textfeld 4"/>
          <p:cNvSpPr txBox="1"/>
          <p:nvPr/>
        </p:nvSpPr>
        <p:spPr>
          <a:xfrm>
            <a:off x="2289683" y="6328707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Jesu Geburt im Zeitgeschehen</a:t>
            </a:r>
            <a:endParaRPr lang="de-CH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020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6461" y="728420"/>
            <a:ext cx="11685721" cy="5238427"/>
          </a:xfrm>
        </p:spPr>
        <p:txBody>
          <a:bodyPr/>
          <a:lstStyle/>
          <a:p>
            <a:pPr marL="512100" lvl="1" indent="-342900" algn="l">
              <a:lnSpc>
                <a:spcPts val="3480"/>
              </a:lnSpc>
              <a:spcBef>
                <a:spcPts val="1444"/>
              </a:spcBef>
              <a:spcAft>
                <a:spcPts val="1200"/>
              </a:spcAft>
              <a:buFont typeface="Arial" charset="0"/>
              <a:buChar char="•"/>
            </a:pPr>
            <a:r>
              <a:rPr lang="de-DE" sz="2400" dirty="0"/>
              <a:t>„</a:t>
            </a:r>
            <a:r>
              <a:rPr lang="de-DE" sz="2400" dirty="0">
                <a:solidFill>
                  <a:srgbClr val="0070C0"/>
                </a:solidFill>
              </a:rPr>
              <a:t>Natürliche“ Konstellation der Planten Jupiter</a:t>
            </a:r>
            <a:r>
              <a:rPr lang="de-DE" sz="2400" dirty="0"/>
              <a:t> („Königsstern“) und </a:t>
            </a:r>
            <a:r>
              <a:rPr lang="de-DE" sz="2400" dirty="0">
                <a:solidFill>
                  <a:srgbClr val="0070C0"/>
                </a:solidFill>
              </a:rPr>
              <a:t>Saturn</a:t>
            </a:r>
            <a:r>
              <a:rPr lang="de-DE" sz="2400" dirty="0"/>
              <a:t>/</a:t>
            </a:r>
            <a:r>
              <a:rPr lang="de-DE" sz="2400" dirty="0" err="1"/>
              <a:t>Kewan</a:t>
            </a:r>
            <a:r>
              <a:rPr lang="de-DE" sz="2400" dirty="0"/>
              <a:t> („Stern der Juden“; vgl. Amos 5,26)?</a:t>
            </a:r>
          </a:p>
          <a:p>
            <a:pPr marL="512100" lvl="1" indent="-342900" algn="l">
              <a:lnSpc>
                <a:spcPts val="3480"/>
              </a:lnSpc>
              <a:spcBef>
                <a:spcPts val="1444"/>
              </a:spcBef>
              <a:spcAft>
                <a:spcPts val="1200"/>
              </a:spcAft>
              <a:buFont typeface="Arial" charset="0"/>
              <a:buChar char="•"/>
            </a:pPr>
            <a:r>
              <a:rPr lang="de-DE" sz="2400" dirty="0" smtClean="0"/>
              <a:t>Vgl. dazu G. Kroll, Auf den </a:t>
            </a:r>
            <a:r>
              <a:rPr lang="de-DE" sz="2400" dirty="0"/>
              <a:t>Spuren Jesu, 12. Aufl. 2002, </a:t>
            </a:r>
            <a:r>
              <a:rPr lang="de-DE" sz="2400" dirty="0" smtClean="0"/>
              <a:t>S. 65: </a:t>
            </a:r>
            <a:r>
              <a:rPr lang="de-DE" sz="2400" dirty="0"/>
              <a:t>„Im Jahre 1925 gelang es dem Orientalisten Paul Schnabel, eine fast zweitausend Jahre alte babylonische Keilschrifttafel zu entziffern. </a:t>
            </a:r>
            <a:r>
              <a:rPr lang="de-DE" sz="2400" dirty="0">
                <a:solidFill>
                  <a:srgbClr val="0070C0"/>
                </a:solidFill>
              </a:rPr>
              <a:t>Die Tontafel stammt von der Sternwarte </a:t>
            </a:r>
            <a:r>
              <a:rPr lang="de-DE" sz="2400" dirty="0" err="1">
                <a:solidFill>
                  <a:srgbClr val="0070C0"/>
                </a:solidFill>
              </a:rPr>
              <a:t>Sippar</a:t>
            </a:r>
            <a:r>
              <a:rPr lang="de-DE" sz="2400" dirty="0">
                <a:solidFill>
                  <a:srgbClr val="0070C0"/>
                </a:solidFill>
              </a:rPr>
              <a:t> am Euphrat. Auf ihr sind alle wichtigen astronomischen Ereignisse des Jahres 7 v. Chr. vornotiert. Das Hauptthema dieses alten Sternkalenders aber ist die wissenschaftliche Sensation des Jahres: die große Konjunktion der Planeten Jupiter und Saturn im Sternbild der Fische. </a:t>
            </a:r>
            <a:r>
              <a:rPr lang="de-DE" sz="2400" dirty="0"/>
              <a:t>Während vieler Monate führten beide Planeten ihre eindrucksvollen Schleifbewegungen am Himmel aus, und dreimal zog der schnellere Jupiter in größter Nähe am Saturn vorbei …“ </a:t>
            </a:r>
            <a:endParaRPr lang="de-DE" sz="2400" dirty="0" smtClean="0"/>
          </a:p>
          <a:p>
            <a:pPr marL="800100" lvl="1" indent="-342900" algn="l">
              <a:lnSpc>
                <a:spcPts val="2780"/>
              </a:lnSpc>
              <a:spcBef>
                <a:spcPts val="1444"/>
              </a:spcBef>
              <a:spcAft>
                <a:spcPts val="1200"/>
              </a:spcAft>
              <a:buFont typeface="Arial" charset="0"/>
              <a:buChar char="•"/>
            </a:pPr>
            <a:endParaRPr lang="de-DE" sz="1929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1776770" y="6369803"/>
            <a:ext cx="265412" cy="249328"/>
          </a:xfrm>
        </p:spPr>
        <p:txBody>
          <a:bodyPr/>
          <a:lstStyle/>
          <a:p>
            <a:pPr algn="ctr"/>
            <a:fld id="{7D96C363-D0CF-914B-8D9C-A8070E68099A}" type="slidenum">
              <a:rPr lang="de-DE" smtClean="0"/>
              <a:pPr algn="ctr"/>
              <a:t>17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5912" y="123986"/>
            <a:ext cx="10658925" cy="433953"/>
          </a:xfrm>
        </p:spPr>
        <p:txBody>
          <a:bodyPr/>
          <a:lstStyle/>
          <a:p>
            <a:r>
              <a:rPr lang="de-DE" sz="2800" dirty="0" smtClean="0"/>
              <a:t>Der Stern von Bethlehem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2320506" y="63278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Jesu Geburt im Zeitgeschehen</a:t>
            </a:r>
            <a:endParaRPr lang="de-CH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362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" y="818147"/>
            <a:ext cx="5261810" cy="5165558"/>
          </a:xfrm>
        </p:spPr>
        <p:txBody>
          <a:bodyPr/>
          <a:lstStyle/>
          <a:p>
            <a:pPr marL="512100" lvl="1" indent="-342900" algn="l">
              <a:lnSpc>
                <a:spcPts val="2780"/>
              </a:lnSpc>
              <a:spcBef>
                <a:spcPts val="1444"/>
              </a:spcBef>
              <a:spcAft>
                <a:spcPts val="1200"/>
              </a:spcAft>
              <a:buFont typeface="Arial" charset="0"/>
              <a:buChar char="•"/>
            </a:pPr>
            <a:r>
              <a:rPr lang="de-DE" sz="1929" dirty="0" smtClean="0"/>
              <a:t>Quelle: G. Kroll, Auf den Spuren Jesu, 12. Aufl. 2002</a:t>
            </a:r>
            <a:endParaRPr lang="de-DE" sz="1929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1776770" y="6369803"/>
            <a:ext cx="265412" cy="249328"/>
          </a:xfrm>
        </p:spPr>
        <p:txBody>
          <a:bodyPr/>
          <a:lstStyle/>
          <a:p>
            <a:pPr algn="ctr"/>
            <a:fld id="{7D96C363-D0CF-914B-8D9C-A8070E68099A}" type="slidenum">
              <a:rPr lang="de-DE" smtClean="0"/>
              <a:pPr algn="ctr"/>
              <a:t>18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5912" y="123986"/>
            <a:ext cx="10658925" cy="433953"/>
          </a:xfrm>
        </p:spPr>
        <p:txBody>
          <a:bodyPr/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Keilschrift </a:t>
            </a:r>
            <a:r>
              <a:rPr lang="de-DE" sz="2400" dirty="0">
                <a:solidFill>
                  <a:schemeClr val="bg1"/>
                </a:solidFill>
              </a:rPr>
              <a:t>von der Sternwarte </a:t>
            </a:r>
            <a:r>
              <a:rPr lang="de-DE" sz="2400" dirty="0" err="1">
                <a:solidFill>
                  <a:schemeClr val="bg1"/>
                </a:solidFill>
              </a:rPr>
              <a:t>Sippar</a:t>
            </a:r>
            <a:r>
              <a:rPr lang="de-DE" sz="2400" dirty="0">
                <a:solidFill>
                  <a:schemeClr val="bg1"/>
                </a:solidFill>
              </a:rPr>
              <a:t> am </a:t>
            </a:r>
            <a:r>
              <a:rPr lang="de-DE" sz="2400" dirty="0" smtClean="0">
                <a:solidFill>
                  <a:schemeClr val="bg1"/>
                </a:solidFill>
              </a:rPr>
              <a:t>Euphrat aus dem Jahr 7 v. Chr.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320506" y="63278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Jesu Geburt im Zeitgeschehen</a:t>
            </a:r>
            <a:endParaRPr lang="de-CH" sz="1400" dirty="0">
              <a:solidFill>
                <a:schemeClr val="bg1"/>
              </a:solidFill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811" y="568293"/>
            <a:ext cx="6930189" cy="563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8474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9485" y="836908"/>
            <a:ext cx="5699841" cy="5130755"/>
          </a:xfrm>
        </p:spPr>
        <p:txBody>
          <a:bodyPr/>
          <a:lstStyle/>
          <a:p>
            <a:pPr marL="512100" lvl="1" indent="-342900" algn="l">
              <a:lnSpc>
                <a:spcPts val="2780"/>
              </a:lnSpc>
              <a:spcBef>
                <a:spcPts val="1444"/>
              </a:spcBef>
              <a:spcAft>
                <a:spcPts val="1200"/>
              </a:spcAft>
              <a:buFont typeface="Arial" charset="0"/>
              <a:buChar char="•"/>
            </a:pPr>
            <a:r>
              <a:rPr lang="de-DE" sz="1929" dirty="0"/>
              <a:t>Quelle: G. Kroll, Auf den Spuren Jesu, </a:t>
            </a:r>
            <a:r>
              <a:rPr lang="de-DE" sz="1929" dirty="0" smtClean="0"/>
              <a:t>12. Aufl</a:t>
            </a:r>
            <a:r>
              <a:rPr lang="de-DE" sz="1929" dirty="0"/>
              <a:t>. </a:t>
            </a:r>
            <a:r>
              <a:rPr lang="de-DE" sz="1929" dirty="0" smtClean="0"/>
              <a:t>2002</a:t>
            </a:r>
            <a:endParaRPr lang="de-DE" sz="1929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1701220" y="6327800"/>
            <a:ext cx="340962" cy="530199"/>
          </a:xfrm>
        </p:spPr>
        <p:txBody>
          <a:bodyPr/>
          <a:lstStyle/>
          <a:p>
            <a:pPr algn="ctr"/>
            <a:fld id="{7D96C363-D0CF-914B-8D9C-A8070E68099A}" type="slidenum">
              <a:rPr lang="de-DE" smtClean="0"/>
              <a:pPr algn="ctr"/>
              <a:t>19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485" y="123986"/>
            <a:ext cx="11763213" cy="475956"/>
          </a:xfrm>
        </p:spPr>
        <p:txBody>
          <a:bodyPr/>
          <a:lstStyle/>
          <a:p>
            <a:pPr algn="ctr"/>
            <a:r>
              <a:rPr lang="de-DE" sz="2400" dirty="0" smtClean="0"/>
              <a:t>Konjunktion von Jupiter und Saturn im Sternbild der Fische des Jahres 7 v. Chr.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2320506" y="63278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Jesu Geburt im Zeitgeschehen</a:t>
            </a:r>
            <a:endParaRPr lang="de-CH" sz="1400" dirty="0">
              <a:solidFill>
                <a:schemeClr val="bg1"/>
              </a:solidFill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747" y="599942"/>
            <a:ext cx="6192253" cy="563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71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64949" y="1317356"/>
            <a:ext cx="11298265" cy="4401519"/>
          </a:xfrm>
        </p:spPr>
        <p:txBody>
          <a:bodyPr/>
          <a:lstStyle/>
          <a:p>
            <a:pPr marL="514350" indent="-514350" algn="l">
              <a:lnSpc>
                <a:spcPts val="3544"/>
              </a:lnSpc>
              <a:spcBef>
                <a:spcPts val="2044"/>
              </a:spcBef>
              <a:spcAft>
                <a:spcPts val="1200"/>
              </a:spcAft>
              <a:buFont typeface="+mj-lt"/>
              <a:buAutoNum type="arabicPeriod"/>
            </a:pPr>
            <a:r>
              <a:rPr lang="de-DE" dirty="0" smtClean="0"/>
              <a:t>Die Makkabäer und die </a:t>
            </a:r>
            <a:r>
              <a:rPr lang="de-DE" dirty="0" err="1" smtClean="0"/>
              <a:t>Herodianer</a:t>
            </a:r>
            <a:endParaRPr lang="de-DE" dirty="0"/>
          </a:p>
          <a:p>
            <a:pPr marL="514350" indent="-514350" algn="l">
              <a:lnSpc>
                <a:spcPts val="3544"/>
              </a:lnSpc>
              <a:spcBef>
                <a:spcPts val="2044"/>
              </a:spcBef>
              <a:spcAft>
                <a:spcPts val="1200"/>
              </a:spcAft>
              <a:buFont typeface="+mj-lt"/>
              <a:buAutoNum type="arabicPeriod"/>
            </a:pPr>
            <a:r>
              <a:rPr lang="de-DE" dirty="0" smtClean="0"/>
              <a:t>Die Eintragung in die Steuerlisten</a:t>
            </a:r>
          </a:p>
          <a:p>
            <a:pPr marL="514350" indent="-514350" algn="l">
              <a:lnSpc>
                <a:spcPts val="3544"/>
              </a:lnSpc>
              <a:spcBef>
                <a:spcPts val="2044"/>
              </a:spcBef>
              <a:spcAft>
                <a:spcPts val="1200"/>
              </a:spcAft>
              <a:buFont typeface="+mj-lt"/>
              <a:buAutoNum type="arabicPeriod"/>
            </a:pPr>
            <a:r>
              <a:rPr lang="de-DE" dirty="0" smtClean="0"/>
              <a:t>Der Stern von Bethlehem</a:t>
            </a:r>
          </a:p>
          <a:p>
            <a:pPr marL="514350" indent="-514350" algn="l">
              <a:lnSpc>
                <a:spcPts val="3544"/>
              </a:lnSpc>
              <a:spcBef>
                <a:spcPts val="2044"/>
              </a:spcBef>
              <a:spcAft>
                <a:spcPts val="1200"/>
              </a:spcAft>
              <a:buFont typeface="+mj-lt"/>
              <a:buAutoNum type="arabicPeriod"/>
            </a:pPr>
            <a:r>
              <a:rPr lang="de-DE" sz="3200" dirty="0" smtClean="0"/>
              <a:t>Die Botschaft der Engel auf dem Hirtenfeld</a:t>
            </a:r>
            <a:endParaRPr lang="de-DE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1776770" y="6369803"/>
            <a:ext cx="234416" cy="249328"/>
          </a:xfrm>
        </p:spPr>
        <p:txBody>
          <a:bodyPr/>
          <a:lstStyle/>
          <a:p>
            <a:pPr algn="ctr"/>
            <a:fld id="{7D96C363-D0CF-914B-8D9C-A8070E68099A}" type="slidenum">
              <a:rPr lang="de-DE" smtClean="0"/>
              <a:pPr algn="ctr"/>
              <a:t>2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4363" y="0"/>
            <a:ext cx="10850473" cy="542925"/>
          </a:xfrm>
        </p:spPr>
        <p:txBody>
          <a:bodyPr/>
          <a:lstStyle/>
          <a:p>
            <a:r>
              <a:rPr lang="de-DE" sz="2800" dirty="0" smtClean="0"/>
              <a:t>Übersicht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2320506" y="63278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Jesu Geburt im Zeitgeschehen</a:t>
            </a:r>
            <a:endParaRPr lang="de-CH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7703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6463" y="786063"/>
            <a:ext cx="6400800" cy="5245769"/>
          </a:xfrm>
        </p:spPr>
        <p:txBody>
          <a:bodyPr/>
          <a:lstStyle/>
          <a:p>
            <a:pPr marL="512100" lvl="1" indent="-342900" algn="l">
              <a:lnSpc>
                <a:spcPts val="2780"/>
              </a:lnSpc>
              <a:spcBef>
                <a:spcPts val="1444"/>
              </a:spcBef>
              <a:spcAft>
                <a:spcPts val="1200"/>
              </a:spcAft>
              <a:buFont typeface="Arial" charset="0"/>
              <a:buChar char="•"/>
            </a:pPr>
            <a:r>
              <a:rPr lang="de-DE" sz="1929" dirty="0"/>
              <a:t>Quelle: G. Kroll, Auf den Spuren Jesu, 12. Aufl. 2002</a:t>
            </a:r>
          </a:p>
          <a:p>
            <a:pPr marL="512100" lvl="1" indent="-342900" algn="l">
              <a:lnSpc>
                <a:spcPts val="2780"/>
              </a:lnSpc>
              <a:spcBef>
                <a:spcPts val="1444"/>
              </a:spcBef>
              <a:spcAft>
                <a:spcPts val="1200"/>
              </a:spcAft>
              <a:buFont typeface="Arial" charset="0"/>
              <a:buChar char="•"/>
            </a:pPr>
            <a:endParaRPr lang="de-DE" sz="1929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1577235" y="6369803"/>
            <a:ext cx="614766" cy="249328"/>
          </a:xfrm>
        </p:spPr>
        <p:txBody>
          <a:bodyPr/>
          <a:lstStyle/>
          <a:p>
            <a:pPr algn="ctr"/>
            <a:fld id="{7D96C363-D0CF-914B-8D9C-A8070E68099A}" type="slidenum">
              <a:rPr lang="de-DE" smtClean="0"/>
              <a:pPr algn="ctr"/>
              <a:t>20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4813" y="0"/>
            <a:ext cx="10745646" cy="557939"/>
          </a:xfrm>
        </p:spPr>
        <p:txBody>
          <a:bodyPr/>
          <a:lstStyle/>
          <a:p>
            <a:pPr algn="ctr"/>
            <a:r>
              <a:rPr lang="de-DE" sz="2400" dirty="0">
                <a:solidFill>
                  <a:schemeClr val="bg1"/>
                </a:solidFill>
              </a:rPr>
              <a:t>Keilschrift von der Sternwarte </a:t>
            </a:r>
            <a:r>
              <a:rPr lang="de-DE" sz="2400" dirty="0" err="1">
                <a:solidFill>
                  <a:schemeClr val="bg1"/>
                </a:solidFill>
              </a:rPr>
              <a:t>Sippar</a:t>
            </a:r>
            <a:r>
              <a:rPr lang="de-DE" sz="2400" dirty="0">
                <a:solidFill>
                  <a:schemeClr val="bg1"/>
                </a:solidFill>
              </a:rPr>
              <a:t> am Euphrat aus dem Jahr 7 </a:t>
            </a:r>
            <a:r>
              <a:rPr lang="de-DE" sz="2800" dirty="0">
                <a:solidFill>
                  <a:schemeClr val="bg1"/>
                </a:solidFill>
              </a:rPr>
              <a:t>v. Chr.</a:t>
            </a:r>
            <a:endParaRPr lang="de-DE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2320506" y="63278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Jesu Geburt im Zeitgeschehen</a:t>
            </a:r>
            <a:endParaRPr lang="de-CH" sz="1400" dirty="0">
              <a:solidFill>
                <a:schemeClr val="bg1"/>
              </a:solidFill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147" y="557939"/>
            <a:ext cx="5277853" cy="565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74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72717" y="836908"/>
            <a:ext cx="11769466" cy="5194924"/>
          </a:xfrm>
        </p:spPr>
        <p:txBody>
          <a:bodyPr/>
          <a:lstStyle/>
          <a:p>
            <a:pPr marL="548100" lvl="1" indent="-342900" algn="l">
              <a:lnSpc>
                <a:spcPts val="3380"/>
              </a:lnSpc>
              <a:spcBef>
                <a:spcPts val="1444"/>
              </a:spcBef>
              <a:spcAft>
                <a:spcPts val="1200"/>
              </a:spcAft>
              <a:buFont typeface="Arial" charset="0"/>
              <a:buChar char="•"/>
            </a:pPr>
            <a:r>
              <a:rPr lang="de-DE" sz="2400" dirty="0" smtClean="0"/>
              <a:t>Im Jahr </a:t>
            </a:r>
            <a:r>
              <a:rPr lang="de-DE" sz="2400" dirty="0" smtClean="0">
                <a:solidFill>
                  <a:srgbClr val="0070C0"/>
                </a:solidFill>
              </a:rPr>
              <a:t>7 v. Chr. </a:t>
            </a:r>
            <a:r>
              <a:rPr lang="de-DE" sz="2400" dirty="0" smtClean="0"/>
              <a:t>gab es eine </a:t>
            </a:r>
            <a:r>
              <a:rPr lang="de-DE" sz="2400" dirty="0">
                <a:solidFill>
                  <a:srgbClr val="0070C0"/>
                </a:solidFill>
              </a:rPr>
              <a:t>dreifache Konjunktion im gleichen Sternbild des Fisches</a:t>
            </a:r>
            <a:r>
              <a:rPr lang="de-DE" sz="2400" dirty="0"/>
              <a:t>, und das ganze Jahr hindurch entfernten sich die zwei Planeten kaum </a:t>
            </a:r>
            <a:r>
              <a:rPr lang="de-DE" sz="2400" dirty="0" smtClean="0"/>
              <a:t>voneinander.</a:t>
            </a:r>
          </a:p>
          <a:p>
            <a:pPr marL="548100" lvl="1" indent="-342900" algn="l">
              <a:lnSpc>
                <a:spcPts val="3380"/>
              </a:lnSpc>
              <a:spcBef>
                <a:spcPts val="1444"/>
              </a:spcBef>
              <a:spcAft>
                <a:spcPts val="1200"/>
              </a:spcAft>
              <a:buFont typeface="Arial" charset="0"/>
              <a:buChar char="•"/>
            </a:pPr>
            <a:r>
              <a:rPr lang="de-DE" sz="2400" dirty="0" smtClean="0"/>
              <a:t>Erst 794 Jahre später wieder.</a:t>
            </a:r>
          </a:p>
          <a:p>
            <a:pPr marL="548100" lvl="1" indent="-342900" algn="l">
              <a:lnSpc>
                <a:spcPts val="3380"/>
              </a:lnSpc>
              <a:spcBef>
                <a:spcPts val="1444"/>
              </a:spcBef>
              <a:spcAft>
                <a:spcPts val="1200"/>
              </a:spcAft>
              <a:buFont typeface="Arial" charset="0"/>
              <a:buChar char="•"/>
            </a:pPr>
            <a:r>
              <a:rPr lang="de-DE" sz="2400" dirty="0" smtClean="0">
                <a:solidFill>
                  <a:srgbClr val="0070C0"/>
                </a:solidFill>
              </a:rPr>
              <a:t>„Erster Aufgang“ des Jupiters am 16. März 7 v. Chr. </a:t>
            </a:r>
            <a:r>
              <a:rPr lang="de-DE" sz="2400" dirty="0" smtClean="0"/>
              <a:t>und Annäherung an den Saturn im </a:t>
            </a:r>
            <a:r>
              <a:rPr lang="de-DE" sz="2400" dirty="0"/>
              <a:t>Sternbild der </a:t>
            </a:r>
            <a:r>
              <a:rPr lang="de-DE" sz="2400" dirty="0" smtClean="0"/>
              <a:t>Fische.</a:t>
            </a:r>
          </a:p>
          <a:p>
            <a:pPr marL="548100" lvl="1" indent="-342900" algn="l">
              <a:lnSpc>
                <a:spcPts val="3380"/>
              </a:lnSpc>
              <a:spcBef>
                <a:spcPts val="1444"/>
              </a:spcBef>
              <a:spcAft>
                <a:spcPts val="1200"/>
              </a:spcAft>
              <a:buFont typeface="Arial" charset="0"/>
              <a:buChar char="•"/>
            </a:pPr>
            <a:r>
              <a:rPr lang="de-DE" sz="2400" dirty="0" smtClean="0">
                <a:solidFill>
                  <a:srgbClr val="0070C0"/>
                </a:solidFill>
              </a:rPr>
              <a:t>Letzter „Stillstand“ am 12.–13. November 7 v. Chr. </a:t>
            </a:r>
            <a:r>
              <a:rPr lang="de-DE" sz="2400" dirty="0" smtClean="0"/>
              <a:t>– bei Abenddämmerung „über Bethlehem“ in südsüdwestlicher </a:t>
            </a:r>
            <a:r>
              <a:rPr lang="de-DE" sz="2400" dirty="0"/>
              <a:t>Richtung ungefähr 50° hoch am </a:t>
            </a:r>
            <a:r>
              <a:rPr lang="de-DE" sz="2400" dirty="0" smtClean="0"/>
              <a:t>Himmel, wobei der Jupiter außerordentlich hell war und sich wieder dem Saturn näherte.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1685722" y="6369803"/>
            <a:ext cx="506278" cy="249328"/>
          </a:xfrm>
        </p:spPr>
        <p:txBody>
          <a:bodyPr/>
          <a:lstStyle/>
          <a:p>
            <a:pPr algn="ctr"/>
            <a:fld id="{7D96C363-D0CF-914B-8D9C-A8070E68099A}" type="slidenum">
              <a:rPr lang="de-DE" smtClean="0"/>
              <a:pPr algn="ctr"/>
              <a:t>21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0414" y="0"/>
            <a:ext cx="10674423" cy="557939"/>
          </a:xfrm>
        </p:spPr>
        <p:txBody>
          <a:bodyPr/>
          <a:lstStyle/>
          <a:p>
            <a:r>
              <a:rPr lang="de-DE" sz="2800" dirty="0" smtClean="0"/>
              <a:t>Der Stern von Bethlehem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2320506" y="63278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Jesu Geburt im Zeitgeschehen</a:t>
            </a:r>
            <a:endParaRPr lang="de-CH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65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1053" y="802106"/>
            <a:ext cx="6256422" cy="5165558"/>
          </a:xfrm>
        </p:spPr>
        <p:txBody>
          <a:bodyPr/>
          <a:lstStyle/>
          <a:p>
            <a:pPr marL="548100" lvl="1" indent="-342900" algn="l">
              <a:lnSpc>
                <a:spcPts val="3380"/>
              </a:lnSpc>
              <a:spcBef>
                <a:spcPts val="1444"/>
              </a:spcBef>
              <a:spcAft>
                <a:spcPts val="1200"/>
              </a:spcAft>
              <a:buFont typeface="Arial" charset="0"/>
              <a:buChar char="•"/>
            </a:pPr>
            <a:r>
              <a:rPr lang="de-DE" sz="2400" dirty="0" smtClean="0"/>
              <a:t>Quelle: </a:t>
            </a:r>
            <a:r>
              <a:rPr lang="de-DE" sz="2400" dirty="0" err="1" smtClean="0"/>
              <a:t>Accordance</a:t>
            </a:r>
            <a:r>
              <a:rPr lang="de-DE" sz="2400" dirty="0" smtClean="0"/>
              <a:t> Bibelsoftware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1685722" y="6369803"/>
            <a:ext cx="506278" cy="249328"/>
          </a:xfrm>
        </p:spPr>
        <p:txBody>
          <a:bodyPr/>
          <a:lstStyle/>
          <a:p>
            <a:pPr algn="ctr"/>
            <a:fld id="{7D96C363-D0CF-914B-8D9C-A8070E68099A}" type="slidenum">
              <a:rPr lang="de-DE" smtClean="0"/>
              <a:pPr algn="ctr"/>
              <a:t>22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0414" y="0"/>
            <a:ext cx="10674423" cy="557939"/>
          </a:xfrm>
        </p:spPr>
        <p:txBody>
          <a:bodyPr/>
          <a:lstStyle/>
          <a:p>
            <a:pPr algn="ctr"/>
            <a:r>
              <a:rPr lang="de-DE" sz="2800" dirty="0" smtClean="0"/>
              <a:t>Weg von Jerusalem nach Bethlehem in Richtung Hebron</a:t>
            </a:r>
            <a:endParaRPr lang="de-DE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2320506" y="63278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Jesu Geburt im Zeitgeschehen</a:t>
            </a:r>
            <a:endParaRPr lang="de-CH" sz="1400" dirty="0">
              <a:solidFill>
                <a:schemeClr val="bg1"/>
              </a:solidFill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884" y="608789"/>
            <a:ext cx="5759116" cy="561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63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2255" y="697424"/>
            <a:ext cx="11546237" cy="5362414"/>
          </a:xfrm>
        </p:spPr>
        <p:txBody>
          <a:bodyPr/>
          <a:lstStyle/>
          <a:p>
            <a:pPr marL="512100" lvl="1" indent="-342900" algn="l">
              <a:lnSpc>
                <a:spcPts val="4180"/>
              </a:lnSpc>
              <a:spcBef>
                <a:spcPts val="1444"/>
              </a:spcBef>
              <a:spcAft>
                <a:spcPts val="1200"/>
              </a:spcAft>
              <a:buFont typeface="Arial" charset="0"/>
              <a:buChar char="•"/>
            </a:pPr>
            <a:r>
              <a:rPr lang="de-DE" sz="2800" dirty="0" smtClean="0"/>
              <a:t>Vgl. dazu G. Kroll, Auf den Spuren Jesu, 12. Aufl. 2002, S. 68: „</a:t>
            </a:r>
            <a:r>
              <a:rPr lang="de-DE" sz="2800" dirty="0" smtClean="0">
                <a:solidFill>
                  <a:srgbClr val="0070C0"/>
                </a:solidFill>
              </a:rPr>
              <a:t>Konnte </a:t>
            </a:r>
            <a:r>
              <a:rPr lang="de-DE" sz="2800" dirty="0">
                <a:solidFill>
                  <a:srgbClr val="0070C0"/>
                </a:solidFill>
              </a:rPr>
              <a:t>Gott seine Berufungsgnade an eine solche </a:t>
            </a:r>
            <a:r>
              <a:rPr lang="de-DE" sz="2800" dirty="0" err="1">
                <a:solidFill>
                  <a:srgbClr val="0070C0"/>
                </a:solidFill>
              </a:rPr>
              <a:t>sternkundliche</a:t>
            </a:r>
            <a:r>
              <a:rPr lang="de-DE" sz="2800" dirty="0">
                <a:solidFill>
                  <a:srgbClr val="0070C0"/>
                </a:solidFill>
              </a:rPr>
              <a:t> Deutung </a:t>
            </a:r>
            <a:r>
              <a:rPr lang="de-DE" sz="2800" dirty="0" smtClean="0">
                <a:solidFill>
                  <a:srgbClr val="0070C0"/>
                </a:solidFill>
              </a:rPr>
              <a:t>anknüpfen?</a:t>
            </a:r>
            <a:r>
              <a:rPr lang="de-DE" sz="2800" dirty="0" smtClean="0"/>
              <a:t> </a:t>
            </a:r>
            <a:r>
              <a:rPr lang="de-DE" sz="2800" dirty="0"/>
              <a:t>Die alten Kirchenväter nahmen daran keinen Anstoß, obwohl sie en astrologischen Aberglauben auf schärfste bekämpfen … </a:t>
            </a:r>
            <a:r>
              <a:rPr lang="de-DE" sz="2800" dirty="0">
                <a:solidFill>
                  <a:srgbClr val="0070C0"/>
                </a:solidFill>
              </a:rPr>
              <a:t>Der Stern der </a:t>
            </a:r>
            <a:r>
              <a:rPr lang="de-DE" sz="2800" dirty="0" smtClean="0">
                <a:solidFill>
                  <a:srgbClr val="0070C0"/>
                </a:solidFill>
              </a:rPr>
              <a:t>Weisen </a:t>
            </a:r>
            <a:r>
              <a:rPr lang="de-DE" sz="2800" dirty="0">
                <a:solidFill>
                  <a:srgbClr val="0070C0"/>
                </a:solidFill>
              </a:rPr>
              <a:t>war eine sichtbare Realität am Himmel – aber er war noch mehr: Er war auch ein Zeichen Gottes. Die Weisen aus dem Morgenland trieben nicht nur Wissenschaft, sie erkannten auch dieses Zeichen. </a:t>
            </a:r>
            <a:r>
              <a:rPr lang="de-DE" sz="2800" dirty="0"/>
              <a:t>Sie fielen nieder und huldigten dem neugeborenen König der Juden.“ </a:t>
            </a:r>
            <a:endParaRPr lang="de-DE" sz="28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1685722" y="6385302"/>
            <a:ext cx="506278" cy="233829"/>
          </a:xfrm>
        </p:spPr>
        <p:txBody>
          <a:bodyPr/>
          <a:lstStyle/>
          <a:p>
            <a:pPr algn="ctr"/>
            <a:fld id="{7D96C363-D0CF-914B-8D9C-A8070E68099A}" type="slidenum">
              <a:rPr lang="de-DE" smtClean="0"/>
              <a:pPr algn="ctr"/>
              <a:t>23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5854" y="0"/>
            <a:ext cx="10758984" cy="557939"/>
          </a:xfrm>
        </p:spPr>
        <p:txBody>
          <a:bodyPr/>
          <a:lstStyle/>
          <a:p>
            <a:r>
              <a:rPr lang="de-DE" sz="2800" dirty="0" smtClean="0"/>
              <a:t>Der Stern von Bethlehem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2320506" y="63278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Jesu Geburt im Zeitgeschehen</a:t>
            </a:r>
            <a:endParaRPr lang="de-CH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798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72716" y="930442"/>
            <a:ext cx="11635776" cy="5129396"/>
          </a:xfrm>
        </p:spPr>
        <p:txBody>
          <a:bodyPr/>
          <a:lstStyle/>
          <a:p>
            <a:pPr marL="512100" lvl="1" indent="-342900" algn="l">
              <a:lnSpc>
                <a:spcPts val="4080"/>
              </a:lnSpc>
              <a:spcBef>
                <a:spcPts val="2044"/>
              </a:spcBef>
              <a:spcAft>
                <a:spcPts val="1800"/>
              </a:spcAft>
              <a:buFont typeface="Arial" charset="0"/>
              <a:buChar char="•"/>
            </a:pPr>
            <a:r>
              <a:rPr lang="de-DE" sz="2900" dirty="0" smtClean="0">
                <a:solidFill>
                  <a:srgbClr val="0070C0"/>
                </a:solidFill>
              </a:rPr>
              <a:t>1. Mose 1,14</a:t>
            </a:r>
            <a:r>
              <a:rPr lang="de-DE" sz="2900" dirty="0" smtClean="0"/>
              <a:t>: </a:t>
            </a:r>
            <a:r>
              <a:rPr lang="de-DE" sz="2900" dirty="0"/>
              <a:t>„Und Gott sprach: ,Es sollen Lichter an der Wölbung des Himmels werden, um zu scheiden zwischen Tag und Nacht, </a:t>
            </a:r>
            <a:r>
              <a:rPr lang="de-DE" sz="2900" dirty="0">
                <a:solidFill>
                  <a:srgbClr val="0070C0"/>
                </a:solidFill>
              </a:rPr>
              <a:t>und sie sollen dienen als Zeichen und [zur Bestimmung von] </a:t>
            </a:r>
            <a:r>
              <a:rPr lang="de-DE" sz="2900" dirty="0" smtClean="0">
                <a:solidFill>
                  <a:srgbClr val="0070C0"/>
                </a:solidFill>
              </a:rPr>
              <a:t>Festzeiten </a:t>
            </a:r>
            <a:r>
              <a:rPr lang="de-DE" sz="2900" dirty="0"/>
              <a:t>und Tagen und Jahren.‘“</a:t>
            </a:r>
          </a:p>
          <a:p>
            <a:pPr marL="512100" lvl="1" indent="-342900" algn="l">
              <a:lnSpc>
                <a:spcPts val="4080"/>
              </a:lnSpc>
              <a:spcBef>
                <a:spcPts val="2044"/>
              </a:spcBef>
              <a:spcAft>
                <a:spcPts val="1800"/>
              </a:spcAft>
              <a:buFont typeface="Arial" charset="0"/>
              <a:buChar char="•"/>
            </a:pPr>
            <a:r>
              <a:rPr lang="de-DE" sz="2900" dirty="0" smtClean="0">
                <a:solidFill>
                  <a:srgbClr val="0070C0"/>
                </a:solidFill>
              </a:rPr>
              <a:t>4. Mose 24,17</a:t>
            </a:r>
            <a:r>
              <a:rPr lang="de-DE" sz="2900" dirty="0"/>
              <a:t>: „Ich </a:t>
            </a:r>
            <a:r>
              <a:rPr lang="de-DE" sz="2900" dirty="0" smtClean="0"/>
              <a:t>[</a:t>
            </a:r>
            <a:r>
              <a:rPr lang="de-DE" sz="2900" dirty="0" err="1" smtClean="0">
                <a:solidFill>
                  <a:srgbClr val="0070C0"/>
                </a:solidFill>
              </a:rPr>
              <a:t>Bileam</a:t>
            </a:r>
            <a:r>
              <a:rPr lang="de-DE" sz="2900" dirty="0" smtClean="0">
                <a:solidFill>
                  <a:srgbClr val="0070C0"/>
                </a:solidFill>
              </a:rPr>
              <a:t> aus Mesopotamien</a:t>
            </a:r>
            <a:r>
              <a:rPr lang="de-DE" sz="2900" dirty="0" smtClean="0"/>
              <a:t>!] sehe </a:t>
            </a:r>
            <a:r>
              <a:rPr lang="de-DE" sz="2900" dirty="0"/>
              <a:t>ihn, aber nicht jetzt, ich schaue ihn, aber nicht nahe. </a:t>
            </a:r>
            <a:r>
              <a:rPr lang="de-DE" sz="2900" dirty="0">
                <a:solidFill>
                  <a:srgbClr val="0070C0"/>
                </a:solidFill>
              </a:rPr>
              <a:t>Es tritt hervor ein Stern aus Jakob</a:t>
            </a:r>
            <a:r>
              <a:rPr lang="de-DE" sz="2900" dirty="0"/>
              <a:t>, und ein Zepter erhebt sich aus Israel und zerschlägt die Schläfen Moabs und zerschmettert alle Söhne Sets.“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1685722" y="6385302"/>
            <a:ext cx="506278" cy="233829"/>
          </a:xfrm>
        </p:spPr>
        <p:txBody>
          <a:bodyPr/>
          <a:lstStyle/>
          <a:p>
            <a:pPr algn="ctr"/>
            <a:fld id="{7D96C363-D0CF-914B-8D9C-A8070E68099A}" type="slidenum">
              <a:rPr lang="de-DE" smtClean="0"/>
              <a:pPr algn="ctr"/>
              <a:t>24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5854" y="0"/>
            <a:ext cx="10758984" cy="557939"/>
          </a:xfrm>
        </p:spPr>
        <p:txBody>
          <a:bodyPr/>
          <a:lstStyle/>
          <a:p>
            <a:r>
              <a:rPr lang="de-DE" sz="2800" dirty="0" smtClean="0"/>
              <a:t>Der Stern von Bethlehem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2320506" y="63278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Jesu Geburt im Zeitgeschehen</a:t>
            </a:r>
            <a:endParaRPr lang="de-CH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720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62255" y="697424"/>
            <a:ext cx="11546237" cy="5362414"/>
          </a:xfrm>
        </p:spPr>
        <p:txBody>
          <a:bodyPr/>
          <a:lstStyle/>
          <a:p>
            <a:pPr marL="512100" lvl="1" indent="-342900" algn="l">
              <a:lnSpc>
                <a:spcPts val="3280"/>
              </a:lnSpc>
              <a:spcBef>
                <a:spcPts val="1444"/>
              </a:spcBef>
              <a:spcAft>
                <a:spcPts val="1200"/>
              </a:spcAft>
              <a:buFont typeface="Arial" charset="0"/>
              <a:buChar char="•"/>
            </a:pPr>
            <a:r>
              <a:rPr lang="de-DE" sz="2400" dirty="0" smtClean="0">
                <a:solidFill>
                  <a:srgbClr val="0070C0"/>
                </a:solidFill>
              </a:rPr>
              <a:t>Geburt Jesu wohl 7 v. Chr. </a:t>
            </a:r>
            <a:r>
              <a:rPr lang="de-DE" sz="2400" dirty="0" smtClean="0"/>
              <a:t>(im März? – der </a:t>
            </a:r>
            <a:r>
              <a:rPr lang="de-DE" sz="2400" dirty="0" smtClean="0">
                <a:solidFill>
                  <a:srgbClr val="0070C0"/>
                </a:solidFill>
              </a:rPr>
              <a:t>Tod von Herodes den Großen </a:t>
            </a:r>
            <a:r>
              <a:rPr lang="de-DE" sz="2400" dirty="0" smtClean="0"/>
              <a:t>muss den Angaben des Flavius Josephus nach </a:t>
            </a:r>
            <a:r>
              <a:rPr lang="de-DE" sz="2400" dirty="0" smtClean="0">
                <a:solidFill>
                  <a:srgbClr val="0070C0"/>
                </a:solidFill>
              </a:rPr>
              <a:t>im März 4 v. Chr. </a:t>
            </a:r>
            <a:r>
              <a:rPr lang="de-DE" sz="2400" dirty="0" smtClean="0"/>
              <a:t>gewesen sein).</a:t>
            </a:r>
          </a:p>
          <a:p>
            <a:pPr marL="512100" lvl="1" indent="-342900" algn="l">
              <a:lnSpc>
                <a:spcPts val="3280"/>
              </a:lnSpc>
              <a:spcBef>
                <a:spcPts val="1444"/>
              </a:spcBef>
              <a:spcAft>
                <a:spcPts val="1200"/>
              </a:spcAft>
              <a:buFont typeface="Arial" charset="0"/>
              <a:buChar char="•"/>
            </a:pPr>
            <a:r>
              <a:rPr lang="de-DE" sz="2400" dirty="0" smtClean="0">
                <a:solidFill>
                  <a:srgbClr val="0070C0"/>
                </a:solidFill>
              </a:rPr>
              <a:t>Ankunft der Weisen </a:t>
            </a:r>
            <a:r>
              <a:rPr lang="de-DE" sz="2400" dirty="0" smtClean="0"/>
              <a:t>in Jerusalem und Bethlehem </a:t>
            </a:r>
            <a:r>
              <a:rPr lang="de-DE" sz="2400" dirty="0" smtClean="0">
                <a:solidFill>
                  <a:srgbClr val="0070C0"/>
                </a:solidFill>
              </a:rPr>
              <a:t>im November 7 v. Chr.</a:t>
            </a:r>
            <a:r>
              <a:rPr lang="de-DE" sz="2400" dirty="0" smtClean="0"/>
              <a:t>?</a:t>
            </a:r>
          </a:p>
          <a:p>
            <a:pPr marL="833558" lvl="2" indent="-342900" algn="l">
              <a:lnSpc>
                <a:spcPts val="3280"/>
              </a:lnSpc>
              <a:spcBef>
                <a:spcPts val="1444"/>
              </a:spcBef>
              <a:spcAft>
                <a:spcPts val="1200"/>
              </a:spcAft>
              <a:buFont typeface="Symbol" charset="2"/>
              <a:buChar char="-"/>
            </a:pPr>
            <a:r>
              <a:rPr lang="de-DE" sz="2400" dirty="0" smtClean="0"/>
              <a:t>Im Jahr 7 v. Chr. </a:t>
            </a:r>
            <a:r>
              <a:rPr lang="de-DE" sz="2400" dirty="0" smtClean="0">
                <a:solidFill>
                  <a:srgbClr val="0070C0"/>
                </a:solidFill>
              </a:rPr>
              <a:t>ließ Herodes </a:t>
            </a:r>
            <a:r>
              <a:rPr lang="de-DE" sz="2400" dirty="0">
                <a:solidFill>
                  <a:srgbClr val="0070C0"/>
                </a:solidFill>
              </a:rPr>
              <a:t>zwei Söhne </a:t>
            </a:r>
            <a:r>
              <a:rPr lang="de-DE" sz="2400" dirty="0" smtClean="0">
                <a:solidFill>
                  <a:srgbClr val="0070C0"/>
                </a:solidFill>
              </a:rPr>
              <a:t>Alexander und </a:t>
            </a:r>
            <a:r>
              <a:rPr lang="de-DE" sz="2400" dirty="0" err="1" smtClean="0">
                <a:solidFill>
                  <a:srgbClr val="0070C0"/>
                </a:solidFill>
              </a:rPr>
              <a:t>Aristobul</a:t>
            </a:r>
            <a:r>
              <a:rPr lang="de-DE" sz="2400" dirty="0" smtClean="0">
                <a:solidFill>
                  <a:srgbClr val="0070C0"/>
                </a:solidFill>
              </a:rPr>
              <a:t> </a:t>
            </a:r>
            <a:r>
              <a:rPr lang="de-DE" sz="2400" dirty="0">
                <a:solidFill>
                  <a:srgbClr val="0070C0"/>
                </a:solidFill>
              </a:rPr>
              <a:t>umbringen </a:t>
            </a:r>
            <a:r>
              <a:rPr lang="de-DE" sz="2400" dirty="0" smtClean="0"/>
              <a:t>(von seiner einzig geliebten Frau </a:t>
            </a:r>
            <a:r>
              <a:rPr lang="de-DE" sz="2400" dirty="0" err="1" smtClean="0"/>
              <a:t>Mariamne</a:t>
            </a:r>
            <a:r>
              <a:rPr lang="de-DE" sz="2400" dirty="0" smtClean="0"/>
              <a:t>) </a:t>
            </a:r>
            <a:r>
              <a:rPr lang="de-DE" sz="2400" dirty="0" smtClean="0">
                <a:solidFill>
                  <a:srgbClr val="0070C0"/>
                </a:solidFill>
              </a:rPr>
              <a:t>und 6000 Pharisäer einsperren</a:t>
            </a:r>
            <a:r>
              <a:rPr lang="de-DE" sz="2400" dirty="0" smtClean="0"/>
              <a:t>, weil sie dem Kaiser nicht den Treueeid schwuren.</a:t>
            </a:r>
          </a:p>
          <a:p>
            <a:pPr marL="833558" lvl="2" indent="-342900" algn="l">
              <a:lnSpc>
                <a:spcPts val="3280"/>
              </a:lnSpc>
              <a:spcBef>
                <a:spcPts val="1444"/>
              </a:spcBef>
              <a:spcAft>
                <a:spcPts val="1200"/>
              </a:spcAft>
              <a:buFont typeface="Symbol" charset="2"/>
              <a:buChar char="-"/>
            </a:pPr>
            <a:r>
              <a:rPr lang="de-DE" sz="2400" dirty="0" smtClean="0"/>
              <a:t>Vgl. Matthäus 2,3: „… </a:t>
            </a:r>
            <a:r>
              <a:rPr lang="de-DE" sz="2400" dirty="0"/>
              <a:t>die sprachen: </a:t>
            </a:r>
            <a:r>
              <a:rPr lang="de-DE" sz="2400" dirty="0">
                <a:solidFill>
                  <a:srgbClr val="0070C0"/>
                </a:solidFill>
              </a:rPr>
              <a:t>,Wo ist der König der Juden, der geboren worden ist? Denn wir haben seinen Stern bei seinem Aufgang gesehen und sind gekommen, ihm zu huldigen.‘</a:t>
            </a:r>
            <a:r>
              <a:rPr lang="de-DE" sz="2400" dirty="0"/>
              <a:t> </a:t>
            </a:r>
            <a:r>
              <a:rPr lang="de-DE" sz="2400" dirty="0" smtClean="0">
                <a:solidFill>
                  <a:srgbClr val="0070C0"/>
                </a:solidFill>
              </a:rPr>
              <a:t>Als </a:t>
            </a:r>
            <a:r>
              <a:rPr lang="de-DE" sz="2400" dirty="0">
                <a:solidFill>
                  <a:srgbClr val="0070C0"/>
                </a:solidFill>
              </a:rPr>
              <a:t>aber der König Herodes es hörte, wurde er bestürzt </a:t>
            </a:r>
            <a:r>
              <a:rPr lang="de-DE" sz="2400" dirty="0" smtClean="0">
                <a:solidFill>
                  <a:srgbClr val="0070C0"/>
                </a:solidFill>
              </a:rPr>
              <a:t>(aufgewühlt) und </a:t>
            </a:r>
            <a:r>
              <a:rPr lang="de-DE" sz="2400" dirty="0">
                <a:solidFill>
                  <a:srgbClr val="0070C0"/>
                </a:solidFill>
              </a:rPr>
              <a:t>ganz Jerusalem mit ihm</a:t>
            </a:r>
            <a:r>
              <a:rPr lang="de-DE" sz="2400" dirty="0"/>
              <a:t>.</a:t>
            </a:r>
            <a:r>
              <a:rPr lang="de-DE" sz="2400" dirty="0" smtClean="0"/>
              <a:t>“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1685722" y="6385302"/>
            <a:ext cx="506278" cy="233829"/>
          </a:xfrm>
        </p:spPr>
        <p:txBody>
          <a:bodyPr/>
          <a:lstStyle/>
          <a:p>
            <a:pPr algn="ctr"/>
            <a:fld id="{7D96C363-D0CF-914B-8D9C-A8070E68099A}" type="slidenum">
              <a:rPr lang="de-DE" smtClean="0"/>
              <a:pPr algn="ctr"/>
              <a:t>25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05854" y="0"/>
            <a:ext cx="10758984" cy="557939"/>
          </a:xfrm>
        </p:spPr>
        <p:txBody>
          <a:bodyPr/>
          <a:lstStyle/>
          <a:p>
            <a:r>
              <a:rPr lang="de-DE" sz="2800" dirty="0" smtClean="0"/>
              <a:t>Der Stern von Bethlehem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2320506" y="63278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Jesu Geburt im Zeitgeschehen</a:t>
            </a:r>
            <a:endParaRPr lang="de-CH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67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2926" y="962526"/>
            <a:ext cx="11410289" cy="4756349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>
              <a:lnSpc>
                <a:spcPts val="3544"/>
              </a:lnSpc>
              <a:spcBef>
                <a:spcPts val="2044"/>
              </a:spcBef>
              <a:spcAft>
                <a:spcPts val="1200"/>
              </a:spcAft>
            </a:pPr>
            <a:r>
              <a:rPr lang="de-DE" sz="4000" dirty="0" smtClean="0"/>
              <a:t>4. </a:t>
            </a:r>
            <a:r>
              <a:rPr lang="de-DE" sz="4000" dirty="0"/>
              <a:t>Die </a:t>
            </a:r>
            <a:r>
              <a:rPr lang="de-DE" sz="4000" dirty="0" smtClean="0"/>
              <a:t>Botschaft der Engel auf dem Hirtenfeld</a:t>
            </a:r>
            <a:endParaRPr lang="de-DE" sz="4000" dirty="0"/>
          </a:p>
          <a:p>
            <a:pPr>
              <a:lnSpc>
                <a:spcPts val="3544"/>
              </a:lnSpc>
              <a:spcBef>
                <a:spcPts val="2044"/>
              </a:spcBef>
              <a:spcAft>
                <a:spcPts val="1200"/>
              </a:spcAft>
            </a:pPr>
            <a:endParaRPr lang="de-DE" sz="5400" dirty="0"/>
          </a:p>
          <a:p>
            <a:pPr>
              <a:lnSpc>
                <a:spcPts val="3544"/>
              </a:lnSpc>
              <a:spcBef>
                <a:spcPts val="2044"/>
              </a:spcBef>
              <a:spcAft>
                <a:spcPts val="1200"/>
              </a:spcAft>
            </a:pPr>
            <a:endParaRPr lang="de-DE" sz="5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1763215" y="6369803"/>
            <a:ext cx="428785" cy="249328"/>
          </a:xfrm>
        </p:spPr>
        <p:txBody>
          <a:bodyPr/>
          <a:lstStyle/>
          <a:p>
            <a:pPr algn="ctr"/>
            <a:fld id="{7D96C363-D0CF-914B-8D9C-A8070E68099A}" type="slidenum">
              <a:rPr lang="de-DE" smtClean="0"/>
              <a:pPr algn="ctr"/>
              <a:t>26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431" y="371960"/>
            <a:ext cx="10829406" cy="805911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320506" y="63278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Jesu Geburt im Zeitgeschehen</a:t>
            </a:r>
            <a:endParaRPr lang="de-CH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47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3953" y="836908"/>
            <a:ext cx="11608229" cy="5253926"/>
          </a:xfrm>
        </p:spPr>
        <p:txBody>
          <a:bodyPr/>
          <a:lstStyle/>
          <a:p>
            <a:pPr marL="457200" indent="-457200" algn="l">
              <a:lnSpc>
                <a:spcPts val="3240"/>
              </a:lnSpc>
              <a:spcAft>
                <a:spcPts val="1200"/>
              </a:spcAft>
              <a:buFont typeface="Arial" charset="0"/>
              <a:buChar char="•"/>
            </a:pPr>
            <a:r>
              <a:rPr lang="de-DE" sz="2200" dirty="0" smtClean="0">
                <a:solidFill>
                  <a:srgbClr val="0070C0"/>
                </a:solidFill>
              </a:rPr>
              <a:t>Lukas 2,13-14</a:t>
            </a:r>
            <a:r>
              <a:rPr lang="de-DE" sz="2200" dirty="0" smtClean="0"/>
              <a:t>: „</a:t>
            </a:r>
            <a:r>
              <a:rPr lang="de-DE" sz="2200" dirty="0"/>
              <a:t> Und plötzlich war bei dem Engel eine Menge </a:t>
            </a:r>
            <a:r>
              <a:rPr lang="de-DE" sz="2200" dirty="0" smtClean="0"/>
              <a:t>des </a:t>
            </a:r>
            <a:r>
              <a:rPr lang="de-DE" sz="2200" dirty="0"/>
              <a:t>himmlischen </a:t>
            </a:r>
            <a:r>
              <a:rPr lang="de-DE" sz="2200" dirty="0" smtClean="0"/>
              <a:t>Heeres, </a:t>
            </a:r>
            <a:r>
              <a:rPr lang="de-DE" sz="2200" dirty="0"/>
              <a:t>die Gott lobten und sprachen: </a:t>
            </a:r>
            <a:r>
              <a:rPr lang="de-DE" sz="2200" dirty="0" smtClean="0">
                <a:solidFill>
                  <a:srgbClr val="0070C0"/>
                </a:solidFill>
              </a:rPr>
              <a:t>Herrlichkeit </a:t>
            </a:r>
            <a:r>
              <a:rPr lang="de-DE" sz="2200" dirty="0">
                <a:solidFill>
                  <a:srgbClr val="0070C0"/>
                </a:solidFill>
              </a:rPr>
              <a:t>Gott in der Höhe, und Friede auf Erden </a:t>
            </a:r>
            <a:r>
              <a:rPr lang="de-DE" sz="2200" dirty="0" smtClean="0">
                <a:solidFill>
                  <a:srgbClr val="0070C0"/>
                </a:solidFill>
              </a:rPr>
              <a:t>unter den </a:t>
            </a:r>
            <a:r>
              <a:rPr lang="de-DE" sz="2200" dirty="0">
                <a:solidFill>
                  <a:srgbClr val="0070C0"/>
                </a:solidFill>
              </a:rPr>
              <a:t>Menschen </a:t>
            </a:r>
            <a:r>
              <a:rPr lang="de-DE" sz="2200" dirty="0" smtClean="0">
                <a:solidFill>
                  <a:srgbClr val="0070C0"/>
                </a:solidFill>
              </a:rPr>
              <a:t>des Wohlgefallens</a:t>
            </a:r>
            <a:r>
              <a:rPr lang="de-DE" sz="2200" dirty="0" smtClean="0"/>
              <a:t>!“</a:t>
            </a:r>
          </a:p>
          <a:p>
            <a:pPr marL="778657" lvl="1" indent="-457200" algn="l">
              <a:lnSpc>
                <a:spcPts val="3240"/>
              </a:lnSpc>
              <a:spcAft>
                <a:spcPts val="1200"/>
              </a:spcAft>
              <a:buFont typeface="Symbol" charset="2"/>
              <a:buChar char="-"/>
            </a:pPr>
            <a:r>
              <a:rPr lang="de-DE" sz="2200" dirty="0" smtClean="0">
                <a:solidFill>
                  <a:srgbClr val="0070C0"/>
                </a:solidFill>
              </a:rPr>
              <a:t>Hirten</a:t>
            </a:r>
            <a:r>
              <a:rPr lang="de-DE" sz="2200" dirty="0" smtClean="0"/>
              <a:t> auf den Feldern bei </a:t>
            </a:r>
            <a:r>
              <a:rPr lang="de-DE" sz="2200" dirty="0" err="1" smtClean="0">
                <a:solidFill>
                  <a:srgbClr val="0070C0"/>
                </a:solidFill>
              </a:rPr>
              <a:t>Ramat</a:t>
            </a:r>
            <a:r>
              <a:rPr lang="de-DE" sz="2200" dirty="0" smtClean="0">
                <a:solidFill>
                  <a:srgbClr val="0070C0"/>
                </a:solidFill>
              </a:rPr>
              <a:t> Rachel = </a:t>
            </a:r>
            <a:r>
              <a:rPr lang="de-DE" sz="2200" dirty="0" err="1" smtClean="0">
                <a:solidFill>
                  <a:srgbClr val="0070C0"/>
                </a:solidFill>
              </a:rPr>
              <a:t>Migdal</a:t>
            </a:r>
            <a:r>
              <a:rPr lang="de-DE" sz="2200" dirty="0" smtClean="0">
                <a:solidFill>
                  <a:srgbClr val="0070C0"/>
                </a:solidFill>
              </a:rPr>
              <a:t> Eder </a:t>
            </a:r>
            <a:r>
              <a:rPr lang="de-DE" sz="2200" dirty="0" smtClean="0"/>
              <a:t>(vgl. </a:t>
            </a:r>
            <a:r>
              <a:rPr lang="de-DE" sz="2200" dirty="0" smtClean="0">
                <a:solidFill>
                  <a:srgbClr val="0070C0"/>
                </a:solidFill>
              </a:rPr>
              <a:t>1. Mose 35,21</a:t>
            </a:r>
            <a:r>
              <a:rPr lang="de-DE" sz="2200" dirty="0" smtClean="0"/>
              <a:t>).</a:t>
            </a:r>
          </a:p>
          <a:p>
            <a:pPr marL="778657" lvl="1" indent="-457200" algn="l">
              <a:lnSpc>
                <a:spcPts val="3240"/>
              </a:lnSpc>
              <a:spcAft>
                <a:spcPts val="1200"/>
              </a:spcAft>
              <a:buFont typeface="Symbol" charset="2"/>
              <a:buChar char="-"/>
            </a:pPr>
            <a:r>
              <a:rPr lang="de-DE" sz="2200" dirty="0" smtClean="0">
                <a:solidFill>
                  <a:srgbClr val="0070C0"/>
                </a:solidFill>
              </a:rPr>
              <a:t>Micha 4,8</a:t>
            </a:r>
            <a:r>
              <a:rPr lang="de-DE" sz="2200" dirty="0" smtClean="0"/>
              <a:t>: „Und </a:t>
            </a:r>
            <a:r>
              <a:rPr lang="de-DE" sz="2200" dirty="0"/>
              <a:t>du, </a:t>
            </a:r>
            <a:r>
              <a:rPr lang="de-DE" sz="2200" dirty="0" smtClean="0">
                <a:solidFill>
                  <a:srgbClr val="0070C0"/>
                </a:solidFill>
              </a:rPr>
              <a:t>Herden-Turm (</a:t>
            </a:r>
            <a:r>
              <a:rPr lang="de-DE" sz="2200" i="1" dirty="0" err="1" smtClean="0">
                <a:solidFill>
                  <a:srgbClr val="0070C0"/>
                </a:solidFill>
              </a:rPr>
              <a:t>Migdal</a:t>
            </a:r>
            <a:r>
              <a:rPr lang="de-DE" sz="2200" i="1" dirty="0" smtClean="0">
                <a:solidFill>
                  <a:srgbClr val="0070C0"/>
                </a:solidFill>
              </a:rPr>
              <a:t> Eder</a:t>
            </a:r>
            <a:r>
              <a:rPr lang="de-DE" sz="2200" dirty="0" smtClean="0">
                <a:solidFill>
                  <a:srgbClr val="0070C0"/>
                </a:solidFill>
              </a:rPr>
              <a:t>), </a:t>
            </a:r>
            <a:r>
              <a:rPr lang="de-DE" sz="2200" dirty="0">
                <a:solidFill>
                  <a:srgbClr val="0070C0"/>
                </a:solidFill>
              </a:rPr>
              <a:t>du Feste der Tochter Zion, zu dir wird kommen und wiederkehren die frühere Herrschaft</a:t>
            </a:r>
            <a:r>
              <a:rPr lang="de-DE" sz="2200" dirty="0"/>
              <a:t>, das Königtum der Tochter </a:t>
            </a:r>
            <a:r>
              <a:rPr lang="de-DE" sz="2200" dirty="0" smtClean="0"/>
              <a:t>Jerusalem“ (vgl. auch </a:t>
            </a:r>
            <a:r>
              <a:rPr lang="de-DE" sz="2200" dirty="0">
                <a:solidFill>
                  <a:srgbClr val="0070C0"/>
                </a:solidFill>
              </a:rPr>
              <a:t>Micha 5,1</a:t>
            </a:r>
            <a:r>
              <a:rPr lang="de-DE" sz="2200" dirty="0" smtClean="0"/>
              <a:t>: „Und du, Bethlehem </a:t>
            </a:r>
            <a:r>
              <a:rPr lang="de-DE" sz="2200" dirty="0" err="1" smtClean="0"/>
              <a:t>Ephrata</a:t>
            </a:r>
            <a:r>
              <a:rPr lang="de-DE" sz="2200" dirty="0"/>
              <a:t> </a:t>
            </a:r>
            <a:r>
              <a:rPr lang="de-DE" sz="2200" dirty="0" smtClean="0"/>
              <a:t>…“).</a:t>
            </a:r>
          </a:p>
          <a:p>
            <a:pPr marL="778657" lvl="1" indent="-457200" algn="l">
              <a:lnSpc>
                <a:spcPts val="3240"/>
              </a:lnSpc>
              <a:spcAft>
                <a:spcPts val="1200"/>
              </a:spcAft>
              <a:buFont typeface="Symbol" charset="2"/>
              <a:buChar char="-"/>
            </a:pPr>
            <a:r>
              <a:rPr lang="de-DE" sz="2200" dirty="0" smtClean="0"/>
              <a:t>Vgl. </a:t>
            </a:r>
            <a:r>
              <a:rPr lang="de-DE" sz="2200" dirty="0" err="1" smtClean="0">
                <a:solidFill>
                  <a:srgbClr val="0070C0"/>
                </a:solidFill>
              </a:rPr>
              <a:t>mSchekal</a:t>
            </a:r>
            <a:r>
              <a:rPr lang="de-DE" sz="2200" dirty="0" smtClean="0">
                <a:solidFill>
                  <a:srgbClr val="0070C0"/>
                </a:solidFill>
              </a:rPr>
              <a:t> 7,4</a:t>
            </a:r>
            <a:r>
              <a:rPr lang="de-DE" sz="2200" dirty="0" smtClean="0"/>
              <a:t>: „Findet man </a:t>
            </a:r>
            <a:r>
              <a:rPr lang="de-DE" sz="2200" dirty="0" smtClean="0">
                <a:solidFill>
                  <a:srgbClr val="0070C0"/>
                </a:solidFill>
              </a:rPr>
              <a:t>Vieh von Jerusalem bis </a:t>
            </a:r>
            <a:r>
              <a:rPr lang="de-DE" sz="2200" dirty="0" err="1" smtClean="0">
                <a:solidFill>
                  <a:srgbClr val="0070C0"/>
                </a:solidFill>
              </a:rPr>
              <a:t>Migdal</a:t>
            </a:r>
            <a:r>
              <a:rPr lang="de-DE" sz="2200" dirty="0" smtClean="0">
                <a:solidFill>
                  <a:srgbClr val="0070C0"/>
                </a:solidFill>
              </a:rPr>
              <a:t> Eder </a:t>
            </a:r>
            <a:r>
              <a:rPr lang="de-DE" sz="2200" dirty="0" smtClean="0"/>
              <a:t>oder in gleicher Entfernung nach jeder Himmelsrichtung, </a:t>
            </a:r>
            <a:r>
              <a:rPr lang="de-DE" sz="2200" dirty="0" smtClean="0">
                <a:solidFill>
                  <a:srgbClr val="0070C0"/>
                </a:solidFill>
              </a:rPr>
              <a:t>so sind die Männchen als Ganzopfer und die Weibchen als Friedensopfer zu betrachten</a:t>
            </a:r>
            <a:r>
              <a:rPr lang="de-DE" sz="2200" dirty="0" smtClean="0"/>
              <a:t>.“</a:t>
            </a:r>
            <a:endParaRPr lang="de-DE" sz="2200" dirty="0"/>
          </a:p>
          <a:p>
            <a:pPr marL="457200" indent="-457200" algn="l">
              <a:lnSpc>
                <a:spcPts val="3540"/>
              </a:lnSpc>
              <a:spcAft>
                <a:spcPts val="600"/>
              </a:spcAft>
              <a:buFont typeface="Arial" charset="0"/>
              <a:buChar char="•"/>
            </a:pPr>
            <a:endParaRPr lang="de-DE" sz="2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1701221" y="6369802"/>
            <a:ext cx="490780" cy="488197"/>
          </a:xfrm>
        </p:spPr>
        <p:txBody>
          <a:bodyPr/>
          <a:lstStyle/>
          <a:p>
            <a:pPr algn="ctr"/>
            <a:fld id="{7D96C363-D0CF-914B-8D9C-A8070E68099A}" type="slidenum">
              <a:rPr lang="de-DE" smtClean="0"/>
              <a:pPr algn="ctr"/>
              <a:t>27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70021" y="0"/>
            <a:ext cx="10694817" cy="599942"/>
          </a:xfrm>
        </p:spPr>
        <p:txBody>
          <a:bodyPr/>
          <a:lstStyle/>
          <a:p>
            <a:r>
              <a:rPr lang="de-DE" sz="2800" dirty="0" smtClean="0"/>
              <a:t>Lukas 2,13-14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2320506" y="63278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Jesu Geburt im Zeitgeschehen</a:t>
            </a:r>
            <a:endParaRPr lang="de-CH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984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36884" y="557939"/>
            <a:ext cx="11705299" cy="5532895"/>
          </a:xfrm>
        </p:spPr>
        <p:txBody>
          <a:bodyPr/>
          <a:lstStyle/>
          <a:p>
            <a:pPr marL="457200" marR="0" lvl="0" indent="-457200" algn="l" defTabSz="914400" eaLnBrk="1" fontAlgn="auto" latinLnBrk="0" hangingPunct="1">
              <a:lnSpc>
                <a:spcPts val="2740"/>
              </a:lnSpc>
              <a:spcBef>
                <a:spcPts val="600"/>
              </a:spcBef>
              <a:spcAft>
                <a:spcPts val="120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de-DE" sz="2200" dirty="0" smtClean="0"/>
              <a:t>Wer sind die „</a:t>
            </a:r>
            <a:r>
              <a:rPr lang="de-DE" sz="2200" dirty="0" smtClean="0">
                <a:solidFill>
                  <a:srgbClr val="0070C0"/>
                </a:solidFill>
              </a:rPr>
              <a:t>Menschen des Wohlgefallens</a:t>
            </a:r>
            <a:r>
              <a:rPr lang="de-DE" sz="2200" dirty="0" smtClean="0"/>
              <a:t>“?</a:t>
            </a:r>
          </a:p>
          <a:p>
            <a:pPr marL="778657" lvl="1" indent="-457200" algn="l" fontAlgn="auto">
              <a:lnSpc>
                <a:spcPts val="2740"/>
              </a:lnSpc>
              <a:spcBef>
                <a:spcPts val="600"/>
              </a:spcBef>
              <a:spcAft>
                <a:spcPts val="1200"/>
              </a:spcAft>
              <a:buFont typeface="Symbol" charset="2"/>
              <a:buChar char="-"/>
            </a:pPr>
            <a:r>
              <a:rPr lang="de-DE" sz="2200" dirty="0" smtClean="0">
                <a:solidFill>
                  <a:srgbClr val="0070C0"/>
                </a:solidFill>
              </a:rPr>
              <a:t>Spätere </a:t>
            </a:r>
            <a:r>
              <a:rPr lang="de-DE" sz="2200" dirty="0">
                <a:solidFill>
                  <a:srgbClr val="0070C0"/>
                </a:solidFill>
              </a:rPr>
              <a:t>Handschriften</a:t>
            </a:r>
            <a:r>
              <a:rPr lang="de-DE" sz="2200" dirty="0"/>
              <a:t>: „unter den Menschen Wohlgefallen</a:t>
            </a:r>
            <a:r>
              <a:rPr lang="de-DE" sz="2200" dirty="0" smtClean="0"/>
              <a:t>“– ursprünglicher Ausdruck wurde nicht mehr verstanden.</a:t>
            </a:r>
          </a:p>
          <a:p>
            <a:pPr marL="778657" lvl="1" indent="-457200" algn="l" fontAlgn="auto">
              <a:lnSpc>
                <a:spcPts val="2740"/>
              </a:lnSpc>
              <a:spcBef>
                <a:spcPts val="600"/>
              </a:spcBef>
              <a:spcAft>
                <a:spcPts val="1200"/>
              </a:spcAft>
              <a:buFont typeface="Symbol" charset="2"/>
              <a:buChar char="-"/>
            </a:pPr>
            <a:r>
              <a:rPr lang="de-DE" sz="2200" dirty="0" smtClean="0"/>
              <a:t>Ausdruck </a:t>
            </a:r>
            <a:r>
              <a:rPr lang="de-DE" sz="2200" dirty="0"/>
              <a:t>„Menschen des Wohlgefallens“ (</a:t>
            </a:r>
            <a:r>
              <a:rPr lang="he-IL" sz="2200" dirty="0"/>
              <a:t>אנשי רצון</a:t>
            </a:r>
            <a:r>
              <a:rPr lang="de-DE" sz="2200" dirty="0"/>
              <a:t>) in einem </a:t>
            </a:r>
            <a:r>
              <a:rPr lang="de-DE" sz="2200" dirty="0" err="1">
                <a:solidFill>
                  <a:srgbClr val="0070C0"/>
                </a:solidFill>
              </a:rPr>
              <a:t>Qumran</a:t>
            </a:r>
            <a:r>
              <a:rPr lang="de-DE" sz="2200" dirty="0">
                <a:solidFill>
                  <a:srgbClr val="0070C0"/>
                </a:solidFill>
              </a:rPr>
              <a:t>-Text</a:t>
            </a:r>
            <a:r>
              <a:rPr lang="de-DE" sz="2200" dirty="0"/>
              <a:t>: erscheint der Ausdruck „Männer/Menschen [des] Wohlgefallens“, Zeile 10: „… </a:t>
            </a:r>
            <a:r>
              <a:rPr lang="de-DE" sz="2200" dirty="0">
                <a:solidFill>
                  <a:srgbClr val="0070C0"/>
                </a:solidFill>
              </a:rPr>
              <a:t>um Zorn abzuwenden von den Männern/Menschen </a:t>
            </a:r>
            <a:r>
              <a:rPr lang="de-DE" sz="2200" dirty="0" smtClean="0">
                <a:solidFill>
                  <a:srgbClr val="0070C0"/>
                </a:solidFill>
              </a:rPr>
              <a:t>des </a:t>
            </a:r>
            <a:r>
              <a:rPr lang="de-DE" sz="2200" dirty="0">
                <a:solidFill>
                  <a:srgbClr val="0070C0"/>
                </a:solidFill>
              </a:rPr>
              <a:t>Wohlgefallens</a:t>
            </a:r>
            <a:r>
              <a:rPr lang="de-DE" sz="2200" dirty="0"/>
              <a:t> und heimzusuchen …“ </a:t>
            </a:r>
            <a:r>
              <a:rPr lang="de-DE" sz="2200" dirty="0" smtClean="0"/>
              <a:t>(</a:t>
            </a:r>
            <a:r>
              <a:rPr lang="de-DE" sz="2200" dirty="0"/>
              <a:t>4Q418 </a:t>
            </a:r>
            <a:r>
              <a:rPr lang="de-DE" sz="2200" dirty="0" smtClean="0"/>
              <a:t>f81, Zeile 10).</a:t>
            </a:r>
          </a:p>
          <a:p>
            <a:pPr marL="778657" lvl="1" indent="-457200" algn="l" fontAlgn="auto">
              <a:lnSpc>
                <a:spcPts val="2740"/>
              </a:lnSpc>
              <a:spcBef>
                <a:spcPts val="600"/>
              </a:spcBef>
              <a:spcAft>
                <a:spcPts val="1200"/>
              </a:spcAft>
              <a:buFont typeface="Symbol" charset="2"/>
              <a:buChar char="-"/>
            </a:pPr>
            <a:r>
              <a:rPr lang="de-DE" sz="2200" dirty="0" smtClean="0"/>
              <a:t>Vgl. auch </a:t>
            </a:r>
            <a:r>
              <a:rPr lang="de-DE" sz="2200" dirty="0"/>
              <a:t>1QHa </a:t>
            </a:r>
            <a:r>
              <a:rPr lang="de-DE" sz="2200" dirty="0" smtClean="0"/>
              <a:t>19,12: </a:t>
            </a:r>
            <a:r>
              <a:rPr lang="de-DE" sz="2200" dirty="0">
                <a:solidFill>
                  <a:srgbClr val="0070C0"/>
                </a:solidFill>
              </a:rPr>
              <a:t>Gottes </a:t>
            </a:r>
            <a:r>
              <a:rPr lang="de-DE" sz="2200" dirty="0" smtClean="0">
                <a:solidFill>
                  <a:srgbClr val="0070C0"/>
                </a:solidFill>
              </a:rPr>
              <a:t>Erbarmen gilt „für </a:t>
            </a:r>
            <a:r>
              <a:rPr lang="de-DE" sz="2200" dirty="0">
                <a:solidFill>
                  <a:srgbClr val="0070C0"/>
                </a:solidFill>
              </a:rPr>
              <a:t>alle Söhne deines Wohlgefallens</a:t>
            </a:r>
            <a:r>
              <a:rPr lang="de-DE" sz="2200" dirty="0"/>
              <a:t>“ (</a:t>
            </a:r>
            <a:r>
              <a:rPr lang="he-IL" sz="2200" dirty="0" err="1"/>
              <a:t>רחמיכה</a:t>
            </a:r>
            <a:r>
              <a:rPr lang="he-IL" sz="2200" dirty="0"/>
              <a:t> לכול בני </a:t>
            </a:r>
            <a:r>
              <a:rPr lang="he-IL" sz="2200" dirty="0" err="1"/>
              <a:t>רצונכה</a:t>
            </a:r>
            <a:r>
              <a:rPr lang="de-DE" sz="2200" dirty="0"/>
              <a:t>). </a:t>
            </a:r>
            <a:endParaRPr lang="de-DE" sz="2200" dirty="0" smtClean="0"/>
          </a:p>
          <a:p>
            <a:pPr marL="457200" indent="-457200" algn="l" fontAlgn="auto">
              <a:lnSpc>
                <a:spcPts val="2740"/>
              </a:lnSpc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de-DE" sz="2200" dirty="0"/>
              <a:t>„</a:t>
            </a:r>
            <a:r>
              <a:rPr lang="de-DE" sz="2200" dirty="0">
                <a:solidFill>
                  <a:srgbClr val="0070C0"/>
                </a:solidFill>
              </a:rPr>
              <a:t>Menschen des Wohlgefallens</a:t>
            </a:r>
            <a:r>
              <a:rPr lang="de-DE" sz="2200" dirty="0" smtClean="0"/>
              <a:t>“ sind Menschen, die im Willen (Wohlgefallen) Gottes leben und an denen Gott Wohlgefallen hat.</a:t>
            </a:r>
          </a:p>
          <a:p>
            <a:pPr marL="457200" indent="-457200" algn="l" fontAlgn="auto">
              <a:lnSpc>
                <a:spcPts val="2740"/>
              </a:lnSpc>
              <a:spcBef>
                <a:spcPts val="6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de-DE" sz="2200" dirty="0" smtClean="0">
                <a:solidFill>
                  <a:srgbClr val="0070C0"/>
                </a:solidFill>
              </a:rPr>
              <a:t>Kein Friede ohne Umkehr </a:t>
            </a:r>
            <a:r>
              <a:rPr lang="de-DE" sz="2200" dirty="0" smtClean="0"/>
              <a:t>zu Gott durch Jesus Christus.</a:t>
            </a:r>
          </a:p>
          <a:p>
            <a:pPr marL="457200" marR="0" lvl="0" indent="-457200" algn="l" defTabSz="914400" eaLnBrk="1" fontAlgn="auto" latinLnBrk="0" hangingPunct="1">
              <a:lnSpc>
                <a:spcPts val="354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de-DE" sz="240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1701221" y="6369802"/>
            <a:ext cx="490780" cy="488197"/>
          </a:xfrm>
        </p:spPr>
        <p:txBody>
          <a:bodyPr/>
          <a:lstStyle/>
          <a:p>
            <a:pPr algn="ctr"/>
            <a:fld id="{7D96C363-D0CF-914B-8D9C-A8070E68099A}" type="slidenum">
              <a:rPr lang="de-DE" smtClean="0"/>
              <a:pPr algn="ctr"/>
              <a:t>28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106" y="0"/>
            <a:ext cx="10662732" cy="557939"/>
          </a:xfrm>
        </p:spPr>
        <p:txBody>
          <a:bodyPr/>
          <a:lstStyle/>
          <a:p>
            <a:r>
              <a:rPr lang="de-DE" sz="2800" dirty="0" smtClean="0"/>
              <a:t>Lukas 2,14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2320506" y="63278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Jesu Geburt im Zeitgeschehen</a:t>
            </a:r>
            <a:endParaRPr lang="de-CH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6739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33137" y="705853"/>
            <a:ext cx="11609045" cy="5384981"/>
          </a:xfrm>
        </p:spPr>
        <p:txBody>
          <a:bodyPr/>
          <a:lstStyle/>
          <a:p>
            <a:pPr marL="457200" indent="-457200" algn="l">
              <a:lnSpc>
                <a:spcPts val="2840"/>
              </a:lnSpc>
              <a:spcAft>
                <a:spcPts val="600"/>
              </a:spcAft>
              <a:buFont typeface="Arial" charset="0"/>
              <a:buChar char="•"/>
            </a:pPr>
            <a:r>
              <a:rPr lang="de-DE" sz="2000" dirty="0" smtClean="0">
                <a:solidFill>
                  <a:srgbClr val="0070C0"/>
                </a:solidFill>
              </a:rPr>
              <a:t>Jesaja 48,15-22</a:t>
            </a:r>
            <a:r>
              <a:rPr lang="de-DE" sz="2000" dirty="0" smtClean="0"/>
              <a:t>: „</a:t>
            </a:r>
            <a:r>
              <a:rPr lang="de-DE" sz="2000" dirty="0" smtClean="0">
                <a:solidFill>
                  <a:srgbClr val="0070C0"/>
                </a:solidFill>
              </a:rPr>
              <a:t>Ich [Gott/Jahwe</a:t>
            </a:r>
            <a:r>
              <a:rPr lang="de-DE" sz="2000" dirty="0">
                <a:solidFill>
                  <a:srgbClr val="0070C0"/>
                </a:solidFill>
              </a:rPr>
              <a:t>], ja, ich habe es gesagt</a:t>
            </a:r>
            <a:r>
              <a:rPr lang="de-DE" sz="2000" dirty="0"/>
              <a:t>, ich habe ihn gerufen, ich habe ihn auch kommen lassen, und sein Weg soll ihm gelingen. </a:t>
            </a:r>
            <a:r>
              <a:rPr lang="de-DE" sz="2000" dirty="0" smtClean="0"/>
              <a:t>Tretet </a:t>
            </a:r>
            <a:r>
              <a:rPr lang="de-DE" sz="2000" dirty="0"/>
              <a:t>her zu mir und höret dies! Ich habe von Anfang an nicht im Verborgenen </a:t>
            </a:r>
            <a:r>
              <a:rPr lang="de-DE" sz="2000" dirty="0" smtClean="0"/>
              <a:t>geredet. Von </a:t>
            </a:r>
            <a:r>
              <a:rPr lang="de-DE" sz="2000" dirty="0"/>
              <a:t>der Zeit an, da es geschieht, bin ich auf dem Plan. </a:t>
            </a:r>
            <a:r>
              <a:rPr lang="de-DE" sz="2000" dirty="0" smtClean="0">
                <a:solidFill>
                  <a:srgbClr val="0070C0"/>
                </a:solidFill>
              </a:rPr>
              <a:t>Und </a:t>
            </a:r>
            <a:r>
              <a:rPr lang="de-DE" sz="2000" dirty="0">
                <a:solidFill>
                  <a:srgbClr val="0070C0"/>
                </a:solidFill>
              </a:rPr>
              <a:t>nun sendet mich Gott </a:t>
            </a:r>
            <a:r>
              <a:rPr lang="de-DE" sz="2000" dirty="0" smtClean="0">
                <a:solidFill>
                  <a:srgbClr val="0070C0"/>
                </a:solidFill>
              </a:rPr>
              <a:t>Jahwe und </a:t>
            </a:r>
            <a:r>
              <a:rPr lang="de-DE" sz="2000" dirty="0">
                <a:solidFill>
                  <a:srgbClr val="0070C0"/>
                </a:solidFill>
              </a:rPr>
              <a:t>sein Geist. </a:t>
            </a:r>
            <a:r>
              <a:rPr lang="de-DE" sz="2000" dirty="0" smtClean="0"/>
              <a:t>So </a:t>
            </a:r>
            <a:r>
              <a:rPr lang="de-DE" sz="2000" dirty="0"/>
              <a:t>spricht </a:t>
            </a:r>
            <a:r>
              <a:rPr lang="de-DE" sz="2000" dirty="0" smtClean="0"/>
              <a:t>Jahwe, </a:t>
            </a:r>
            <a:r>
              <a:rPr lang="de-DE" sz="2000" dirty="0"/>
              <a:t>dein Erlöser, der Heilige Israels: </a:t>
            </a:r>
            <a:r>
              <a:rPr lang="de-DE" sz="2000" dirty="0">
                <a:solidFill>
                  <a:srgbClr val="0070C0"/>
                </a:solidFill>
              </a:rPr>
              <a:t>Ich bin </a:t>
            </a:r>
            <a:r>
              <a:rPr lang="de-DE" sz="2000" dirty="0" smtClean="0">
                <a:solidFill>
                  <a:srgbClr val="0070C0"/>
                </a:solidFill>
              </a:rPr>
              <a:t>Jahwe, </a:t>
            </a:r>
            <a:r>
              <a:rPr lang="de-DE" sz="2000" dirty="0">
                <a:solidFill>
                  <a:srgbClr val="0070C0"/>
                </a:solidFill>
              </a:rPr>
              <a:t>dein Gott, der dich lehrt, was dir hilft, und dich leitet auf dem Wege, den du gehst.</a:t>
            </a:r>
            <a:r>
              <a:rPr lang="de-DE" sz="2000" dirty="0"/>
              <a:t> </a:t>
            </a:r>
            <a:r>
              <a:rPr lang="de-DE" sz="2000" dirty="0" smtClean="0">
                <a:solidFill>
                  <a:srgbClr val="0070C0"/>
                </a:solidFill>
              </a:rPr>
              <a:t>O dass </a:t>
            </a:r>
            <a:r>
              <a:rPr lang="de-DE" sz="2000" dirty="0">
                <a:solidFill>
                  <a:srgbClr val="0070C0"/>
                </a:solidFill>
              </a:rPr>
              <a:t>du auf meine Gebote gemerkt hättest, so würde dein Friede sein wie ein </a:t>
            </a:r>
            <a:r>
              <a:rPr lang="de-DE" sz="2000" dirty="0" smtClean="0">
                <a:solidFill>
                  <a:srgbClr val="0070C0"/>
                </a:solidFill>
              </a:rPr>
              <a:t>Wasser-strom </a:t>
            </a:r>
            <a:r>
              <a:rPr lang="de-DE" sz="2000" dirty="0">
                <a:solidFill>
                  <a:srgbClr val="0070C0"/>
                </a:solidFill>
              </a:rPr>
              <a:t>und deine Gerechtigkeit wie Meereswellen</a:t>
            </a:r>
            <a:r>
              <a:rPr lang="de-DE" sz="2000" dirty="0" smtClean="0">
                <a:solidFill>
                  <a:srgbClr val="0070C0"/>
                </a:solidFill>
              </a:rPr>
              <a:t>.</a:t>
            </a:r>
            <a:r>
              <a:rPr lang="de-DE" sz="2000" dirty="0" smtClean="0"/>
              <a:t> </a:t>
            </a:r>
            <a:r>
              <a:rPr lang="de-DE" sz="2000" dirty="0"/>
              <a:t>Deine Kinder würden zahlreich sein wie Sand und deine Nachkommen wie Sandkörner. Dein Name würde nicht ausgerottet und nicht vertilgt werden vor </a:t>
            </a:r>
            <a:r>
              <a:rPr lang="de-DE" sz="2000" dirty="0" smtClean="0"/>
              <a:t>mir. Geht </a:t>
            </a:r>
            <a:r>
              <a:rPr lang="de-DE" sz="2000" dirty="0"/>
              <a:t>heraus aus Babel, flieht von den Chaldäern! Mit fröhlichem Schall verkündigt dies und lasst es hören, </a:t>
            </a:r>
            <a:r>
              <a:rPr lang="de-DE" sz="2000" dirty="0" smtClean="0"/>
              <a:t>tragt es </a:t>
            </a:r>
            <a:r>
              <a:rPr lang="de-DE" sz="2000" dirty="0"/>
              <a:t>hinaus bis an die Enden der Erde und sprecht: </a:t>
            </a:r>
            <a:r>
              <a:rPr lang="de-DE" sz="2000" dirty="0" smtClean="0">
                <a:solidFill>
                  <a:srgbClr val="0070C0"/>
                </a:solidFill>
              </a:rPr>
              <a:t>Jahwe hat </a:t>
            </a:r>
            <a:r>
              <a:rPr lang="de-DE" sz="2000" dirty="0">
                <a:solidFill>
                  <a:srgbClr val="0070C0"/>
                </a:solidFill>
              </a:rPr>
              <a:t>seinen Knecht Jakob </a:t>
            </a:r>
            <a:r>
              <a:rPr lang="de-DE" sz="2000" dirty="0" smtClean="0">
                <a:solidFill>
                  <a:srgbClr val="0070C0"/>
                </a:solidFill>
              </a:rPr>
              <a:t>erlöst.</a:t>
            </a:r>
            <a:r>
              <a:rPr lang="de-DE" sz="2000" dirty="0" smtClean="0"/>
              <a:t> Sie </a:t>
            </a:r>
            <a:r>
              <a:rPr lang="de-DE" sz="2000" dirty="0"/>
              <a:t>litten keinen Durst, als er sie leitete in der Wüste. Er </a:t>
            </a:r>
            <a:r>
              <a:rPr lang="de-DE" sz="2000" dirty="0" smtClean="0"/>
              <a:t>ließ </a:t>
            </a:r>
            <a:r>
              <a:rPr lang="de-DE" sz="2000" dirty="0"/>
              <a:t>ihnen Wasser aus dem Felsen </a:t>
            </a:r>
            <a:r>
              <a:rPr lang="de-DE" sz="2000" dirty="0" smtClean="0"/>
              <a:t>fließen</a:t>
            </a:r>
            <a:r>
              <a:rPr lang="de-DE" sz="2000" dirty="0"/>
              <a:t>, er spaltete den Fels, dass Wasser herausrann. </a:t>
            </a:r>
            <a:r>
              <a:rPr lang="de-DE" sz="2000" dirty="0" smtClean="0">
                <a:solidFill>
                  <a:srgbClr val="0070C0"/>
                </a:solidFill>
              </a:rPr>
              <a:t>Aber </a:t>
            </a:r>
            <a:r>
              <a:rPr lang="de-DE" sz="2000" dirty="0">
                <a:solidFill>
                  <a:srgbClr val="0070C0"/>
                </a:solidFill>
              </a:rPr>
              <a:t>die Gottlosen, spricht </a:t>
            </a:r>
            <a:r>
              <a:rPr lang="de-DE" sz="2000" dirty="0" smtClean="0">
                <a:solidFill>
                  <a:srgbClr val="0070C0"/>
                </a:solidFill>
              </a:rPr>
              <a:t>Jahwe, </a:t>
            </a:r>
            <a:r>
              <a:rPr lang="de-DE" sz="2000" dirty="0">
                <a:solidFill>
                  <a:srgbClr val="0070C0"/>
                </a:solidFill>
              </a:rPr>
              <a:t>haben keinen Frieden</a:t>
            </a:r>
            <a:r>
              <a:rPr lang="de-DE" sz="2000" dirty="0" smtClean="0"/>
              <a:t>.“</a:t>
            </a:r>
          </a:p>
          <a:p>
            <a:pPr marL="457200" indent="-457200" algn="l">
              <a:lnSpc>
                <a:spcPts val="2840"/>
              </a:lnSpc>
              <a:spcAft>
                <a:spcPts val="600"/>
              </a:spcAft>
              <a:buFont typeface="Arial" charset="0"/>
              <a:buChar char="•"/>
            </a:pPr>
            <a:r>
              <a:rPr lang="de-DE" sz="2000" dirty="0" smtClean="0">
                <a:solidFill>
                  <a:srgbClr val="0070C0"/>
                </a:solidFill>
              </a:rPr>
              <a:t>Lukas 2,11</a:t>
            </a:r>
            <a:r>
              <a:rPr lang="de-DE" sz="2000" dirty="0" smtClean="0"/>
              <a:t>: „Denn </a:t>
            </a:r>
            <a:r>
              <a:rPr lang="de-DE" sz="2000" dirty="0"/>
              <a:t>euch ist heute ein Retter geboren, der ist Christus, Herr, in Davids Stadt</a:t>
            </a:r>
            <a:r>
              <a:rPr lang="de-DE" sz="2000" dirty="0" smtClean="0"/>
              <a:t>.“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1701221" y="6369802"/>
            <a:ext cx="490780" cy="488197"/>
          </a:xfrm>
        </p:spPr>
        <p:txBody>
          <a:bodyPr/>
          <a:lstStyle/>
          <a:p>
            <a:pPr algn="ctr"/>
            <a:fld id="{7D96C363-D0CF-914B-8D9C-A8070E68099A}" type="slidenum">
              <a:rPr lang="de-DE" smtClean="0"/>
              <a:pPr algn="ctr"/>
              <a:t>29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3980" y="0"/>
            <a:ext cx="10710858" cy="557939"/>
          </a:xfrm>
        </p:spPr>
        <p:txBody>
          <a:bodyPr/>
          <a:lstStyle/>
          <a:p>
            <a:r>
              <a:rPr lang="de-DE" sz="2800" dirty="0" smtClean="0"/>
              <a:t>Lukas 2,14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2320506" y="63278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Jesu Geburt im Zeitgeschehen</a:t>
            </a:r>
            <a:endParaRPr lang="de-CH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862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11444" y="759418"/>
            <a:ext cx="11251770" cy="4959458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sz="5400" dirty="0" smtClean="0"/>
              <a:t>Einführung</a:t>
            </a:r>
            <a:endParaRPr lang="de-DE" sz="5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1776770" y="6385302"/>
            <a:ext cx="203420" cy="233829"/>
          </a:xfrm>
        </p:spPr>
        <p:txBody>
          <a:bodyPr/>
          <a:lstStyle/>
          <a:p>
            <a:pPr algn="ctr"/>
            <a:fld id="{7D96C363-D0CF-914B-8D9C-A8070E68099A}" type="slidenum">
              <a:rPr lang="de-DE" smtClean="0"/>
              <a:pPr algn="ctr"/>
              <a:t>3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431" y="371960"/>
            <a:ext cx="10829406" cy="805911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320506" y="63278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Jesu Geburt im Zeitgeschehen</a:t>
            </a:r>
            <a:endParaRPr lang="de-CH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6770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673768" y="1058779"/>
            <a:ext cx="9689135" cy="4580319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Schluss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6C363-D0CF-914B-8D9C-A8070E68099A}" type="slidenum">
              <a:rPr lang="de-DE" smtClean="0"/>
              <a:t>30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5258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272716" y="898358"/>
            <a:ext cx="11504054" cy="4940967"/>
          </a:xfrm>
        </p:spPr>
        <p:txBody>
          <a:bodyPr/>
          <a:lstStyle/>
          <a:p>
            <a:pPr marL="457200" indent="-457200" algn="l">
              <a:lnSpc>
                <a:spcPts val="3000"/>
              </a:lnSpc>
              <a:spcAft>
                <a:spcPts val="600"/>
              </a:spcAft>
              <a:buFont typeface="Arial" charset="0"/>
              <a:buChar char="•"/>
            </a:pPr>
            <a:r>
              <a:rPr lang="de-DE" sz="2200" dirty="0" smtClean="0"/>
              <a:t>Wie begegnen wir dem „</a:t>
            </a:r>
            <a:r>
              <a:rPr lang="de-DE" sz="2200" dirty="0" smtClean="0">
                <a:solidFill>
                  <a:srgbClr val="0070C0"/>
                </a:solidFill>
              </a:rPr>
              <a:t>Friedefürst</a:t>
            </a:r>
            <a:r>
              <a:rPr lang="de-DE" sz="2200" dirty="0" smtClean="0"/>
              <a:t>“ (vgl. Jesaja 9,5)?</a:t>
            </a:r>
          </a:p>
          <a:p>
            <a:pPr marL="835807" lvl="1" indent="-514350" algn="l">
              <a:lnSpc>
                <a:spcPts val="3000"/>
              </a:lnSpc>
              <a:spcAft>
                <a:spcPts val="600"/>
              </a:spcAft>
              <a:buFont typeface="Symbol" charset="2"/>
              <a:buChar char="-"/>
            </a:pPr>
            <a:r>
              <a:rPr lang="de-DE" sz="2200" dirty="0" smtClean="0"/>
              <a:t>Vgl. </a:t>
            </a:r>
            <a:r>
              <a:rPr lang="de-DE" sz="2200" dirty="0" smtClean="0">
                <a:solidFill>
                  <a:srgbClr val="0070C0"/>
                </a:solidFill>
              </a:rPr>
              <a:t>Jesaja 9,5-6</a:t>
            </a:r>
            <a:r>
              <a:rPr lang="de-DE" sz="2200" dirty="0" smtClean="0"/>
              <a:t>: „Denn </a:t>
            </a:r>
            <a:r>
              <a:rPr lang="de-DE" sz="2200" dirty="0"/>
              <a:t>ein Kind ist uns geboren, ein Sohn uns gegeben, und die Herrschaft ruht auf seiner Schulter; und man nennt seinen Namen: Wunderbarer Ratgeber, starker Gott, Vater der Ewigkeit, </a:t>
            </a:r>
            <a:r>
              <a:rPr lang="de-DE" sz="2200" dirty="0">
                <a:solidFill>
                  <a:srgbClr val="0070C0"/>
                </a:solidFill>
              </a:rPr>
              <a:t>Fürst des Friedens</a:t>
            </a:r>
            <a:r>
              <a:rPr lang="de-DE" sz="2200" dirty="0"/>
              <a:t>. </a:t>
            </a:r>
            <a:r>
              <a:rPr lang="de-DE" sz="2200" dirty="0" smtClean="0">
                <a:solidFill>
                  <a:srgbClr val="0070C0"/>
                </a:solidFill>
              </a:rPr>
              <a:t>Groß </a:t>
            </a:r>
            <a:r>
              <a:rPr lang="de-DE" sz="2200" dirty="0">
                <a:solidFill>
                  <a:srgbClr val="0070C0"/>
                </a:solidFill>
              </a:rPr>
              <a:t>ist die Herrschaft, und der Friede wird kein Ende haben auf dem Thron Davids und über seinem Königreich</a:t>
            </a:r>
            <a:r>
              <a:rPr lang="de-DE" sz="2200" dirty="0"/>
              <a:t>, es zu festigen und zu stützen durch Recht und Gerechtigkeit von nun an bis in Ewigkeit. Der Eifer </a:t>
            </a:r>
            <a:r>
              <a:rPr lang="de-DE" sz="2200" dirty="0" smtClean="0"/>
              <a:t>Jahwes der </a:t>
            </a:r>
            <a:r>
              <a:rPr lang="de-DE" sz="2200" dirty="0"/>
              <a:t>Heerscharen wird dies tun</a:t>
            </a:r>
            <a:r>
              <a:rPr lang="de-DE" sz="2200" dirty="0" smtClean="0"/>
              <a:t>.“ </a:t>
            </a:r>
          </a:p>
          <a:p>
            <a:pPr marL="457200" indent="-457200" algn="l">
              <a:lnSpc>
                <a:spcPts val="3000"/>
              </a:lnSpc>
              <a:spcBef>
                <a:spcPts val="1303"/>
              </a:spcBef>
              <a:spcAft>
                <a:spcPts val="600"/>
              </a:spcAft>
              <a:buFont typeface="Arial" charset="0"/>
              <a:buChar char="•"/>
            </a:pPr>
            <a:r>
              <a:rPr lang="de-DE" sz="2200" dirty="0" smtClean="0"/>
              <a:t>Sind wir </a:t>
            </a:r>
            <a:r>
              <a:rPr lang="de-DE" sz="2200" dirty="0" smtClean="0">
                <a:solidFill>
                  <a:srgbClr val="0070C0"/>
                </a:solidFill>
              </a:rPr>
              <a:t>Friedensstifter</a:t>
            </a:r>
            <a:r>
              <a:rPr lang="de-DE" sz="2200" dirty="0" smtClean="0"/>
              <a:t>?</a:t>
            </a:r>
          </a:p>
          <a:p>
            <a:pPr marL="778657" lvl="1" indent="-457200" algn="l">
              <a:lnSpc>
                <a:spcPts val="3000"/>
              </a:lnSpc>
              <a:spcAft>
                <a:spcPts val="600"/>
              </a:spcAft>
              <a:buFont typeface="Symbol" charset="2"/>
              <a:buChar char="-"/>
            </a:pPr>
            <a:r>
              <a:rPr lang="de-DE" sz="2200" dirty="0" smtClean="0"/>
              <a:t>Vgl. Matthäus 5,5.9: „</a:t>
            </a:r>
            <a:r>
              <a:rPr lang="de-DE" sz="2200" dirty="0" smtClean="0">
                <a:solidFill>
                  <a:srgbClr val="0070C0"/>
                </a:solidFill>
              </a:rPr>
              <a:t>Glückselig </a:t>
            </a:r>
            <a:r>
              <a:rPr lang="de-DE" sz="2200" dirty="0">
                <a:solidFill>
                  <a:srgbClr val="0070C0"/>
                </a:solidFill>
              </a:rPr>
              <a:t>die Sanftmütigen</a:t>
            </a:r>
            <a:r>
              <a:rPr lang="de-DE" sz="2200" dirty="0"/>
              <a:t>, denn sie werden das Land </a:t>
            </a:r>
            <a:r>
              <a:rPr lang="de-DE" sz="2200" dirty="0" smtClean="0"/>
              <a:t>erben</a:t>
            </a:r>
            <a:r>
              <a:rPr lang="de-DE" sz="2200" dirty="0"/>
              <a:t> </a:t>
            </a:r>
            <a:r>
              <a:rPr lang="de-DE" sz="2200" dirty="0" smtClean="0"/>
              <a:t>… </a:t>
            </a:r>
            <a:r>
              <a:rPr lang="de-DE" sz="2200" dirty="0">
                <a:solidFill>
                  <a:srgbClr val="0070C0"/>
                </a:solidFill>
              </a:rPr>
              <a:t>Glückselig die Friedensstifter</a:t>
            </a:r>
            <a:r>
              <a:rPr lang="de-DE" sz="2200" dirty="0"/>
              <a:t>, denn sie werden Söhne Gottes heißen</a:t>
            </a:r>
            <a:r>
              <a:rPr lang="de-DE" sz="2200" dirty="0" smtClean="0"/>
              <a:t>.“</a:t>
            </a:r>
          </a:p>
          <a:p>
            <a:pPr marL="457200" indent="-457200" algn="l">
              <a:buFont typeface="Arial" charset="0"/>
              <a:buChar char="•"/>
            </a:pP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6C363-D0CF-914B-8D9C-A8070E68099A}" type="slidenum">
              <a:rPr lang="de-DE" smtClean="0"/>
              <a:t>31</a:t>
            </a:fld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02104" y="25673"/>
            <a:ext cx="11236603" cy="384210"/>
          </a:xfrm>
        </p:spPr>
        <p:txBody>
          <a:bodyPr/>
          <a:lstStyle/>
          <a:p>
            <a:r>
              <a:rPr lang="de-DE" dirty="0" smtClean="0"/>
              <a:t>Schluss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3607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10345" y="0"/>
            <a:ext cx="8574087" cy="666427"/>
          </a:xfrm>
        </p:spPr>
        <p:txBody>
          <a:bodyPr/>
          <a:lstStyle/>
          <a:p>
            <a:pPr algn="l"/>
            <a:r>
              <a:rPr lang="de-CH" sz="3200" dirty="0" smtClean="0">
                <a:latin typeface="Arial" charset="0"/>
                <a:ea typeface="Arial" charset="0"/>
                <a:cs typeface="Arial" charset="0"/>
              </a:rPr>
              <a:t>Einführung</a:t>
            </a:r>
            <a:endParaRPr lang="de-CH" sz="3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588936" y="666427"/>
            <a:ext cx="10961379" cy="5204984"/>
          </a:xfrm>
        </p:spPr>
        <p:txBody>
          <a:bodyPr>
            <a:normAutofit/>
          </a:bodyPr>
          <a:lstStyle/>
          <a:p>
            <a:pPr marL="759628" indent="-609600">
              <a:lnSpc>
                <a:spcPts val="3960"/>
              </a:lnSpc>
              <a:spcBef>
                <a:spcPts val="1303"/>
              </a:spcBef>
              <a:spcAft>
                <a:spcPts val="1200"/>
              </a:spcAft>
              <a:buFont typeface="Arial" charset="0"/>
              <a:buChar char="•"/>
            </a:pPr>
            <a:r>
              <a:rPr lang="de-DE" sz="2800" dirty="0" smtClean="0">
                <a:solidFill>
                  <a:srgbClr val="0070C0"/>
                </a:solidFill>
              </a:rPr>
              <a:t>Gal </a:t>
            </a:r>
            <a:r>
              <a:rPr lang="de-DE" sz="2800" dirty="0">
                <a:solidFill>
                  <a:srgbClr val="0070C0"/>
                </a:solidFill>
              </a:rPr>
              <a:t>4,4</a:t>
            </a:r>
            <a:r>
              <a:rPr lang="de-DE" sz="2800" dirty="0"/>
              <a:t>: „… </a:t>
            </a:r>
            <a:r>
              <a:rPr lang="de-DE" sz="2800" dirty="0">
                <a:solidFill>
                  <a:srgbClr val="0070C0"/>
                </a:solidFill>
              </a:rPr>
              <a:t>als aber die Fülle der Zeit gekommen </a:t>
            </a:r>
            <a:r>
              <a:rPr lang="de-DE" sz="2800" dirty="0" smtClean="0">
                <a:solidFill>
                  <a:srgbClr val="0070C0"/>
                </a:solidFill>
              </a:rPr>
              <a:t>war</a:t>
            </a:r>
            <a:r>
              <a:rPr lang="de-DE" sz="2800" dirty="0" smtClean="0"/>
              <a:t>, </a:t>
            </a:r>
            <a:r>
              <a:rPr lang="de-DE" sz="2800" dirty="0"/>
              <a:t>sandte Gott seinen Sohn, geboren (geworden) von einer Frau, geboren (geworden) unter Gesetz …“</a:t>
            </a:r>
          </a:p>
          <a:p>
            <a:pPr marL="759628" indent="-609600">
              <a:lnSpc>
                <a:spcPts val="3960"/>
              </a:lnSpc>
              <a:spcBef>
                <a:spcPts val="1303"/>
              </a:spcBef>
              <a:spcAft>
                <a:spcPts val="1200"/>
              </a:spcAft>
              <a:buFont typeface="Arial" charset="0"/>
              <a:buChar char="•"/>
            </a:pPr>
            <a:r>
              <a:rPr lang="de-DE" sz="2800" dirty="0">
                <a:solidFill>
                  <a:srgbClr val="0070C0"/>
                </a:solidFill>
              </a:rPr>
              <a:t>Über 400 Jahre Zeitgeschichte </a:t>
            </a:r>
            <a:r>
              <a:rPr lang="de-DE" sz="2800" dirty="0"/>
              <a:t>(Perser, Griechenland, Römer, Eroberung Jerusalems durch </a:t>
            </a:r>
            <a:r>
              <a:rPr lang="de-DE" sz="2800" dirty="0" err="1" smtClean="0"/>
              <a:t>Pompeius</a:t>
            </a:r>
            <a:r>
              <a:rPr lang="de-DE" sz="2800" dirty="0" smtClean="0"/>
              <a:t> </a:t>
            </a:r>
            <a:r>
              <a:rPr lang="de-DE" sz="2800" dirty="0"/>
              <a:t>im Jahr 63 v. Chr.; vgl. </a:t>
            </a:r>
            <a:r>
              <a:rPr lang="de-DE" sz="2800" dirty="0" err="1"/>
              <a:t>PsSal</a:t>
            </a:r>
            <a:r>
              <a:rPr lang="de-DE" sz="2800" dirty="0"/>
              <a:t> </a:t>
            </a:r>
            <a:r>
              <a:rPr lang="de-DE" sz="2800" dirty="0" smtClean="0"/>
              <a:t>17–18 (kurz nach 63 v. Chr.): Erwartung des „Sohnes Davids“ als „Christus Gottes“, der Israels befreit).</a:t>
            </a:r>
            <a:endParaRPr lang="de-DE" sz="2800" dirty="0"/>
          </a:p>
          <a:p>
            <a:pPr marL="759628" indent="-609600">
              <a:lnSpc>
                <a:spcPts val="3960"/>
              </a:lnSpc>
              <a:spcBef>
                <a:spcPts val="1303"/>
              </a:spcBef>
              <a:spcAft>
                <a:spcPts val="1200"/>
              </a:spcAft>
              <a:buFont typeface="Arial" charset="0"/>
              <a:buChar char="•"/>
            </a:pPr>
            <a:r>
              <a:rPr lang="de-DE" sz="2800" dirty="0"/>
              <a:t>Israel: </a:t>
            </a:r>
            <a:r>
              <a:rPr lang="de-DE" sz="2800" dirty="0">
                <a:solidFill>
                  <a:srgbClr val="0070C0"/>
                </a:solidFill>
              </a:rPr>
              <a:t>Makkabäer </a:t>
            </a:r>
            <a:r>
              <a:rPr lang="de-DE" sz="2800" dirty="0"/>
              <a:t>(</a:t>
            </a:r>
            <a:r>
              <a:rPr lang="de-DE" sz="2800" dirty="0" err="1"/>
              <a:t>Hasmonäer</a:t>
            </a:r>
            <a:r>
              <a:rPr lang="de-DE" sz="2800" dirty="0"/>
              <a:t>), </a:t>
            </a:r>
            <a:r>
              <a:rPr lang="de-DE" sz="2800" dirty="0" err="1" smtClean="0">
                <a:solidFill>
                  <a:srgbClr val="0070C0"/>
                </a:solidFill>
              </a:rPr>
              <a:t>Herodianer</a:t>
            </a:r>
            <a:r>
              <a:rPr lang="de-DE" sz="2800" dirty="0" smtClean="0">
                <a:solidFill>
                  <a:srgbClr val="0070C0"/>
                </a:solidFill>
              </a:rPr>
              <a:t>.</a:t>
            </a:r>
            <a:endParaRPr lang="de-CH" sz="2800" dirty="0">
              <a:solidFill>
                <a:srgbClr val="0070C0"/>
              </a:solidFill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xfrm>
            <a:off x="11716719" y="6354305"/>
            <a:ext cx="475281" cy="264826"/>
          </a:xfrm>
        </p:spPr>
        <p:txBody>
          <a:bodyPr/>
          <a:lstStyle/>
          <a:p>
            <a:pPr algn="ctr">
              <a:defRPr/>
            </a:pPr>
            <a:fld id="{2F51171A-486E-864D-ACB5-2B9A1596134B}" type="slidenum">
              <a:rPr lang="en-US" smtClean="0"/>
              <a:pPr algn="ctr">
                <a:defRPr/>
              </a:pPr>
              <a:t>4</a:t>
            </a:fld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2320506" y="63278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Jesu Geburt im Zeitgeschehen</a:t>
            </a:r>
            <a:endParaRPr lang="de-CH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782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52926" y="737937"/>
            <a:ext cx="11487780" cy="5259907"/>
          </a:xfrm>
        </p:spPr>
        <p:txBody>
          <a:bodyPr/>
          <a:lstStyle/>
          <a:p>
            <a:pPr marL="457200" indent="-457200" algn="l">
              <a:lnSpc>
                <a:spcPts val="3644"/>
              </a:lnSpc>
              <a:spcAft>
                <a:spcPts val="1200"/>
              </a:spcAft>
              <a:buFont typeface="Arial" charset="0"/>
              <a:buChar char="•"/>
            </a:pPr>
            <a:r>
              <a:rPr lang="de-DE" sz="2400" dirty="0" smtClean="0"/>
              <a:t>„Es </a:t>
            </a:r>
            <a:r>
              <a:rPr lang="de-DE" sz="2400" dirty="0"/>
              <a:t>geschah aber in jenen Tagen, </a:t>
            </a:r>
            <a:r>
              <a:rPr lang="de-DE" sz="2400" dirty="0" smtClean="0">
                <a:solidFill>
                  <a:srgbClr val="0070C0"/>
                </a:solidFill>
              </a:rPr>
              <a:t>dass </a:t>
            </a:r>
            <a:r>
              <a:rPr lang="de-DE" sz="2400" dirty="0">
                <a:solidFill>
                  <a:srgbClr val="0070C0"/>
                </a:solidFill>
              </a:rPr>
              <a:t>eine Verordnung vom Kaiser Augustus ausging, den ganzen Erdkreis </a:t>
            </a:r>
            <a:r>
              <a:rPr lang="de-DE" sz="2400" dirty="0" smtClean="0">
                <a:solidFill>
                  <a:srgbClr val="0070C0"/>
                </a:solidFill>
              </a:rPr>
              <a:t>(Ökumene) einzuschreiben</a:t>
            </a:r>
            <a:r>
              <a:rPr lang="de-DE" sz="2400" dirty="0"/>
              <a:t>. </a:t>
            </a:r>
            <a:r>
              <a:rPr lang="de-DE" sz="2400" dirty="0" smtClean="0">
                <a:solidFill>
                  <a:srgbClr val="0070C0"/>
                </a:solidFill>
              </a:rPr>
              <a:t>Diese </a:t>
            </a:r>
            <a:r>
              <a:rPr lang="de-DE" sz="2400" dirty="0">
                <a:solidFill>
                  <a:srgbClr val="0070C0"/>
                </a:solidFill>
              </a:rPr>
              <a:t>Einschreibung geschah als erste, während </a:t>
            </a:r>
            <a:r>
              <a:rPr lang="de-DE" sz="2400" dirty="0" err="1">
                <a:solidFill>
                  <a:srgbClr val="0070C0"/>
                </a:solidFill>
              </a:rPr>
              <a:t>Quirinius</a:t>
            </a:r>
            <a:r>
              <a:rPr lang="de-DE" sz="2400" dirty="0">
                <a:solidFill>
                  <a:srgbClr val="0070C0"/>
                </a:solidFill>
              </a:rPr>
              <a:t> Befehlshaber </a:t>
            </a:r>
            <a:r>
              <a:rPr lang="de-DE" sz="2400" dirty="0" smtClean="0">
                <a:solidFill>
                  <a:srgbClr val="0070C0"/>
                </a:solidFill>
              </a:rPr>
              <a:t>von </a:t>
            </a:r>
            <a:r>
              <a:rPr lang="de-DE" sz="2400" dirty="0">
                <a:solidFill>
                  <a:srgbClr val="0070C0"/>
                </a:solidFill>
              </a:rPr>
              <a:t>Syrien war. </a:t>
            </a:r>
            <a:r>
              <a:rPr lang="de-DE" sz="2400" dirty="0"/>
              <a:t>Und andauernd gingen alle zur Einschreibung hin, jeder Einzelne in seine Stadt</a:t>
            </a:r>
            <a:r>
              <a:rPr lang="de-DE" sz="2400" dirty="0" smtClean="0"/>
              <a:t>.</a:t>
            </a:r>
            <a:r>
              <a:rPr lang="de-DE" sz="2400" dirty="0"/>
              <a:t> </a:t>
            </a:r>
            <a:r>
              <a:rPr lang="de-DE" sz="2400" dirty="0" smtClean="0"/>
              <a:t>Es </a:t>
            </a:r>
            <a:r>
              <a:rPr lang="de-DE" sz="2400" dirty="0"/>
              <a:t>ging aber auch Joseph von Galiläa, aus der Stadt Nazareth, hinauf nach Judäa, in Davids Stadt, die Bethlehem heißt, weil er aus dem Haus und Geschlecht Davids war, </a:t>
            </a:r>
            <a:r>
              <a:rPr lang="de-DE" sz="2400" dirty="0" smtClean="0"/>
              <a:t>um </a:t>
            </a:r>
            <a:r>
              <a:rPr lang="de-DE" sz="2400" dirty="0"/>
              <a:t>sich einschreiben zu lassen mit Maria, seiner </a:t>
            </a:r>
            <a:r>
              <a:rPr lang="de-DE" sz="2400" dirty="0" err="1" smtClean="0"/>
              <a:t>anverlobten</a:t>
            </a:r>
            <a:r>
              <a:rPr lang="de-DE" sz="2400" dirty="0" smtClean="0"/>
              <a:t> [Frau], </a:t>
            </a:r>
            <a:r>
              <a:rPr lang="de-DE" sz="2400" dirty="0"/>
              <a:t>die schwanger war. </a:t>
            </a:r>
            <a:r>
              <a:rPr lang="de-DE" sz="2400" dirty="0" smtClean="0"/>
              <a:t>Und </a:t>
            </a:r>
            <a:r>
              <a:rPr lang="de-DE" sz="2400" dirty="0"/>
              <a:t>es geschah, als sie dort waren, wurden ihre Tage erfüllt, </a:t>
            </a:r>
            <a:r>
              <a:rPr lang="de-DE" sz="2400" dirty="0" smtClean="0"/>
              <a:t>dass </a:t>
            </a:r>
            <a:r>
              <a:rPr lang="de-DE" sz="2400" dirty="0"/>
              <a:t>sie gebären sollte; </a:t>
            </a:r>
            <a:r>
              <a:rPr lang="de-DE" sz="2400" dirty="0" smtClean="0"/>
              <a:t>und </a:t>
            </a:r>
            <a:r>
              <a:rPr lang="de-DE" sz="2400" dirty="0"/>
              <a:t>sie gebar ihren </a:t>
            </a:r>
            <a:r>
              <a:rPr lang="de-DE" sz="2400" dirty="0" smtClean="0"/>
              <a:t>ersten </a:t>
            </a:r>
            <a:r>
              <a:rPr lang="de-DE" sz="2400" dirty="0"/>
              <a:t>Sohn und wickelte ihn in Windeln und legte ihn in eine Krippe, weil in der Herberge kein Raum für sie war</a:t>
            </a:r>
            <a:r>
              <a:rPr lang="de-DE" sz="2400" dirty="0" smtClean="0"/>
              <a:t>.“</a:t>
            </a:r>
            <a:endParaRPr lang="de-DE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1639228" y="6354305"/>
            <a:ext cx="402956" cy="294467"/>
          </a:xfrm>
        </p:spPr>
        <p:txBody>
          <a:bodyPr/>
          <a:lstStyle/>
          <a:p>
            <a:pPr algn="ctr"/>
            <a:fld id="{7D96C363-D0CF-914B-8D9C-A8070E68099A}" type="slidenum">
              <a:rPr lang="de-DE" smtClean="0"/>
              <a:pPr algn="ctr"/>
              <a:t>5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6119" y="0"/>
            <a:ext cx="10488444" cy="526941"/>
          </a:xfrm>
        </p:spPr>
        <p:txBody>
          <a:bodyPr/>
          <a:lstStyle/>
          <a:p>
            <a:r>
              <a:rPr lang="de-DE" sz="2800" dirty="0" smtClean="0"/>
              <a:t>Lukas 2,1-3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2320506" y="63278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Jesu Geburt im Zeitgeschehen</a:t>
            </a:r>
            <a:endParaRPr lang="de-CH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092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2956" y="588935"/>
            <a:ext cx="11670224" cy="5563892"/>
          </a:xfrm>
        </p:spPr>
        <p:txBody>
          <a:bodyPr/>
          <a:lstStyle/>
          <a:p>
            <a:pPr marL="342900" indent="-342900" algn="l">
              <a:lnSpc>
                <a:spcPts val="2820"/>
              </a:lnSpc>
              <a:spcAft>
                <a:spcPts val="600"/>
              </a:spcAft>
              <a:buFont typeface="Arial" charset="0"/>
              <a:buChar char="•"/>
            </a:pPr>
            <a:r>
              <a:rPr lang="de-DE" sz="2000" dirty="0" smtClean="0"/>
              <a:t>„</a:t>
            </a:r>
            <a:r>
              <a:rPr lang="de-DE" sz="2000" dirty="0" smtClean="0">
                <a:solidFill>
                  <a:srgbClr val="0070C0"/>
                </a:solidFill>
              </a:rPr>
              <a:t>Als </a:t>
            </a:r>
            <a:r>
              <a:rPr lang="de-DE" sz="2000" dirty="0">
                <a:solidFill>
                  <a:srgbClr val="0070C0"/>
                </a:solidFill>
              </a:rPr>
              <a:t>aber Jesus zu Bethlehem in Judäa geboren war, in den Tagen des Königs Herodes, siehe, da kamen </a:t>
            </a:r>
            <a:r>
              <a:rPr lang="de-DE" sz="2000" dirty="0" smtClean="0">
                <a:solidFill>
                  <a:srgbClr val="0070C0"/>
                </a:solidFill>
              </a:rPr>
              <a:t>Weise/Sterndeuter </a:t>
            </a:r>
            <a:r>
              <a:rPr lang="de-DE" sz="2000" dirty="0">
                <a:solidFill>
                  <a:srgbClr val="0070C0"/>
                </a:solidFill>
              </a:rPr>
              <a:t>vom </a:t>
            </a:r>
            <a:r>
              <a:rPr lang="de-DE" sz="2000" dirty="0" smtClean="0">
                <a:solidFill>
                  <a:srgbClr val="0070C0"/>
                </a:solidFill>
              </a:rPr>
              <a:t>Osten (von den Aufgängen) </a:t>
            </a:r>
            <a:r>
              <a:rPr lang="de-DE" sz="2000" dirty="0">
                <a:solidFill>
                  <a:srgbClr val="0070C0"/>
                </a:solidFill>
              </a:rPr>
              <a:t>nach Jerusalem</a:t>
            </a:r>
            <a:r>
              <a:rPr lang="de-DE" sz="2000" dirty="0"/>
              <a:t>, die sprachen: </a:t>
            </a:r>
            <a:r>
              <a:rPr lang="de-DE" sz="2000" dirty="0" smtClean="0"/>
              <a:t>,Wo </a:t>
            </a:r>
            <a:r>
              <a:rPr lang="de-DE" sz="2000" dirty="0"/>
              <a:t>ist der König der Juden, der geboren worden ist? Denn wir haben seinen Stern </a:t>
            </a:r>
            <a:r>
              <a:rPr lang="de-DE" sz="2000" dirty="0" smtClean="0"/>
              <a:t>bei seinem Aufgang gesehen </a:t>
            </a:r>
            <a:r>
              <a:rPr lang="de-DE" sz="2000" dirty="0"/>
              <a:t>und sind gekommen, ihm zu huldigen</a:t>
            </a:r>
            <a:r>
              <a:rPr lang="de-DE" sz="2000" dirty="0" smtClean="0"/>
              <a:t>.‘</a:t>
            </a:r>
            <a:r>
              <a:rPr lang="de-DE" sz="2000" dirty="0"/>
              <a:t> </a:t>
            </a:r>
            <a:r>
              <a:rPr lang="de-DE" sz="2000" dirty="0" smtClean="0">
                <a:solidFill>
                  <a:srgbClr val="0070C0"/>
                </a:solidFill>
              </a:rPr>
              <a:t>Als </a:t>
            </a:r>
            <a:r>
              <a:rPr lang="de-DE" sz="2000" dirty="0">
                <a:solidFill>
                  <a:srgbClr val="0070C0"/>
                </a:solidFill>
              </a:rPr>
              <a:t>aber der König Herodes es hörte, wurde er bestürzt </a:t>
            </a:r>
            <a:r>
              <a:rPr lang="de-DE" sz="2000" dirty="0" smtClean="0">
                <a:solidFill>
                  <a:srgbClr val="0070C0"/>
                </a:solidFill>
              </a:rPr>
              <a:t>(aufgewühlt) und </a:t>
            </a:r>
            <a:r>
              <a:rPr lang="de-DE" sz="2000" dirty="0">
                <a:solidFill>
                  <a:srgbClr val="0070C0"/>
                </a:solidFill>
              </a:rPr>
              <a:t>ganz Jerusalem mit </a:t>
            </a:r>
            <a:r>
              <a:rPr lang="de-DE" sz="2000" dirty="0" smtClean="0">
                <a:solidFill>
                  <a:srgbClr val="0070C0"/>
                </a:solidFill>
              </a:rPr>
              <a:t>ihm</a:t>
            </a:r>
            <a:r>
              <a:rPr lang="de-DE" sz="2000" dirty="0"/>
              <a:t>. U</a:t>
            </a:r>
            <a:r>
              <a:rPr lang="de-DE" sz="2000" dirty="0" smtClean="0"/>
              <a:t>nd </a:t>
            </a:r>
            <a:r>
              <a:rPr lang="de-DE" sz="2000" dirty="0"/>
              <a:t>er versammelte alle </a:t>
            </a:r>
            <a:r>
              <a:rPr lang="de-DE" sz="2000" dirty="0" smtClean="0"/>
              <a:t>Hohepriester </a:t>
            </a:r>
            <a:r>
              <a:rPr lang="de-DE" sz="2000" dirty="0"/>
              <a:t>und Schriftgelehrten des Volkes und erkundigte sich bei ihnen, </a:t>
            </a:r>
            <a:r>
              <a:rPr lang="de-DE" sz="2000" dirty="0">
                <a:solidFill>
                  <a:srgbClr val="0070C0"/>
                </a:solidFill>
              </a:rPr>
              <a:t>wo der Christus geboren werden </a:t>
            </a:r>
            <a:r>
              <a:rPr lang="de-DE" sz="2000" dirty="0" smtClean="0">
                <a:solidFill>
                  <a:srgbClr val="0070C0"/>
                </a:solidFill>
              </a:rPr>
              <a:t>sollte</a:t>
            </a:r>
            <a:r>
              <a:rPr lang="de-DE" sz="2000" dirty="0" smtClean="0"/>
              <a:t>.</a:t>
            </a:r>
            <a:r>
              <a:rPr lang="de-DE" sz="2000" dirty="0"/>
              <a:t> </a:t>
            </a:r>
            <a:r>
              <a:rPr lang="de-DE" sz="2000" dirty="0" smtClean="0"/>
              <a:t>Sie </a:t>
            </a:r>
            <a:r>
              <a:rPr lang="de-DE" sz="2000" dirty="0"/>
              <a:t>aber sagten ihm: </a:t>
            </a:r>
            <a:r>
              <a:rPr lang="de-DE" sz="2000" dirty="0" smtClean="0"/>
              <a:t>,Zu </a:t>
            </a:r>
            <a:r>
              <a:rPr lang="de-DE" sz="2000" dirty="0"/>
              <a:t>Bethlehem in Judäa; denn so steht durch den Propheten geschrieben: </a:t>
            </a:r>
            <a:r>
              <a:rPr lang="de-DE" sz="2000" dirty="0" smtClean="0"/>
              <a:t>Und </a:t>
            </a:r>
            <a:r>
              <a:rPr lang="de-DE" sz="2000" dirty="0"/>
              <a:t>du, Bethlehem, Land </a:t>
            </a:r>
            <a:r>
              <a:rPr lang="de-DE" sz="2000" dirty="0" err="1"/>
              <a:t>Juda</a:t>
            </a:r>
            <a:r>
              <a:rPr lang="de-DE" sz="2000" dirty="0"/>
              <a:t>, bist keineswegs die geringste unter den Fürsten Judas; denn aus dir wird ein Führer hervorkommen, der mein Volk Israel hüten wird</a:t>
            </a:r>
            <a:r>
              <a:rPr lang="de-DE" sz="2000" dirty="0" smtClean="0"/>
              <a:t>.‘</a:t>
            </a:r>
            <a:r>
              <a:rPr lang="de-DE" sz="2000" dirty="0"/>
              <a:t> </a:t>
            </a:r>
            <a:r>
              <a:rPr lang="de-DE" sz="2000" dirty="0" smtClean="0">
                <a:solidFill>
                  <a:srgbClr val="0070C0"/>
                </a:solidFill>
              </a:rPr>
              <a:t>Dann </a:t>
            </a:r>
            <a:r>
              <a:rPr lang="de-DE" sz="2000" dirty="0">
                <a:solidFill>
                  <a:srgbClr val="0070C0"/>
                </a:solidFill>
              </a:rPr>
              <a:t>berief Herodes die Weisen heimlich und erforschte genau von ihnen die Zeit der Erscheinung des </a:t>
            </a:r>
            <a:r>
              <a:rPr lang="de-DE" sz="2000" dirty="0" smtClean="0">
                <a:solidFill>
                  <a:srgbClr val="0070C0"/>
                </a:solidFill>
              </a:rPr>
              <a:t>Sternes</a:t>
            </a:r>
            <a:r>
              <a:rPr lang="de-DE" sz="2000" dirty="0"/>
              <a:t>. </a:t>
            </a:r>
            <a:r>
              <a:rPr lang="de-DE" sz="2000" dirty="0" smtClean="0"/>
              <a:t>Und </a:t>
            </a:r>
            <a:r>
              <a:rPr lang="de-DE" sz="2000" dirty="0"/>
              <a:t>er sandte sie nach Bethlehem und sprach: </a:t>
            </a:r>
            <a:r>
              <a:rPr lang="de-DE" sz="2000" dirty="0" smtClean="0"/>
              <a:t>,Zieht </a:t>
            </a:r>
            <a:r>
              <a:rPr lang="de-DE" sz="2000" dirty="0"/>
              <a:t>hin und forscht genau nach dem Kindlein; wenn ihr es aber gefunden habt, so berichtet es mir, damit auch ich komme und ihm huldige</a:t>
            </a:r>
            <a:r>
              <a:rPr lang="de-DE" sz="2000" dirty="0" smtClean="0"/>
              <a:t>.‘</a:t>
            </a:r>
            <a:r>
              <a:rPr lang="de-DE" sz="2000" dirty="0"/>
              <a:t> </a:t>
            </a:r>
            <a:r>
              <a:rPr lang="de-DE" sz="2000" dirty="0" smtClean="0"/>
              <a:t>Sie </a:t>
            </a:r>
            <a:r>
              <a:rPr lang="de-DE" sz="2000" dirty="0"/>
              <a:t>aber zogen hin, als sie den König gehört hatten. </a:t>
            </a:r>
            <a:r>
              <a:rPr lang="de-DE" sz="2000" dirty="0">
                <a:solidFill>
                  <a:srgbClr val="0070C0"/>
                </a:solidFill>
              </a:rPr>
              <a:t>Und siehe, der Stern, den sie </a:t>
            </a:r>
            <a:r>
              <a:rPr lang="de-DE" sz="2000" dirty="0" smtClean="0">
                <a:solidFill>
                  <a:srgbClr val="0070C0"/>
                </a:solidFill>
              </a:rPr>
              <a:t>bei seinem Aufgang gesehen </a:t>
            </a:r>
            <a:r>
              <a:rPr lang="de-DE" sz="2000" dirty="0">
                <a:solidFill>
                  <a:srgbClr val="0070C0"/>
                </a:solidFill>
              </a:rPr>
              <a:t>hatten, ging vor ihnen her, bis er kam und oben über [dem Ort] stand, wo das Kindlein </a:t>
            </a:r>
            <a:r>
              <a:rPr lang="de-DE" sz="2000" dirty="0" smtClean="0">
                <a:solidFill>
                  <a:srgbClr val="0070C0"/>
                </a:solidFill>
              </a:rPr>
              <a:t>war.</a:t>
            </a:r>
            <a:r>
              <a:rPr lang="de-DE" sz="2000" dirty="0">
                <a:solidFill>
                  <a:srgbClr val="0070C0"/>
                </a:solidFill>
              </a:rPr>
              <a:t> </a:t>
            </a:r>
            <a:r>
              <a:rPr lang="de-DE" sz="2000" dirty="0" smtClean="0"/>
              <a:t>Als </a:t>
            </a:r>
            <a:r>
              <a:rPr lang="de-DE" sz="2000" dirty="0"/>
              <a:t>sie aber den Stern sahen, freuten sie sich mit sehr großer Freude</a:t>
            </a:r>
            <a:r>
              <a:rPr lang="de-DE" sz="2000" dirty="0" smtClean="0"/>
              <a:t>. Und als sie in die Behausung </a:t>
            </a:r>
            <a:r>
              <a:rPr lang="de-DE" sz="2000" dirty="0"/>
              <a:t>kamen </a:t>
            </a:r>
            <a:r>
              <a:rPr lang="de-DE" sz="2000" dirty="0" smtClean="0"/>
              <a:t>…“</a:t>
            </a:r>
            <a:endParaRPr lang="de-DE" sz="2000" dirty="0"/>
          </a:p>
          <a:p>
            <a:pPr marL="342900" indent="-342900" algn="l">
              <a:lnSpc>
                <a:spcPts val="298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endParaRPr lang="de-DE" sz="2400" dirty="0">
              <a:solidFill>
                <a:schemeClr val="tx2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1776770" y="6354305"/>
            <a:ext cx="296410" cy="264826"/>
          </a:xfrm>
        </p:spPr>
        <p:txBody>
          <a:bodyPr/>
          <a:lstStyle/>
          <a:p>
            <a:pPr algn="ctr"/>
            <a:fld id="{7D96C363-D0CF-914B-8D9C-A8070E68099A}" type="slidenum">
              <a:rPr lang="de-DE" smtClean="0"/>
              <a:pPr algn="ctr"/>
              <a:t>6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2406" y="0"/>
            <a:ext cx="10616341" cy="588935"/>
          </a:xfrm>
        </p:spPr>
        <p:txBody>
          <a:bodyPr/>
          <a:lstStyle/>
          <a:p>
            <a:r>
              <a:rPr lang="de-DE" sz="2800" dirty="0" smtClean="0"/>
              <a:t>Matthäus 2,1-11a</a:t>
            </a:r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2320506" y="63278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Jesu Geburt im Zeitgeschehen</a:t>
            </a:r>
            <a:endParaRPr lang="de-CH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14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11444" y="759418"/>
            <a:ext cx="11251770" cy="4959458"/>
          </a:xfrm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pPr>
              <a:lnSpc>
                <a:spcPts val="3544"/>
              </a:lnSpc>
              <a:spcBef>
                <a:spcPts val="2044"/>
              </a:spcBef>
              <a:spcAft>
                <a:spcPts val="1200"/>
              </a:spcAft>
            </a:pPr>
            <a:r>
              <a:rPr lang="de-DE" sz="4400" dirty="0" smtClean="0"/>
              <a:t>1. Die </a:t>
            </a:r>
            <a:r>
              <a:rPr lang="de-DE" sz="4400" dirty="0"/>
              <a:t>Makkabäer und die </a:t>
            </a:r>
            <a:r>
              <a:rPr lang="de-DE" sz="4400" dirty="0" err="1"/>
              <a:t>Herodianer</a:t>
            </a:r>
            <a:endParaRPr lang="de-DE" sz="4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11776770" y="6385302"/>
            <a:ext cx="296410" cy="233829"/>
          </a:xfrm>
        </p:spPr>
        <p:txBody>
          <a:bodyPr/>
          <a:lstStyle/>
          <a:p>
            <a:pPr algn="ctr"/>
            <a:fld id="{7D96C363-D0CF-914B-8D9C-A8070E68099A}" type="slidenum">
              <a:rPr lang="de-DE" smtClean="0"/>
              <a:pPr algn="ctr"/>
              <a:t>7</a:t>
            </a:fld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431" y="371960"/>
            <a:ext cx="10829406" cy="805911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2320506" y="63278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Jesu Geburt im Zeitgeschehen</a:t>
            </a:r>
            <a:endParaRPr lang="de-CH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885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nhaltsplatzhalter 10" descr="Makkabäer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858" r="-73858"/>
          <a:stretch>
            <a:fillRect/>
          </a:stretch>
        </p:blipFill>
        <p:spPr>
          <a:xfrm>
            <a:off x="996738" y="701440"/>
            <a:ext cx="9879809" cy="5433515"/>
          </a:xfrm>
        </p:spPr>
      </p:pic>
      <p:sp>
        <p:nvSpPr>
          <p:cNvPr id="2" name="Textfeld 1"/>
          <p:cNvSpPr txBox="1"/>
          <p:nvPr/>
        </p:nvSpPr>
        <p:spPr>
          <a:xfrm>
            <a:off x="1042737" y="108486"/>
            <a:ext cx="9833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Die </a:t>
            </a:r>
            <a:r>
              <a:rPr lang="de-DE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Harmonäer</a:t>
            </a:r>
            <a:r>
              <a:rPr lang="de-DE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/Makkabäer (E. </a:t>
            </a:r>
            <a:r>
              <a:rPr lang="de-DE" sz="2000" dirty="0" err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Mauerhofer</a:t>
            </a:r>
            <a:r>
              <a:rPr lang="de-DE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Einleitung NT 1, 3. Aufl. 2003)</a:t>
            </a:r>
            <a:endParaRPr lang="de-DE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11732217" y="6400800"/>
            <a:ext cx="459783" cy="218331"/>
          </a:xfrm>
        </p:spPr>
        <p:txBody>
          <a:bodyPr/>
          <a:lstStyle/>
          <a:p>
            <a:pPr algn="ctr">
              <a:defRPr/>
            </a:pPr>
            <a:fld id="{2F51171A-486E-864D-ACB5-2B9A1596134B}" type="slidenum">
              <a:rPr lang="en-US" smtClean="0"/>
              <a:pPr algn="ctr">
                <a:defRPr/>
              </a:pPr>
              <a:t>8</a:t>
            </a:fld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2320506" y="63278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Jesu Geburt im Zeitgeschehen</a:t>
            </a:r>
            <a:endParaRPr lang="de-CH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40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Herodianer.Scan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3440" b="-13440"/>
          <a:stretch>
            <a:fillRect/>
          </a:stretch>
        </p:blipFill>
        <p:spPr>
          <a:xfrm>
            <a:off x="1632489" y="585651"/>
            <a:ext cx="9206957" cy="5063471"/>
          </a:xfrm>
          <a:effectLst>
            <a:outerShdw sx="1000" sy="1000" algn="ctr" rotWithShape="0">
              <a:srgbClr val="000000"/>
            </a:outerShdw>
          </a:effectLst>
        </p:spPr>
      </p:pic>
      <p:sp>
        <p:nvSpPr>
          <p:cNvPr id="2" name="Textfeld 1"/>
          <p:cNvSpPr txBox="1"/>
          <p:nvPr/>
        </p:nvSpPr>
        <p:spPr>
          <a:xfrm>
            <a:off x="774915" y="123986"/>
            <a:ext cx="10647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Herodes der Große und seine </a:t>
            </a:r>
            <a:r>
              <a:rPr lang="de-DE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Nachkommen (E. </a:t>
            </a:r>
            <a:r>
              <a:rPr lang="de-DE" sz="20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Mauerhofer</a:t>
            </a:r>
            <a:r>
              <a:rPr lang="de-DE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, Einleitung NT 1, 3. Aufl. 2003)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11747715" y="6369803"/>
            <a:ext cx="444285" cy="249328"/>
          </a:xfrm>
        </p:spPr>
        <p:txBody>
          <a:bodyPr/>
          <a:lstStyle/>
          <a:p>
            <a:pPr algn="ctr">
              <a:defRPr/>
            </a:pPr>
            <a:fld id="{2F51171A-486E-864D-ACB5-2B9A1596134B}" type="slidenum">
              <a:rPr lang="en-US" smtClean="0"/>
              <a:pPr algn="ctr">
                <a:defRPr/>
              </a:pPr>
              <a:t>9</a:t>
            </a:fld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2320506" y="6327800"/>
            <a:ext cx="320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bg1"/>
                </a:solidFill>
              </a:rPr>
              <a:t>Jesu Geburt im Zeitgeschehen</a:t>
            </a:r>
            <a:endParaRPr lang="de-CH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218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ologiestudium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4174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0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">
      <a:majorFont>
        <a:latin typeface="Frutiger Next Pro Light"/>
        <a:ea typeface=".Aqua かな"/>
        <a:cs typeface=".Aqua かな"/>
      </a:majorFont>
      <a:minorFont>
        <a:latin typeface="Arial"/>
        <a:ea typeface=".Aqua かな"/>
        <a:cs typeface=".Aqua かな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Frutiger Next Pro Light" charset="0"/>
            <a:ea typeface=".Aqua かな" charset="0"/>
            <a:cs typeface=".Aqua かな" charset="0"/>
            <a:sym typeface="Frutiger Next Pro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Frutiger Next Pro Light" charset="0"/>
            <a:ea typeface=".Aqua かな" charset="0"/>
            <a:cs typeface=".Aqua かな" charset="0"/>
            <a:sym typeface="Frutiger Next Pro Light" charset="0"/>
          </a:defRPr>
        </a:defPPr>
      </a:lstStyle>
    </a:lnDef>
  </a:objectDefaults>
  <a:extraClrSchemeLst>
    <a:extraClrScheme>
      <a:clrScheme name="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Title &amp; Bullets">
  <a:themeElements>
    <a:clrScheme name="Benutzerdefiniert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4174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0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Frutiger Next Pro Light"/>
        <a:ea typeface=".Aqua かな"/>
        <a:cs typeface=".Aqua かな"/>
      </a:majorFont>
      <a:minorFont>
        <a:latin typeface="Frutiger Next Pro Light"/>
        <a:ea typeface=".Aqua かな"/>
        <a:cs typeface=".Aqua かな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Frutiger Next Pro Light" charset="0"/>
            <a:ea typeface=".Aqua かな" charset="0"/>
            <a:cs typeface=".Aqua かな" charset="0"/>
            <a:sym typeface="Frutiger Next Pro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Frutiger Next Pro Light" charset="0"/>
            <a:ea typeface=".Aqua かな" charset="0"/>
            <a:cs typeface=".Aqua かな" charset="0"/>
            <a:sym typeface="Frutiger Next Pro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itle &amp; Bullets">
  <a:themeElements>
    <a:clrScheme name="Benutzerdefiniert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4174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0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Frutiger Next Pro Light"/>
        <a:ea typeface=".Aqua かな"/>
        <a:cs typeface=".Aqua かな"/>
      </a:majorFont>
      <a:minorFont>
        <a:latin typeface="Frutiger Next Pro Light"/>
        <a:ea typeface=".Aqua かな"/>
        <a:cs typeface=".Aqua かな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Frutiger Next Pro Light" charset="0"/>
            <a:ea typeface=".Aqua かな" charset="0"/>
            <a:cs typeface=".Aqua かな" charset="0"/>
            <a:sym typeface="Frutiger Next Pro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Frutiger Next Pro Light" charset="0"/>
            <a:ea typeface=".Aqua かな" charset="0"/>
            <a:cs typeface=".Aqua かな" charset="0"/>
            <a:sym typeface="Frutiger Next Pro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Title &amp; Bullets">
  <a:themeElements>
    <a:clrScheme name="Benutzerdefiniert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4174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0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Frutiger Next Pro Light"/>
        <a:ea typeface=".Aqua かな"/>
        <a:cs typeface=".Aqua かな"/>
      </a:majorFont>
      <a:minorFont>
        <a:latin typeface="Frutiger Next Pro Light"/>
        <a:ea typeface=".Aqua かな"/>
        <a:cs typeface=".Aqua かな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Frutiger Next Pro Light" charset="0"/>
            <a:ea typeface=".Aqua かな" charset="0"/>
            <a:cs typeface=".Aqua かな" charset="0"/>
            <a:sym typeface="Frutiger Next Pro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Frutiger Next Pro Light" charset="0"/>
            <a:ea typeface=".Aqua かな" charset="0"/>
            <a:cs typeface=".Aqua かな" charset="0"/>
            <a:sym typeface="Frutiger Next Pro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Theologiestudium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4174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B0B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">
      <a:majorFont>
        <a:latin typeface="Frutiger Next Pro Light"/>
        <a:ea typeface=".Aqua かな"/>
        <a:cs typeface=".Aqua かな"/>
      </a:majorFont>
      <a:minorFont>
        <a:latin typeface="Arial"/>
        <a:ea typeface=".Aqua かな"/>
        <a:cs typeface=".Aqua かな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Frutiger Next Pro Light" charset="0"/>
            <a:ea typeface=".Aqua かな" charset="0"/>
            <a:cs typeface=".Aqua かな" charset="0"/>
            <a:sym typeface="Frutiger Next Pro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Frutiger Next Pro Light" charset="0"/>
            <a:ea typeface=".Aqua かな" charset="0"/>
            <a:cs typeface=".Aqua かな" charset="0"/>
            <a:sym typeface="Frutiger Next Pro Light" charset="0"/>
          </a:defRPr>
        </a:defPPr>
      </a:lstStyle>
    </a:lnDef>
  </a:objectDefaults>
  <a:extraClrSchemeLst>
    <a:extraClrScheme>
      <a:clrScheme name="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Homosexualität und Schöpfung</Template>
  <TotalTime>0</TotalTime>
  <Words>1279</Words>
  <Application>Microsoft Office PowerPoint</Application>
  <PresentationFormat>Benutzerdefiniert</PresentationFormat>
  <Paragraphs>171</Paragraphs>
  <Slides>31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11</vt:i4>
      </vt:variant>
      <vt:variant>
        <vt:lpstr>Folientitel</vt:lpstr>
      </vt:variant>
      <vt:variant>
        <vt:i4>31</vt:i4>
      </vt:variant>
    </vt:vector>
  </HeadingPairs>
  <TitlesOfParts>
    <vt:vector size="42" baseType="lpstr">
      <vt:lpstr>Theologiestudium</vt:lpstr>
      <vt:lpstr>1_Benutzerdefiniertes Design</vt:lpstr>
      <vt:lpstr>Title &amp; Bullets</vt:lpstr>
      <vt:lpstr>Benutzerdefiniertes Design</vt:lpstr>
      <vt:lpstr>2_Benutzerdefiniertes Design</vt:lpstr>
      <vt:lpstr>1_Title &amp; Bullets</vt:lpstr>
      <vt:lpstr>3_Benutzerdefiniertes Design</vt:lpstr>
      <vt:lpstr>1_Theologiestudium</vt:lpstr>
      <vt:lpstr>4_Benutzerdefiniertes Design</vt:lpstr>
      <vt:lpstr>2_Title &amp; Bullets</vt:lpstr>
      <vt:lpstr>5_Benutzerdefiniertes Design</vt:lpstr>
      <vt:lpstr>Die Geburt Jesu im Kontext des Zeitgeschehens</vt:lpstr>
      <vt:lpstr>Übersicht</vt:lpstr>
      <vt:lpstr>PowerPoint-Präsentation</vt:lpstr>
      <vt:lpstr>Einführung</vt:lpstr>
      <vt:lpstr>Lukas 2,1-3</vt:lpstr>
      <vt:lpstr>Matthäus 2,1-11a</vt:lpstr>
      <vt:lpstr>PowerPoint-Präsentation</vt:lpstr>
      <vt:lpstr>PowerPoint-Präsentation</vt:lpstr>
      <vt:lpstr>PowerPoint-Präsentation</vt:lpstr>
      <vt:lpstr>PowerPoint-Präsentation</vt:lpstr>
      <vt:lpstr>Israel zur Zeit Jesu</vt:lpstr>
      <vt:lpstr>PowerPoint-Präsentation</vt:lpstr>
      <vt:lpstr>Lukas 2,1-3</vt:lpstr>
      <vt:lpstr>Die Eintragung in die Steuerlisten</vt:lpstr>
      <vt:lpstr>PowerPoint-Präsentation</vt:lpstr>
      <vt:lpstr>Matthäus 2,1-11a</vt:lpstr>
      <vt:lpstr>Der Stern von Bethlehem</vt:lpstr>
      <vt:lpstr>Keilschrift von der Sternwarte Sippar am Euphrat aus dem Jahr 7 v. Chr.</vt:lpstr>
      <vt:lpstr>Konjunktion von Jupiter und Saturn im Sternbild der Fische des Jahres 7 v. Chr.</vt:lpstr>
      <vt:lpstr>Keilschrift von der Sternwarte Sippar am Euphrat aus dem Jahr 7 v. Chr.</vt:lpstr>
      <vt:lpstr>Der Stern von Bethlehem</vt:lpstr>
      <vt:lpstr>Weg von Jerusalem nach Bethlehem in Richtung Hebron</vt:lpstr>
      <vt:lpstr>Der Stern von Bethlehem</vt:lpstr>
      <vt:lpstr>Der Stern von Bethlehem</vt:lpstr>
      <vt:lpstr>Der Stern von Bethlehem</vt:lpstr>
      <vt:lpstr>PowerPoint-Präsentation</vt:lpstr>
      <vt:lpstr>Lukas 2,13-14</vt:lpstr>
      <vt:lpstr>Lukas 2,14</vt:lpstr>
      <vt:lpstr>Lukas 2,14</vt:lpstr>
      <vt:lpstr>PowerPoint-Präsentation</vt:lpstr>
      <vt:lpstr>Schluss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Geburt Jesu im Kontext des Zeitgeschehen</dc:title>
  <dc:creator>Jacob Thiessen</dc:creator>
  <cp:lastModifiedBy>Me</cp:lastModifiedBy>
  <cp:revision>264</cp:revision>
  <cp:lastPrinted>2017-11-26T11:22:37Z</cp:lastPrinted>
  <dcterms:created xsi:type="dcterms:W3CDTF">2016-11-17T13:12:06Z</dcterms:created>
  <dcterms:modified xsi:type="dcterms:W3CDTF">2018-01-06T16:24:07Z</dcterms:modified>
</cp:coreProperties>
</file>