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72" r:id="rId3"/>
    <p:sldMasterId id="2147483674" r:id="rId4"/>
    <p:sldMasterId id="2147483676" r:id="rId5"/>
    <p:sldMasterId id="2147483678" r:id="rId6"/>
    <p:sldMasterId id="2147483682" r:id="rId7"/>
    <p:sldMasterId id="2147483684" r:id="rId8"/>
  </p:sldMasterIdLst>
  <p:notesMasterIdLst>
    <p:notesMasterId r:id="rId45"/>
  </p:notesMasterIdLst>
  <p:sldIdLst>
    <p:sldId id="256" r:id="rId9"/>
    <p:sldId id="1041" r:id="rId10"/>
    <p:sldId id="1039" r:id="rId11"/>
    <p:sldId id="1042" r:id="rId12"/>
    <p:sldId id="1043" r:id="rId13"/>
    <p:sldId id="1044" r:id="rId14"/>
    <p:sldId id="998" r:id="rId15"/>
    <p:sldId id="1032" r:id="rId16"/>
    <p:sldId id="1033" r:id="rId17"/>
    <p:sldId id="430" r:id="rId18"/>
    <p:sldId id="1045" r:id="rId19"/>
    <p:sldId id="1034" r:id="rId20"/>
    <p:sldId id="1035" r:id="rId21"/>
    <p:sldId id="1036" r:id="rId22"/>
    <p:sldId id="1037" r:id="rId23"/>
    <p:sldId id="975" r:id="rId24"/>
    <p:sldId id="1046" r:id="rId25"/>
    <p:sldId id="1028" r:id="rId26"/>
    <p:sldId id="1058" r:id="rId27"/>
    <p:sldId id="1020" r:id="rId28"/>
    <p:sldId id="1047" r:id="rId29"/>
    <p:sldId id="1027" r:id="rId30"/>
    <p:sldId id="981" r:id="rId31"/>
    <p:sldId id="1048" r:id="rId32"/>
    <p:sldId id="1059" r:id="rId33"/>
    <p:sldId id="1029" r:id="rId34"/>
    <p:sldId id="1049" r:id="rId35"/>
    <p:sldId id="1054" r:id="rId36"/>
    <p:sldId id="1055" r:id="rId37"/>
    <p:sldId id="1050" r:id="rId38"/>
    <p:sldId id="1056" r:id="rId39"/>
    <p:sldId id="1057" r:id="rId40"/>
    <p:sldId id="263" r:id="rId41"/>
    <p:sldId id="1031" r:id="rId42"/>
    <p:sldId id="982" r:id="rId43"/>
    <p:sldId id="325" r:id="rId44"/>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C0000"/>
    <a:srgbClr val="FFFF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64" autoAdjust="0"/>
  </p:normalViewPr>
  <p:slideViewPr>
    <p:cSldViewPr>
      <p:cViewPr>
        <p:scale>
          <a:sx n="132" d="100"/>
          <a:sy n="132" d="100"/>
        </p:scale>
        <p:origin x="-127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1530318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solidFill>
                <a:srgbClr val="FFFFFF"/>
              </a:solidFill>
            </a:endParaRPr>
          </a:p>
        </p:txBody>
      </p:sp>
      <p:sp>
        <p:nvSpPr>
          <p:cNvPr id="3" name="Fußzeilenplatzhalter 2"/>
          <p:cNvSpPr>
            <a:spLocks noGrp="1"/>
          </p:cNvSpPr>
          <p:nvPr>
            <p:ph type="ftr" sz="quarter" idx="11"/>
          </p:nvPr>
        </p:nvSpPr>
        <p:spPr/>
        <p:txBody>
          <a:bodyPr/>
          <a:lstStyle>
            <a:lvl1pPr>
              <a:defRPr/>
            </a:lvl1pPr>
          </a:lstStyle>
          <a:p>
            <a:endParaRPr lang="en-US">
              <a:solidFill>
                <a:srgbClr val="FFFFFF"/>
              </a:solidFill>
            </a:endParaRPr>
          </a:p>
        </p:txBody>
      </p:sp>
      <p:sp>
        <p:nvSpPr>
          <p:cNvPr id="4" name="Foliennummernplatzhalter 3"/>
          <p:cNvSpPr>
            <a:spLocks noGrp="1"/>
          </p:cNvSpPr>
          <p:nvPr>
            <p:ph type="sldNum" sz="quarter" idx="12"/>
          </p:nvPr>
        </p:nvSpPr>
        <p:spPr/>
        <p:txBody>
          <a:bodyPr/>
          <a:lstStyle>
            <a:lvl1pPr>
              <a:defRPr/>
            </a:lvl1pPr>
          </a:lstStyle>
          <a:p>
            <a:fld id="{F1A3F9B0-9978-487E-921E-99BE6ADD7331}"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48767015"/>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solidFill>
                <a:srgbClr val="FFFFFF"/>
              </a:solidFill>
            </a:endParaRPr>
          </a:p>
        </p:txBody>
      </p:sp>
      <p:sp>
        <p:nvSpPr>
          <p:cNvPr id="3" name="Fußzeilenplatzhalter 2"/>
          <p:cNvSpPr>
            <a:spLocks noGrp="1"/>
          </p:cNvSpPr>
          <p:nvPr>
            <p:ph type="ftr" sz="quarter" idx="11"/>
          </p:nvPr>
        </p:nvSpPr>
        <p:spPr/>
        <p:txBody>
          <a:bodyPr/>
          <a:lstStyle>
            <a:lvl1pPr>
              <a:defRPr/>
            </a:lvl1pPr>
          </a:lstStyle>
          <a:p>
            <a:endParaRPr lang="en-US">
              <a:solidFill>
                <a:srgbClr val="FFFFFF"/>
              </a:solidFill>
            </a:endParaRPr>
          </a:p>
        </p:txBody>
      </p:sp>
      <p:sp>
        <p:nvSpPr>
          <p:cNvPr id="4" name="Foliennummernplatzhalter 3"/>
          <p:cNvSpPr>
            <a:spLocks noGrp="1"/>
          </p:cNvSpPr>
          <p:nvPr>
            <p:ph type="sldNum" sz="quarter" idx="12"/>
          </p:nvPr>
        </p:nvSpPr>
        <p:spPr/>
        <p:txBody>
          <a:bodyPr/>
          <a:lstStyle>
            <a:lvl1pPr>
              <a:defRPr/>
            </a:lvl1pPr>
          </a:lstStyle>
          <a:p>
            <a:fld id="{F1A3F9B0-9978-487E-921E-99BE6ADD7331}"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48767015"/>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solidFill>
                <a:srgbClr val="FFFFFF"/>
              </a:solidFill>
            </a:endParaRPr>
          </a:p>
        </p:txBody>
      </p:sp>
      <p:sp>
        <p:nvSpPr>
          <p:cNvPr id="3" name="Fußzeilenplatzhalter 2"/>
          <p:cNvSpPr>
            <a:spLocks noGrp="1"/>
          </p:cNvSpPr>
          <p:nvPr>
            <p:ph type="ftr" sz="quarter" idx="11"/>
          </p:nvPr>
        </p:nvSpPr>
        <p:spPr/>
        <p:txBody>
          <a:bodyPr/>
          <a:lstStyle>
            <a:lvl1pPr>
              <a:defRPr/>
            </a:lvl1pPr>
          </a:lstStyle>
          <a:p>
            <a:endParaRPr lang="en-US">
              <a:solidFill>
                <a:srgbClr val="FFFFFF"/>
              </a:solidFill>
            </a:endParaRPr>
          </a:p>
        </p:txBody>
      </p:sp>
      <p:sp>
        <p:nvSpPr>
          <p:cNvPr id="4" name="Foliennummernplatzhalter 3"/>
          <p:cNvSpPr>
            <a:spLocks noGrp="1"/>
          </p:cNvSpPr>
          <p:nvPr>
            <p:ph type="sldNum" sz="quarter" idx="12"/>
          </p:nvPr>
        </p:nvSpPr>
        <p:spPr/>
        <p:txBody>
          <a:bodyPr/>
          <a:lstStyle>
            <a:lvl1pPr>
              <a:defRPr/>
            </a:lvl1pPr>
          </a:lstStyle>
          <a:p>
            <a:fld id="{F1A3F9B0-9978-487E-921E-99BE6ADD7331}"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48767015"/>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solidFill>
                <a:srgbClr val="FFFFFF"/>
              </a:solidFill>
            </a:endParaRPr>
          </a:p>
        </p:txBody>
      </p:sp>
      <p:sp>
        <p:nvSpPr>
          <p:cNvPr id="3" name="Fußzeilenplatzhalter 2"/>
          <p:cNvSpPr>
            <a:spLocks noGrp="1"/>
          </p:cNvSpPr>
          <p:nvPr>
            <p:ph type="ftr" sz="quarter" idx="11"/>
          </p:nvPr>
        </p:nvSpPr>
        <p:spPr/>
        <p:txBody>
          <a:bodyPr/>
          <a:lstStyle>
            <a:lvl1pPr>
              <a:defRPr/>
            </a:lvl1pPr>
          </a:lstStyle>
          <a:p>
            <a:endParaRPr lang="en-US">
              <a:solidFill>
                <a:srgbClr val="FFFFFF"/>
              </a:solidFill>
            </a:endParaRPr>
          </a:p>
        </p:txBody>
      </p:sp>
      <p:sp>
        <p:nvSpPr>
          <p:cNvPr id="4" name="Foliennummernplatzhalter 3"/>
          <p:cNvSpPr>
            <a:spLocks noGrp="1"/>
          </p:cNvSpPr>
          <p:nvPr>
            <p:ph type="sldNum" sz="quarter" idx="12"/>
          </p:nvPr>
        </p:nvSpPr>
        <p:spPr/>
        <p:txBody>
          <a:bodyPr/>
          <a:lstStyle>
            <a:lvl1pPr>
              <a:defRPr/>
            </a:lvl1pPr>
          </a:lstStyle>
          <a:p>
            <a:fld id="{F1A3F9B0-9978-487E-921E-99BE6ADD7331}"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48767015"/>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solidFill>
                <a:srgbClr val="FFFFFF"/>
              </a:solidFill>
            </a:endParaRPr>
          </a:p>
        </p:txBody>
      </p:sp>
      <p:sp>
        <p:nvSpPr>
          <p:cNvPr id="3" name="Fußzeilenplatzhalter 2"/>
          <p:cNvSpPr>
            <a:spLocks noGrp="1"/>
          </p:cNvSpPr>
          <p:nvPr>
            <p:ph type="ftr" sz="quarter" idx="11"/>
          </p:nvPr>
        </p:nvSpPr>
        <p:spPr/>
        <p:txBody>
          <a:bodyPr/>
          <a:lstStyle>
            <a:lvl1pPr>
              <a:defRPr/>
            </a:lvl1pPr>
          </a:lstStyle>
          <a:p>
            <a:endParaRPr lang="en-US">
              <a:solidFill>
                <a:srgbClr val="FFFFFF"/>
              </a:solidFill>
            </a:endParaRPr>
          </a:p>
        </p:txBody>
      </p:sp>
      <p:sp>
        <p:nvSpPr>
          <p:cNvPr id="4" name="Foliennummernplatzhalter 3"/>
          <p:cNvSpPr>
            <a:spLocks noGrp="1"/>
          </p:cNvSpPr>
          <p:nvPr>
            <p:ph type="sldNum" sz="quarter" idx="12"/>
          </p:nvPr>
        </p:nvSpPr>
        <p:spPr/>
        <p:txBody>
          <a:bodyPr/>
          <a:lstStyle>
            <a:lvl1pPr>
              <a:defRPr/>
            </a:lvl1pPr>
          </a:lstStyle>
          <a:p>
            <a:fld id="{F1A3F9B0-9978-487E-921E-99BE6ADD7331}"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48767015"/>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extLst>
      <p:ext uri="{BB962C8B-B14F-4D97-AF65-F5344CB8AC3E}">
        <p14:creationId xmlns:p14="http://schemas.microsoft.com/office/powerpoint/2010/main" val="3349083978"/>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solidFill>
                <a:srgbClr val="336699"/>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336699"/>
              </a:solidFill>
            </a:endParaRPr>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solidFill>
                  <a:srgbClr val="336699"/>
                </a:solidFill>
              </a:rPr>
              <a:pPr/>
              <a:t>‹Nr.›</a:t>
            </a:fld>
            <a:endParaRPr lang="de-CH">
              <a:solidFill>
                <a:srgbClr val="336699"/>
              </a:solidFill>
            </a:endParaRPr>
          </a:p>
        </p:txBody>
      </p:sp>
    </p:spTree>
    <p:extLst>
      <p:ext uri="{BB962C8B-B14F-4D97-AF65-F5344CB8AC3E}">
        <p14:creationId xmlns:p14="http://schemas.microsoft.com/office/powerpoint/2010/main" val="1229045826"/>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solidFill>
                <a:srgbClr val="336699"/>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336699"/>
              </a:solidFill>
            </a:endParaRPr>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solidFill>
                  <a:srgbClr val="336699"/>
                </a:solidFill>
              </a:rPr>
              <a:pPr/>
              <a:t>‹Nr.›</a:t>
            </a:fld>
            <a:endParaRPr lang="de-CH">
              <a:solidFill>
                <a:srgbClr val="336699"/>
              </a:solidFill>
            </a:endParaRPr>
          </a:p>
        </p:txBody>
      </p:sp>
    </p:spTree>
    <p:extLst>
      <p:ext uri="{BB962C8B-B14F-4D97-AF65-F5344CB8AC3E}">
        <p14:creationId xmlns:p14="http://schemas.microsoft.com/office/powerpoint/2010/main" val="3539990039"/>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solidFill>
                <a:srgbClr val="336699"/>
              </a:solidFill>
            </a:endParaRPr>
          </a:p>
        </p:txBody>
      </p:sp>
      <p:sp>
        <p:nvSpPr>
          <p:cNvPr id="6" name="Fußzeilenplatzhalter 5"/>
          <p:cNvSpPr>
            <a:spLocks noGrp="1"/>
          </p:cNvSpPr>
          <p:nvPr>
            <p:ph type="ftr" sz="quarter" idx="11"/>
          </p:nvPr>
        </p:nvSpPr>
        <p:spPr/>
        <p:txBody>
          <a:bodyPr/>
          <a:lstStyle>
            <a:lvl1pPr>
              <a:defRPr/>
            </a:lvl1pPr>
          </a:lstStyle>
          <a:p>
            <a:endParaRPr lang="de-CH">
              <a:solidFill>
                <a:srgbClr val="336699"/>
              </a:solidFill>
            </a:endParaRPr>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solidFill>
                  <a:srgbClr val="336699"/>
                </a:solidFill>
              </a:rPr>
              <a:pPr/>
              <a:t>‹Nr.›</a:t>
            </a:fld>
            <a:endParaRPr lang="de-CH">
              <a:solidFill>
                <a:srgbClr val="336699"/>
              </a:solidFill>
            </a:endParaRPr>
          </a:p>
        </p:txBody>
      </p:sp>
    </p:spTree>
    <p:extLst>
      <p:ext uri="{BB962C8B-B14F-4D97-AF65-F5344CB8AC3E}">
        <p14:creationId xmlns:p14="http://schemas.microsoft.com/office/powerpoint/2010/main" val="3253525222"/>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solidFill>
                <a:srgbClr val="336699"/>
              </a:solidFill>
            </a:endParaRPr>
          </a:p>
        </p:txBody>
      </p:sp>
      <p:sp>
        <p:nvSpPr>
          <p:cNvPr id="8" name="Fußzeilenplatzhalter 7"/>
          <p:cNvSpPr>
            <a:spLocks noGrp="1"/>
          </p:cNvSpPr>
          <p:nvPr>
            <p:ph type="ftr" sz="quarter" idx="11"/>
          </p:nvPr>
        </p:nvSpPr>
        <p:spPr/>
        <p:txBody>
          <a:bodyPr/>
          <a:lstStyle>
            <a:lvl1pPr>
              <a:defRPr/>
            </a:lvl1pPr>
          </a:lstStyle>
          <a:p>
            <a:endParaRPr lang="de-CH">
              <a:solidFill>
                <a:srgbClr val="336699"/>
              </a:solidFill>
            </a:endParaRPr>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solidFill>
                  <a:srgbClr val="336699"/>
                </a:solidFill>
              </a:rPr>
              <a:pPr/>
              <a:t>‹Nr.›</a:t>
            </a:fld>
            <a:endParaRPr lang="de-CH">
              <a:solidFill>
                <a:srgbClr val="336699"/>
              </a:solidFill>
            </a:endParaRPr>
          </a:p>
        </p:txBody>
      </p:sp>
    </p:spTree>
    <p:extLst>
      <p:ext uri="{BB962C8B-B14F-4D97-AF65-F5344CB8AC3E}">
        <p14:creationId xmlns:p14="http://schemas.microsoft.com/office/powerpoint/2010/main" val="2751472857"/>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solidFill>
                <a:srgbClr val="336699"/>
              </a:solidFill>
            </a:endParaRPr>
          </a:p>
        </p:txBody>
      </p:sp>
      <p:sp>
        <p:nvSpPr>
          <p:cNvPr id="4" name="Fußzeilenplatzhalter 3"/>
          <p:cNvSpPr>
            <a:spLocks noGrp="1"/>
          </p:cNvSpPr>
          <p:nvPr>
            <p:ph type="ftr" sz="quarter" idx="11"/>
          </p:nvPr>
        </p:nvSpPr>
        <p:spPr/>
        <p:txBody>
          <a:bodyPr/>
          <a:lstStyle>
            <a:lvl1pPr>
              <a:defRPr/>
            </a:lvl1pPr>
          </a:lstStyle>
          <a:p>
            <a:endParaRPr lang="de-CH">
              <a:solidFill>
                <a:srgbClr val="336699"/>
              </a:solidFill>
            </a:endParaRPr>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solidFill>
                  <a:srgbClr val="336699"/>
                </a:solidFill>
              </a:rPr>
              <a:pPr/>
              <a:t>‹Nr.›</a:t>
            </a:fld>
            <a:endParaRPr lang="de-CH">
              <a:solidFill>
                <a:srgbClr val="336699"/>
              </a:solidFill>
            </a:endParaRPr>
          </a:p>
        </p:txBody>
      </p:sp>
    </p:spTree>
    <p:extLst>
      <p:ext uri="{BB962C8B-B14F-4D97-AF65-F5344CB8AC3E}">
        <p14:creationId xmlns:p14="http://schemas.microsoft.com/office/powerpoint/2010/main" val="1849706628"/>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solidFill>
                <a:srgbClr val="336699"/>
              </a:solidFill>
            </a:endParaRPr>
          </a:p>
        </p:txBody>
      </p:sp>
      <p:sp>
        <p:nvSpPr>
          <p:cNvPr id="3" name="Fußzeilenplatzhalter 2"/>
          <p:cNvSpPr>
            <a:spLocks noGrp="1"/>
          </p:cNvSpPr>
          <p:nvPr>
            <p:ph type="ftr" sz="quarter" idx="11"/>
          </p:nvPr>
        </p:nvSpPr>
        <p:spPr/>
        <p:txBody>
          <a:bodyPr/>
          <a:lstStyle>
            <a:lvl1pPr>
              <a:defRPr/>
            </a:lvl1pPr>
          </a:lstStyle>
          <a:p>
            <a:endParaRPr lang="de-CH">
              <a:solidFill>
                <a:srgbClr val="336699"/>
              </a:solidFill>
            </a:endParaRPr>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solidFill>
                  <a:srgbClr val="336699"/>
                </a:solidFill>
              </a:rPr>
              <a:pPr/>
              <a:t>‹Nr.›</a:t>
            </a:fld>
            <a:endParaRPr lang="de-CH">
              <a:solidFill>
                <a:srgbClr val="336699"/>
              </a:solidFill>
            </a:endParaRPr>
          </a:p>
        </p:txBody>
      </p:sp>
    </p:spTree>
    <p:extLst>
      <p:ext uri="{BB962C8B-B14F-4D97-AF65-F5344CB8AC3E}">
        <p14:creationId xmlns:p14="http://schemas.microsoft.com/office/powerpoint/2010/main" val="2844009869"/>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solidFill>
                <a:srgbClr val="336699"/>
              </a:solidFill>
            </a:endParaRPr>
          </a:p>
        </p:txBody>
      </p:sp>
      <p:sp>
        <p:nvSpPr>
          <p:cNvPr id="6" name="Fußzeilenplatzhalter 5"/>
          <p:cNvSpPr>
            <a:spLocks noGrp="1"/>
          </p:cNvSpPr>
          <p:nvPr>
            <p:ph type="ftr" sz="quarter" idx="11"/>
          </p:nvPr>
        </p:nvSpPr>
        <p:spPr/>
        <p:txBody>
          <a:bodyPr/>
          <a:lstStyle>
            <a:lvl1pPr>
              <a:defRPr/>
            </a:lvl1pPr>
          </a:lstStyle>
          <a:p>
            <a:endParaRPr lang="de-CH">
              <a:solidFill>
                <a:srgbClr val="336699"/>
              </a:solidFill>
            </a:endParaRPr>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solidFill>
                  <a:srgbClr val="336699"/>
                </a:solidFill>
              </a:rPr>
              <a:pPr/>
              <a:t>‹Nr.›</a:t>
            </a:fld>
            <a:endParaRPr lang="de-CH">
              <a:solidFill>
                <a:srgbClr val="336699"/>
              </a:solidFill>
            </a:endParaRPr>
          </a:p>
        </p:txBody>
      </p:sp>
    </p:spTree>
    <p:extLst>
      <p:ext uri="{BB962C8B-B14F-4D97-AF65-F5344CB8AC3E}">
        <p14:creationId xmlns:p14="http://schemas.microsoft.com/office/powerpoint/2010/main" val="548485763"/>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solidFill>
                <a:srgbClr val="336699"/>
              </a:solidFill>
            </a:endParaRPr>
          </a:p>
        </p:txBody>
      </p:sp>
      <p:sp>
        <p:nvSpPr>
          <p:cNvPr id="6" name="Fußzeilenplatzhalter 5"/>
          <p:cNvSpPr>
            <a:spLocks noGrp="1"/>
          </p:cNvSpPr>
          <p:nvPr>
            <p:ph type="ftr" sz="quarter" idx="11"/>
          </p:nvPr>
        </p:nvSpPr>
        <p:spPr/>
        <p:txBody>
          <a:bodyPr/>
          <a:lstStyle>
            <a:lvl1pPr>
              <a:defRPr/>
            </a:lvl1pPr>
          </a:lstStyle>
          <a:p>
            <a:endParaRPr lang="de-CH">
              <a:solidFill>
                <a:srgbClr val="336699"/>
              </a:solidFill>
            </a:endParaRPr>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solidFill>
                  <a:srgbClr val="336699"/>
                </a:solidFill>
              </a:rPr>
              <a:pPr/>
              <a:t>‹Nr.›</a:t>
            </a:fld>
            <a:endParaRPr lang="de-CH">
              <a:solidFill>
                <a:srgbClr val="336699"/>
              </a:solidFill>
            </a:endParaRPr>
          </a:p>
        </p:txBody>
      </p:sp>
    </p:spTree>
    <p:extLst>
      <p:ext uri="{BB962C8B-B14F-4D97-AF65-F5344CB8AC3E}">
        <p14:creationId xmlns:p14="http://schemas.microsoft.com/office/powerpoint/2010/main" val="3116274402"/>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solidFill>
                <a:srgbClr val="336699"/>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336699"/>
              </a:solidFill>
            </a:endParaRPr>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solidFill>
                  <a:srgbClr val="336699"/>
                </a:solidFill>
              </a:rPr>
              <a:pPr/>
              <a:t>‹Nr.›</a:t>
            </a:fld>
            <a:endParaRPr lang="de-CH">
              <a:solidFill>
                <a:srgbClr val="336699"/>
              </a:solidFill>
            </a:endParaRPr>
          </a:p>
        </p:txBody>
      </p:sp>
    </p:spTree>
    <p:extLst>
      <p:ext uri="{BB962C8B-B14F-4D97-AF65-F5344CB8AC3E}">
        <p14:creationId xmlns:p14="http://schemas.microsoft.com/office/powerpoint/2010/main" val="415019235"/>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solidFill>
                <a:srgbClr val="336699"/>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336699"/>
              </a:solidFill>
            </a:endParaRPr>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solidFill>
                  <a:srgbClr val="336699"/>
                </a:solidFill>
              </a:rPr>
              <a:pPr/>
              <a:t>‹Nr.›</a:t>
            </a:fld>
            <a:endParaRPr lang="de-CH">
              <a:solidFill>
                <a:srgbClr val="336699"/>
              </a:solidFill>
            </a:endParaRPr>
          </a:p>
        </p:txBody>
      </p:sp>
    </p:spTree>
    <p:extLst>
      <p:ext uri="{BB962C8B-B14F-4D97-AF65-F5344CB8AC3E}">
        <p14:creationId xmlns:p14="http://schemas.microsoft.com/office/powerpoint/2010/main" val="3816718976"/>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l" eaLnBrk="0" hangingPunct="0"/>
            <a:endParaRPr lang="de-CH" sz="2400" smtClean="0">
              <a:solidFill>
                <a:srgbClr val="FFFFFF"/>
              </a:solidFill>
              <a:latin typeface="Times New Roman" pitchFamily="18" charset="0"/>
            </a:endParaRPr>
          </a:p>
        </p:txBody>
      </p:sp>
      <p:sp>
        <p:nvSpPr>
          <p:cNvPr id="9219"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eaLnBrk="0" hangingPunct="0"/>
            <a:endParaRPr lang="de-CH" sz="2400" smtClean="0">
              <a:solidFill>
                <a:srgbClr val="FFFFFF"/>
              </a:solidFill>
              <a:latin typeface="Times New Roman" pitchFamily="18" charset="0"/>
            </a:endParaRPr>
          </a:p>
        </p:txBody>
      </p:sp>
      <p:sp>
        <p:nvSpPr>
          <p:cNvPr id="9220"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1"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2"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3"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4"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5"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6"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7"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Hier klicken, um Master-Titelformat zu bearbeiten.</a:t>
            </a:r>
          </a:p>
        </p:txBody>
      </p:sp>
      <p:sp>
        <p:nvSpPr>
          <p:cNvPr id="9228"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9229"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smtClean="0">
              <a:solidFill>
                <a:srgbClr val="FFFFFF"/>
              </a:solidFill>
              <a:latin typeface="Times New Roman" pitchFamily="18" charset="0"/>
            </a:endParaRPr>
          </a:p>
        </p:txBody>
      </p:sp>
      <p:sp>
        <p:nvSpPr>
          <p:cNvPr id="9230"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smtClean="0">
              <a:solidFill>
                <a:srgbClr val="FFFFFF"/>
              </a:solidFill>
              <a:latin typeface="Times New Roman" pitchFamily="18" charset="0"/>
            </a:endParaRPr>
          </a:p>
        </p:txBody>
      </p:sp>
      <p:sp>
        <p:nvSpPr>
          <p:cNvPr id="9231"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0FDD4DFB-CE0F-43F8-8A5C-910AA42341A6}" type="slidenum">
              <a:rPr lang="en-US" smtClean="0">
                <a:solidFill>
                  <a:srgbClr val="FFFFFF"/>
                </a:solidFill>
                <a:latin typeface="Times New Roman" pitchFamily="18" charset="0"/>
              </a:rPr>
              <a:pPr eaLnBrk="0" hangingPunct="0"/>
              <a:t>‹Nr.›</a:t>
            </a:fld>
            <a:endParaRPr lang="en-US"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73" r:id="rId1"/>
  </p:sldLayoutIdLst>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2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l" eaLnBrk="0" hangingPunct="0"/>
            <a:endParaRPr lang="de-CH" sz="2400" smtClean="0">
              <a:solidFill>
                <a:srgbClr val="FFFFFF"/>
              </a:solidFill>
              <a:latin typeface="Times New Roman" pitchFamily="18" charset="0"/>
            </a:endParaRPr>
          </a:p>
        </p:txBody>
      </p:sp>
      <p:sp>
        <p:nvSpPr>
          <p:cNvPr id="9219"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eaLnBrk="0" hangingPunct="0"/>
            <a:endParaRPr lang="de-CH" sz="2400" smtClean="0">
              <a:solidFill>
                <a:srgbClr val="FFFFFF"/>
              </a:solidFill>
              <a:latin typeface="Times New Roman" pitchFamily="18" charset="0"/>
            </a:endParaRPr>
          </a:p>
        </p:txBody>
      </p:sp>
      <p:sp>
        <p:nvSpPr>
          <p:cNvPr id="9220"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1"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2"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3"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4"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5"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6"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7"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Hier klicken, um Master-Titelformat zu bearbeiten.</a:t>
            </a:r>
          </a:p>
        </p:txBody>
      </p:sp>
      <p:sp>
        <p:nvSpPr>
          <p:cNvPr id="9228"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9229"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smtClean="0">
              <a:solidFill>
                <a:srgbClr val="FFFFFF"/>
              </a:solidFill>
              <a:latin typeface="Times New Roman" pitchFamily="18" charset="0"/>
            </a:endParaRPr>
          </a:p>
        </p:txBody>
      </p:sp>
      <p:sp>
        <p:nvSpPr>
          <p:cNvPr id="9230"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smtClean="0">
              <a:solidFill>
                <a:srgbClr val="FFFFFF"/>
              </a:solidFill>
              <a:latin typeface="Times New Roman" pitchFamily="18" charset="0"/>
            </a:endParaRPr>
          </a:p>
        </p:txBody>
      </p:sp>
      <p:sp>
        <p:nvSpPr>
          <p:cNvPr id="9231"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0FDD4DFB-CE0F-43F8-8A5C-910AA42341A6}" type="slidenum">
              <a:rPr lang="en-US" smtClean="0">
                <a:solidFill>
                  <a:srgbClr val="FFFFFF"/>
                </a:solidFill>
                <a:latin typeface="Times New Roman" pitchFamily="18" charset="0"/>
              </a:rPr>
              <a:pPr eaLnBrk="0" hangingPunct="0"/>
              <a:t>‹Nr.›</a:t>
            </a:fld>
            <a:endParaRPr lang="en-US"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75" r:id="rId1"/>
  </p:sldLayoutIdLst>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2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l" eaLnBrk="0" hangingPunct="0"/>
            <a:endParaRPr lang="de-CH" sz="2400" smtClean="0">
              <a:solidFill>
                <a:srgbClr val="FFFFFF"/>
              </a:solidFill>
              <a:latin typeface="Times New Roman" pitchFamily="18" charset="0"/>
            </a:endParaRPr>
          </a:p>
        </p:txBody>
      </p:sp>
      <p:sp>
        <p:nvSpPr>
          <p:cNvPr id="9219"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eaLnBrk="0" hangingPunct="0"/>
            <a:endParaRPr lang="de-CH" sz="2400" smtClean="0">
              <a:solidFill>
                <a:srgbClr val="FFFFFF"/>
              </a:solidFill>
              <a:latin typeface="Times New Roman" pitchFamily="18" charset="0"/>
            </a:endParaRPr>
          </a:p>
        </p:txBody>
      </p:sp>
      <p:sp>
        <p:nvSpPr>
          <p:cNvPr id="9220"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1"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2"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3"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4"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5"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6"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7"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Hier klicken, um Master-Titelformat zu bearbeiten.</a:t>
            </a:r>
          </a:p>
        </p:txBody>
      </p:sp>
      <p:sp>
        <p:nvSpPr>
          <p:cNvPr id="9228"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9229"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smtClean="0">
              <a:solidFill>
                <a:srgbClr val="FFFFFF"/>
              </a:solidFill>
              <a:latin typeface="Times New Roman" pitchFamily="18" charset="0"/>
            </a:endParaRPr>
          </a:p>
        </p:txBody>
      </p:sp>
      <p:sp>
        <p:nvSpPr>
          <p:cNvPr id="9230"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smtClean="0">
              <a:solidFill>
                <a:srgbClr val="FFFFFF"/>
              </a:solidFill>
              <a:latin typeface="Times New Roman" pitchFamily="18" charset="0"/>
            </a:endParaRPr>
          </a:p>
        </p:txBody>
      </p:sp>
      <p:sp>
        <p:nvSpPr>
          <p:cNvPr id="9231"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0FDD4DFB-CE0F-43F8-8A5C-910AA42341A6}" type="slidenum">
              <a:rPr lang="en-US" smtClean="0">
                <a:solidFill>
                  <a:srgbClr val="FFFFFF"/>
                </a:solidFill>
                <a:latin typeface="Times New Roman" pitchFamily="18" charset="0"/>
              </a:rPr>
              <a:pPr eaLnBrk="0" hangingPunct="0"/>
              <a:t>‹Nr.›</a:t>
            </a:fld>
            <a:endParaRPr lang="en-US"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77" r:id="rId1"/>
  </p:sldLayoutIdLst>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2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l" eaLnBrk="0" hangingPunct="0"/>
            <a:endParaRPr lang="de-CH" sz="2400" smtClean="0">
              <a:solidFill>
                <a:srgbClr val="FFFFFF"/>
              </a:solidFill>
              <a:latin typeface="Times New Roman" pitchFamily="18" charset="0"/>
            </a:endParaRPr>
          </a:p>
        </p:txBody>
      </p:sp>
      <p:sp>
        <p:nvSpPr>
          <p:cNvPr id="9219"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eaLnBrk="0" hangingPunct="0"/>
            <a:endParaRPr lang="de-CH" sz="2400" smtClean="0">
              <a:solidFill>
                <a:srgbClr val="FFFFFF"/>
              </a:solidFill>
              <a:latin typeface="Times New Roman" pitchFamily="18" charset="0"/>
            </a:endParaRPr>
          </a:p>
        </p:txBody>
      </p:sp>
      <p:sp>
        <p:nvSpPr>
          <p:cNvPr id="9220"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1"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2"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3"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4"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5"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6"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7"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Hier klicken, um Master-Titelformat zu bearbeiten.</a:t>
            </a:r>
          </a:p>
        </p:txBody>
      </p:sp>
      <p:sp>
        <p:nvSpPr>
          <p:cNvPr id="9228"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9229"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smtClean="0">
              <a:solidFill>
                <a:srgbClr val="FFFFFF"/>
              </a:solidFill>
              <a:latin typeface="Times New Roman" pitchFamily="18" charset="0"/>
            </a:endParaRPr>
          </a:p>
        </p:txBody>
      </p:sp>
      <p:sp>
        <p:nvSpPr>
          <p:cNvPr id="9230"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smtClean="0">
              <a:solidFill>
                <a:srgbClr val="FFFFFF"/>
              </a:solidFill>
              <a:latin typeface="Times New Roman" pitchFamily="18" charset="0"/>
            </a:endParaRPr>
          </a:p>
        </p:txBody>
      </p:sp>
      <p:sp>
        <p:nvSpPr>
          <p:cNvPr id="9231"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0FDD4DFB-CE0F-43F8-8A5C-910AA42341A6}" type="slidenum">
              <a:rPr lang="en-US" smtClean="0">
                <a:solidFill>
                  <a:srgbClr val="FFFFFF"/>
                </a:solidFill>
                <a:latin typeface="Times New Roman" pitchFamily="18" charset="0"/>
              </a:rPr>
              <a:pPr eaLnBrk="0" hangingPunct="0"/>
              <a:t>‹Nr.›</a:t>
            </a:fld>
            <a:endParaRPr lang="en-US"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79" r:id="rId1"/>
  </p:sldLayoutIdLst>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2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l" eaLnBrk="0" hangingPunct="0"/>
            <a:endParaRPr lang="de-CH" sz="2400" smtClean="0">
              <a:solidFill>
                <a:srgbClr val="FFFFFF"/>
              </a:solidFill>
              <a:latin typeface="Times New Roman" pitchFamily="18" charset="0"/>
            </a:endParaRPr>
          </a:p>
        </p:txBody>
      </p:sp>
      <p:sp>
        <p:nvSpPr>
          <p:cNvPr id="9219"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eaLnBrk="0" hangingPunct="0"/>
            <a:endParaRPr lang="de-CH" sz="2400" smtClean="0">
              <a:solidFill>
                <a:srgbClr val="FFFFFF"/>
              </a:solidFill>
              <a:latin typeface="Times New Roman" pitchFamily="18" charset="0"/>
            </a:endParaRPr>
          </a:p>
        </p:txBody>
      </p:sp>
      <p:sp>
        <p:nvSpPr>
          <p:cNvPr id="9220"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1"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2"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3"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4"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5"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6"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endParaRPr lang="de-CH" sz="2400" smtClean="0">
              <a:solidFill>
                <a:srgbClr val="FFFFFF"/>
              </a:solidFill>
              <a:latin typeface="Times New Roman" pitchFamily="18" charset="0"/>
            </a:endParaRPr>
          </a:p>
        </p:txBody>
      </p:sp>
      <p:sp>
        <p:nvSpPr>
          <p:cNvPr id="9227"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Hier klicken, um Master-Titelformat zu bearbeiten.</a:t>
            </a:r>
          </a:p>
        </p:txBody>
      </p:sp>
      <p:sp>
        <p:nvSpPr>
          <p:cNvPr id="9228"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9229"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smtClean="0">
              <a:solidFill>
                <a:srgbClr val="FFFFFF"/>
              </a:solidFill>
              <a:latin typeface="Times New Roman" pitchFamily="18" charset="0"/>
            </a:endParaRPr>
          </a:p>
        </p:txBody>
      </p:sp>
      <p:sp>
        <p:nvSpPr>
          <p:cNvPr id="9230"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smtClean="0">
              <a:solidFill>
                <a:srgbClr val="FFFFFF"/>
              </a:solidFill>
              <a:latin typeface="Times New Roman" pitchFamily="18" charset="0"/>
            </a:endParaRPr>
          </a:p>
        </p:txBody>
      </p:sp>
      <p:sp>
        <p:nvSpPr>
          <p:cNvPr id="9231"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0FDD4DFB-CE0F-43F8-8A5C-910AA42341A6}" type="slidenum">
              <a:rPr lang="en-US" smtClean="0">
                <a:solidFill>
                  <a:srgbClr val="FFFFFF"/>
                </a:solidFill>
                <a:latin typeface="Times New Roman" pitchFamily="18" charset="0"/>
              </a:rPr>
              <a:pPr eaLnBrk="0" hangingPunct="0"/>
              <a:t>‹Nr.›</a:t>
            </a:fld>
            <a:endParaRPr lang="en-US"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83" r:id="rId1"/>
  </p:sldLayoutIdLst>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2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solidFill>
                <a:srgbClr val="336699"/>
              </a:solidFill>
            </a:endParaRPr>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solidFill>
                <a:srgbClr val="336699"/>
              </a:solidFill>
            </a:endParaRPr>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solidFill>
                  <a:srgbClr val="336699"/>
                </a:solidFill>
              </a:rPr>
              <a:pPr/>
              <a:t>‹Nr.›</a:t>
            </a:fld>
            <a:endParaRPr lang="de-CH">
              <a:solidFill>
                <a:srgbClr val="336699"/>
              </a:solidFill>
            </a:endParaRPr>
          </a:p>
        </p:txBody>
      </p:sp>
    </p:spTree>
    <p:extLst>
      <p:ext uri="{BB962C8B-B14F-4D97-AF65-F5344CB8AC3E}">
        <p14:creationId xmlns:p14="http://schemas.microsoft.com/office/powerpoint/2010/main" val="18005713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7061" y="142761"/>
            <a:ext cx="8643998" cy="2062103"/>
          </a:xfrm>
          <a:noFill/>
        </p:spPr>
        <p:txBody>
          <a:bodyPr wrap="square" anchor="t">
            <a:spAutoFit/>
          </a:bodyPr>
          <a:lstStyle/>
          <a:p>
            <a:pPr algn="l"/>
            <a:r>
              <a:rPr lang="de-CH" sz="8000" dirty="0" smtClean="0">
                <a:ln>
                  <a:solidFill>
                    <a:schemeClr val="accent3">
                      <a:lumMod val="10000"/>
                    </a:schemeClr>
                  </a:solidFill>
                </a:ln>
                <a:solidFill>
                  <a:schemeClr val="bg1"/>
                </a:solidFill>
              </a:rPr>
              <a:t>Wie Glaube beginnt</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34770" y="5673170"/>
            <a:ext cx="8929718" cy="1068198"/>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Abraham – das Vorbild des Glaubens (Teil 1/4)</a:t>
            </a:r>
            <a:endParaRPr lang="de-CH" sz="2800" dirty="0">
              <a:ln>
                <a:solidFill>
                  <a:schemeClr val="accent3">
                    <a:lumMod val="10000"/>
                  </a:schemeClr>
                </a:solidFill>
              </a:ln>
            </a:endParaRPr>
          </a:p>
        </p:txBody>
      </p:sp>
      <p:sp>
        <p:nvSpPr>
          <p:cNvPr id="4" name="Rectangle 3"/>
          <p:cNvSpPr txBox="1">
            <a:spLocks noChangeArrowheads="1"/>
          </p:cNvSpPr>
          <p:nvPr/>
        </p:nvSpPr>
        <p:spPr bwMode="auto">
          <a:xfrm>
            <a:off x="22796" y="3213100"/>
            <a:ext cx="8929718" cy="648072"/>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rgbClr val="FFFFFF"/>
                </a:solidFill>
                <a:latin typeface="Arial Rounded MT Bold" pitchFamily="34" charset="0"/>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de-CH" sz="2400" dirty="0" smtClean="0">
                <a:ln>
                  <a:solidFill>
                    <a:schemeClr val="accent3">
                      <a:lumMod val="10000"/>
                    </a:schemeClr>
                  </a:solidFill>
                </a:ln>
              </a:rPr>
              <a:t>1.Mose 12,1-3</a:t>
            </a:r>
            <a:endParaRPr lang="de-CH" sz="24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225456"/>
            <a:ext cx="8928992" cy="683264"/>
          </a:xfrm>
          <a:noFill/>
        </p:spPr>
        <p:txBody>
          <a:bodyPr wrap="square" anchor="t">
            <a:spAutoFit/>
          </a:bodyPr>
          <a:lstStyle/>
          <a:p>
            <a:pPr marL="1117600" indent="-1117600" algn="l">
              <a:buFontTx/>
              <a:buAutoNum type="romanUcPeriod"/>
            </a:pPr>
            <a:r>
              <a:rPr lang="de-DE" sz="4800" dirty="0" smtClean="0">
                <a:ln>
                  <a:solidFill>
                    <a:schemeClr val="accent3">
                      <a:lumMod val="10000"/>
                    </a:schemeClr>
                  </a:solidFill>
                </a:ln>
                <a:solidFill>
                  <a:schemeClr val="bg1"/>
                </a:solidFill>
              </a:rPr>
              <a:t>Glaube wird geweckt</a:t>
            </a:r>
            <a:endParaRPr lang="de-CH" sz="4800" dirty="0">
              <a:ln>
                <a:solidFill>
                  <a:schemeClr val="accent3">
                    <a:lumMod val="10000"/>
                  </a:schemeClr>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911"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Da sagte der Herr zu Abram</a:t>
            </a:r>
            <a:r>
              <a:rPr lang="de-CH" sz="3600" kern="1200" dirty="0" smtClean="0">
                <a:ln>
                  <a:solidFill>
                    <a:srgbClr val="000000"/>
                  </a:solidFill>
                </a:ln>
                <a:ea typeface="+mn-ea"/>
                <a:cs typeface="+mn-cs"/>
              </a:rPr>
              <a: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a:t>
            </a:r>
            <a:r>
              <a:rPr lang="de-CH" sz="3600" kern="1200" dirty="0">
                <a:ln>
                  <a:solidFill>
                    <a:srgbClr val="000000"/>
                  </a:solidFill>
                </a:ln>
                <a:ea typeface="+mn-ea"/>
                <a:cs typeface="+mn-cs"/>
              </a:rPr>
              <a:t>Verlass deine Heimat, deine Sippe und die Familie deines Vaters und zieh in das Land, das ich dir zeigen </a:t>
            </a:r>
            <a:r>
              <a:rPr lang="de-CH" sz="3600" kern="1200" dirty="0" smtClean="0">
                <a:ln>
                  <a:solidFill>
                    <a:srgbClr val="000000"/>
                  </a:solidFill>
                </a:ln>
                <a:ea typeface="+mn-ea"/>
                <a:cs typeface="+mn-cs"/>
              </a:rPr>
              <a:t>werde!»</a:t>
            </a:r>
            <a:endParaRPr lang="de-CH" sz="3600" kern="1200" dirty="0">
              <a:ln>
                <a:solidFill>
                  <a:srgbClr val="000000"/>
                </a:solidFill>
              </a:ln>
              <a:ea typeface="+mn-ea"/>
              <a:cs typeface="+mn-cs"/>
            </a:endParaRPr>
          </a:p>
        </p:txBody>
      </p:sp>
      <p:sp>
        <p:nvSpPr>
          <p:cNvPr id="744451" name="Rectangle 3"/>
          <p:cNvSpPr>
            <a:spLocks noChangeArrowheads="1"/>
          </p:cNvSpPr>
          <p:nvPr/>
        </p:nvSpPr>
        <p:spPr bwMode="auto">
          <a:xfrm>
            <a:off x="3150974" y="2852936"/>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1.Mose 12,1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56095482"/>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098" name="Picture 2" descr="D:\Bilder\Karten\Naher Osten heut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95950"/>
          </a:xfrm>
          <a:prstGeom prst="rect">
            <a:avLst/>
          </a:prstGeom>
          <a:noFill/>
          <a:extLst>
            <a:ext uri="{909E8E84-426E-40DD-AFC4-6F175D3DCCD1}">
              <a14:hiddenFill xmlns:a14="http://schemas.microsoft.com/office/drawing/2010/main">
                <a:solidFill>
                  <a:srgbClr val="FFFFFF"/>
                </a:solidFill>
              </a14:hiddenFill>
            </a:ext>
          </a:extLst>
        </p:spPr>
      </p:pic>
      <p:sp>
        <p:nvSpPr>
          <p:cNvPr id="4099" name="Oval 3"/>
          <p:cNvSpPr>
            <a:spLocks noChangeArrowheads="1"/>
          </p:cNvSpPr>
          <p:nvPr/>
        </p:nvSpPr>
        <p:spPr bwMode="auto">
          <a:xfrm>
            <a:off x="7772400" y="3200400"/>
            <a:ext cx="914400" cy="914400"/>
          </a:xfrm>
          <a:prstGeom prst="ellipse">
            <a:avLst/>
          </a:prstGeom>
          <a:noFill/>
          <a:ln w="698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0" hangingPunct="0"/>
            <a:endParaRPr lang="de-CH" sz="2400" smtClean="0">
              <a:solidFill>
                <a:srgbClr val="FFFFFF"/>
              </a:solidFill>
              <a:latin typeface="Times New Roman"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75" name="Picture 3" descr="D:\Bilder\Karten\Naher Osten Antik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5648325"/>
          </a:xfrm>
          <a:prstGeom prst="rect">
            <a:avLst/>
          </a:prstGeom>
          <a:noFill/>
          <a:extLst>
            <a:ext uri="{909E8E84-426E-40DD-AFC4-6F175D3DCCD1}">
              <a14:hiddenFill xmlns:a14="http://schemas.microsoft.com/office/drawing/2010/main">
                <a:solidFill>
                  <a:srgbClr val="FFFFFF"/>
                </a:solidFill>
              </a14:hiddenFill>
            </a:ext>
          </a:extLst>
        </p:spPr>
      </p:pic>
      <p:sp>
        <p:nvSpPr>
          <p:cNvPr id="3076" name="Oval 4"/>
          <p:cNvSpPr>
            <a:spLocks noChangeArrowheads="1"/>
          </p:cNvSpPr>
          <p:nvPr/>
        </p:nvSpPr>
        <p:spPr bwMode="auto">
          <a:xfrm>
            <a:off x="7696200" y="3352800"/>
            <a:ext cx="914400" cy="914400"/>
          </a:xfrm>
          <a:prstGeom prst="ellipse">
            <a:avLst/>
          </a:prstGeom>
          <a:noFill/>
          <a:ln w="698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0" hangingPunct="0"/>
            <a:endParaRPr lang="de-CH" sz="2400" smtClean="0">
              <a:solidFill>
                <a:srgbClr val="FFFFFF"/>
              </a:solidFill>
              <a:latin typeface="Times New Roman" pitchFamily="18" charset="0"/>
            </a:endParaRPr>
          </a:p>
        </p:txBody>
      </p:sp>
    </p:spTree>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170" name="Picture 2" descr="D:\Bilder\Archeologie\Zikkura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534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3315" name="Picture 3" descr="D:\Bilder\Archeologie\Ziqqur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9448800" cy="5565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84688"/>
            <a:ext cx="9036496"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„So spricht der HERR, der Gott Israels: 'Vor langer Zeit wohnten eure Vorfahren auf der anderen Seite des </a:t>
            </a:r>
            <a:r>
              <a:rPr lang="de-CH" sz="3600" kern="1200" dirty="0" err="1" smtClean="0">
                <a:ln>
                  <a:solidFill>
                    <a:srgbClr val="000000"/>
                  </a:solidFill>
                </a:ln>
                <a:ea typeface="+mn-ea"/>
                <a:cs typeface="+mn-cs"/>
              </a:rPr>
              <a:t>Eufratstromes</a:t>
            </a:r>
            <a:r>
              <a:rPr lang="de-CH" sz="3600" kern="1200" dirty="0" smtClean="0">
                <a:ln>
                  <a:solidFill>
                    <a:srgbClr val="000000"/>
                  </a:solidFill>
                </a:ln>
                <a:ea typeface="+mn-ea"/>
                <a:cs typeface="+mn-cs"/>
              </a:rPr>
              <a:t> </a:t>
            </a:r>
            <a:r>
              <a:rPr lang="de-CH" sz="3600" kern="1200" dirty="0">
                <a:ln>
                  <a:solidFill>
                    <a:srgbClr val="000000"/>
                  </a:solidFill>
                </a:ln>
                <a:ea typeface="+mn-ea"/>
                <a:cs typeface="+mn-cs"/>
              </a:rPr>
              <a:t>und verehrten fremde Götter. Das ging so bis zu </a:t>
            </a:r>
            <a:r>
              <a:rPr lang="de-CH" sz="3600" kern="1200" dirty="0" err="1" smtClean="0">
                <a:ln>
                  <a:solidFill>
                    <a:srgbClr val="000000"/>
                  </a:solidFill>
                </a:ln>
                <a:ea typeface="+mn-ea"/>
                <a:cs typeface="+mn-cs"/>
              </a:rPr>
              <a:t>Terach</a:t>
            </a:r>
            <a:r>
              <a:rPr lang="de-CH" sz="3600" kern="1200" dirty="0" smtClean="0">
                <a:ln>
                  <a:solidFill>
                    <a:srgbClr val="000000"/>
                  </a:solidFill>
                </a:ln>
                <a:ea typeface="+mn-ea"/>
                <a:cs typeface="+mn-cs"/>
              </a:rPr>
              <a: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dem </a:t>
            </a:r>
            <a:r>
              <a:rPr lang="de-CH" sz="3600" kern="1200" dirty="0">
                <a:ln>
                  <a:solidFill>
                    <a:srgbClr val="000000"/>
                  </a:solidFill>
                </a:ln>
                <a:ea typeface="+mn-ea"/>
                <a:cs typeface="+mn-cs"/>
              </a:rPr>
              <a:t>Vater Abrahams und </a:t>
            </a:r>
            <a:r>
              <a:rPr lang="de-CH" sz="3600" kern="1200" dirty="0" err="1">
                <a:ln>
                  <a:solidFill>
                    <a:srgbClr val="000000"/>
                  </a:solidFill>
                </a:ln>
                <a:ea typeface="+mn-ea"/>
                <a:cs typeface="+mn-cs"/>
              </a:rPr>
              <a:t>Nahors</a:t>
            </a:r>
            <a:r>
              <a:rPr lang="de-CH" sz="3600" kern="1200" dirty="0">
                <a:ln>
                  <a:solidFill>
                    <a:srgbClr val="000000"/>
                  </a:solidFill>
                </a:ln>
                <a:ea typeface="+mn-ea"/>
                <a:cs typeface="+mn-cs"/>
              </a:rPr>
              <a:t>.“</a:t>
            </a:r>
          </a:p>
        </p:txBody>
      </p:sp>
      <p:sp>
        <p:nvSpPr>
          <p:cNvPr id="5" name="Rectangle 3"/>
          <p:cNvSpPr>
            <a:spLocks noChangeArrowheads="1"/>
          </p:cNvSpPr>
          <p:nvPr/>
        </p:nvSpPr>
        <p:spPr bwMode="auto">
          <a:xfrm>
            <a:off x="2339752" y="3645024"/>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Josua 24,2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67827013"/>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898" y="44624"/>
            <a:ext cx="9073606"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„Aber dann holte ich euren Stammvater Abraham aus dem Land jenseits des </a:t>
            </a:r>
            <a:r>
              <a:rPr lang="de-CH" sz="3600" kern="1200" dirty="0" err="1">
                <a:ln>
                  <a:solidFill>
                    <a:srgbClr val="000000"/>
                  </a:solidFill>
                </a:ln>
                <a:ea typeface="+mn-ea"/>
                <a:cs typeface="+mn-cs"/>
              </a:rPr>
              <a:t>Eufrats</a:t>
            </a:r>
            <a:r>
              <a:rPr lang="de-CH" sz="3600" kern="1200" dirty="0">
                <a:ln>
                  <a:solidFill>
                    <a:srgbClr val="000000"/>
                  </a:solidFill>
                </a:ln>
                <a:ea typeface="+mn-ea"/>
                <a:cs typeface="+mn-cs"/>
              </a:rPr>
              <a:t> und liess ihn im ganzen Land Kanaan umherziehen.“</a:t>
            </a:r>
          </a:p>
        </p:txBody>
      </p:sp>
      <p:sp>
        <p:nvSpPr>
          <p:cNvPr id="5" name="Rectangle 3"/>
          <p:cNvSpPr>
            <a:spLocks noChangeArrowheads="1"/>
          </p:cNvSpPr>
          <p:nvPr/>
        </p:nvSpPr>
        <p:spPr bwMode="auto">
          <a:xfrm>
            <a:off x="1835696" y="2492896"/>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Josua 24,3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801789819"/>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77723"/>
            <a:ext cx="8928992" cy="830997"/>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a:ln>
                  <a:solidFill>
                    <a:srgbClr val="000000"/>
                  </a:solidFill>
                </a:ln>
                <a:ea typeface="+mn-ea"/>
                <a:cs typeface="+mn-cs"/>
              </a:rPr>
              <a:t>„Keiner fragt nach Gott.“</a:t>
            </a:r>
          </a:p>
        </p:txBody>
      </p:sp>
      <p:sp>
        <p:nvSpPr>
          <p:cNvPr id="5" name="Rectangle 3"/>
          <p:cNvSpPr>
            <a:spLocks noChangeArrowheads="1"/>
          </p:cNvSpPr>
          <p:nvPr/>
        </p:nvSpPr>
        <p:spPr bwMode="auto">
          <a:xfrm>
            <a:off x="2339752" y="1412776"/>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Römer-Brief 3,11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4231499"/>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0556"/>
            <a:ext cx="7273379"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„Niemand kann von sich selbst aus zu mir kommen. Der Vater, der mich gesandt hat, muss ihn zu mir ziehen.“</a:t>
            </a:r>
          </a:p>
        </p:txBody>
      </p:sp>
      <p:sp>
        <p:nvSpPr>
          <p:cNvPr id="5" name="Rectangle 3"/>
          <p:cNvSpPr>
            <a:spLocks noChangeArrowheads="1"/>
          </p:cNvSpPr>
          <p:nvPr/>
        </p:nvSpPr>
        <p:spPr bwMode="auto">
          <a:xfrm>
            <a:off x="467544" y="2348880"/>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6,44</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575222129"/>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pic>
        <p:nvPicPr>
          <p:cNvPr id="1026" name="Picture 2" descr="C:\Users\Birnstiel\Desktop\Predigtreihe Abrah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195" y="116632"/>
            <a:ext cx="5670301"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73810"/>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624"/>
            <a:ext cx="8065467"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„Viele Male und auf verschiedenste Weise sprach Gott </a:t>
            </a:r>
            <a:r>
              <a:rPr lang="de-CH" sz="3600" kern="1200" dirty="0" smtClean="0">
                <a:ln>
                  <a:solidFill>
                    <a:srgbClr val="000000"/>
                  </a:solidFill>
                </a:ln>
                <a:ea typeface="+mn-ea"/>
                <a:cs typeface="+mn-cs"/>
              </a:rPr>
              <a:t>in</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der </a:t>
            </a:r>
            <a:r>
              <a:rPr lang="de-CH" sz="3600" kern="1200" dirty="0">
                <a:ln>
                  <a:solidFill>
                    <a:srgbClr val="000000"/>
                  </a:solidFill>
                </a:ln>
                <a:ea typeface="+mn-ea"/>
                <a:cs typeface="+mn-cs"/>
              </a:rPr>
              <a:t>Vergangenheit </a:t>
            </a:r>
            <a:r>
              <a:rPr lang="de-CH" sz="3600" kern="1200" dirty="0" smtClean="0">
                <a:ln>
                  <a:solidFill>
                    <a:srgbClr val="000000"/>
                  </a:solidFill>
                </a:ln>
                <a:ea typeface="+mn-ea"/>
                <a:cs typeface="+mn-cs"/>
              </a:rPr>
              <a:t>durch</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die </a:t>
            </a:r>
            <a:r>
              <a:rPr lang="de-CH" sz="3600" kern="1200" dirty="0">
                <a:ln>
                  <a:solidFill>
                    <a:srgbClr val="000000"/>
                  </a:solidFill>
                </a:ln>
                <a:ea typeface="+mn-ea"/>
                <a:cs typeface="+mn-cs"/>
              </a:rPr>
              <a:t>Propheten </a:t>
            </a:r>
            <a:r>
              <a:rPr lang="de-CH" sz="3600" kern="1200" dirty="0" smtClean="0">
                <a:ln>
                  <a:solidFill>
                    <a:srgbClr val="000000"/>
                  </a:solidFill>
                </a:ln>
                <a:ea typeface="+mn-ea"/>
                <a:cs typeface="+mn-cs"/>
              </a:rPr>
              <a:t>zu</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unseren </a:t>
            </a:r>
            <a:r>
              <a:rPr lang="de-CH" sz="3600" kern="1200" dirty="0">
                <a:ln>
                  <a:solidFill>
                    <a:srgbClr val="000000"/>
                  </a:solidFill>
                </a:ln>
                <a:ea typeface="+mn-ea"/>
                <a:cs typeface="+mn-cs"/>
              </a:rPr>
              <a:t>Vorfahren.“</a:t>
            </a:r>
          </a:p>
        </p:txBody>
      </p:sp>
      <p:sp>
        <p:nvSpPr>
          <p:cNvPr id="5" name="Rectangle 3"/>
          <p:cNvSpPr>
            <a:spLocks noChangeArrowheads="1"/>
          </p:cNvSpPr>
          <p:nvPr/>
        </p:nvSpPr>
        <p:spPr bwMode="auto">
          <a:xfrm>
            <a:off x="1644501" y="2348880"/>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Hebräer 1,1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63359887"/>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065467" cy="1754326"/>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„Jetzt aber, am Ende der Zeit, hat er durch seinen eigenen Sohn zu uns gesprochen.“</a:t>
            </a:r>
          </a:p>
        </p:txBody>
      </p:sp>
      <p:sp>
        <p:nvSpPr>
          <p:cNvPr id="5" name="Rectangle 3"/>
          <p:cNvSpPr>
            <a:spLocks noChangeArrowheads="1"/>
          </p:cNvSpPr>
          <p:nvPr/>
        </p:nvSpPr>
        <p:spPr bwMode="auto">
          <a:xfrm>
            <a:off x="1187624" y="1746569"/>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Hebräer 1,2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07719056"/>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353847"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„Ich bete aber nicht nur für sie, sondern auch für die </a:t>
            </a:r>
            <a:r>
              <a:rPr lang="de-CH" sz="3600" kern="1200" dirty="0" smtClean="0">
                <a:ln>
                  <a:solidFill>
                    <a:srgbClr val="000000"/>
                  </a:solidFill>
                </a:ln>
                <a:ea typeface="+mn-ea"/>
                <a:cs typeface="+mn-cs"/>
              </a:rPr>
              <a:t>Menschen,</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die </a:t>
            </a:r>
            <a:r>
              <a:rPr lang="de-CH" sz="3600" kern="1200" dirty="0">
                <a:ln>
                  <a:solidFill>
                    <a:srgbClr val="000000"/>
                  </a:solidFill>
                </a:ln>
                <a:ea typeface="+mn-ea"/>
                <a:cs typeface="+mn-cs"/>
              </a:rPr>
              <a:t>auf ihr Wort hin an </a:t>
            </a:r>
            <a:r>
              <a:rPr lang="de-CH" sz="3600" kern="1200" dirty="0" smtClean="0">
                <a:ln>
                  <a:solidFill>
                    <a:srgbClr val="000000"/>
                  </a:solidFill>
                </a:ln>
                <a:ea typeface="+mn-ea"/>
                <a:cs typeface="+mn-cs"/>
              </a:rPr>
              <a:t>mich</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glauben </a:t>
            </a:r>
            <a:r>
              <a:rPr lang="de-CH" sz="3600" kern="1200" dirty="0">
                <a:ln>
                  <a:solidFill>
                    <a:srgbClr val="000000"/>
                  </a:solidFill>
                </a:ln>
                <a:ea typeface="+mn-ea"/>
                <a:cs typeface="+mn-cs"/>
              </a:rPr>
              <a:t>werden.“</a:t>
            </a:r>
          </a:p>
        </p:txBody>
      </p:sp>
      <p:sp>
        <p:nvSpPr>
          <p:cNvPr id="744451" name="Rectangle 3"/>
          <p:cNvSpPr>
            <a:spLocks noChangeArrowheads="1"/>
          </p:cNvSpPr>
          <p:nvPr/>
        </p:nvSpPr>
        <p:spPr bwMode="auto">
          <a:xfrm>
            <a:off x="3157612" y="3140968"/>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17,20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6084696"/>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107504" y="206872"/>
            <a:ext cx="8928992" cy="1421928"/>
          </a:xfrm>
          <a:noFill/>
          <a:ln/>
        </p:spPr>
        <p:txBody>
          <a:bodyPr wrap="square" anchor="t">
            <a:spAutoFit/>
          </a:bodyPr>
          <a:lstStyle/>
          <a:p>
            <a:pPr marL="1117600" indent="-1117600" algn="l"/>
            <a:r>
              <a:rPr lang="de-DE" sz="5400" dirty="0" smtClean="0">
                <a:ln>
                  <a:solidFill>
                    <a:schemeClr val="accent3">
                      <a:lumMod val="10000"/>
                    </a:schemeClr>
                  </a:solidFill>
                </a:ln>
                <a:solidFill>
                  <a:schemeClr val="bg1"/>
                </a:solidFill>
              </a:rPr>
              <a:t>II.   Glaube nimmt Abschied</a:t>
            </a:r>
            <a:endParaRPr lang="de-CH" sz="5400" dirty="0">
              <a:ln>
                <a:solidFill>
                  <a:schemeClr val="accent3">
                    <a:lumMod val="10000"/>
                  </a:schemeClr>
                </a:solidFill>
              </a:ln>
              <a:solidFill>
                <a:schemeClr val="bg1"/>
              </a:solidFill>
            </a:endParaRPr>
          </a:p>
        </p:txBody>
      </p:sp>
    </p:spTree>
    <p:extLst>
      <p:ext uri="{BB962C8B-B14F-4D97-AF65-F5344CB8AC3E}">
        <p14:creationId xmlns:p14="http://schemas.microsoft.com/office/powerpoint/2010/main" val="1907183690"/>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911" cy="1754326"/>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«Verlass </a:t>
            </a:r>
            <a:r>
              <a:rPr lang="de-CH" sz="3600" kern="1200" dirty="0">
                <a:ln>
                  <a:solidFill>
                    <a:srgbClr val="000000"/>
                  </a:solidFill>
                </a:ln>
                <a:ea typeface="+mn-ea"/>
                <a:cs typeface="+mn-cs"/>
              </a:rPr>
              <a:t>deine Heimat, deine Sippe und die Familie deines Vaters und zieh in das Land, das ich dir zeigen </a:t>
            </a:r>
            <a:r>
              <a:rPr lang="de-CH" sz="3600" kern="1200" dirty="0" smtClean="0">
                <a:ln>
                  <a:solidFill>
                    <a:srgbClr val="000000"/>
                  </a:solidFill>
                </a:ln>
                <a:ea typeface="+mn-ea"/>
                <a:cs typeface="+mn-cs"/>
              </a:rPr>
              <a:t>werde!»</a:t>
            </a:r>
            <a:endParaRPr lang="de-CH" sz="3600" kern="1200" dirty="0">
              <a:ln>
                <a:solidFill>
                  <a:srgbClr val="000000"/>
                </a:solidFill>
              </a:ln>
              <a:ea typeface="+mn-ea"/>
              <a:cs typeface="+mn-cs"/>
            </a:endParaRPr>
          </a:p>
        </p:txBody>
      </p:sp>
      <p:sp>
        <p:nvSpPr>
          <p:cNvPr id="744451" name="Rectangle 3"/>
          <p:cNvSpPr>
            <a:spLocks noChangeArrowheads="1"/>
          </p:cNvSpPr>
          <p:nvPr/>
        </p:nvSpPr>
        <p:spPr bwMode="auto">
          <a:xfrm>
            <a:off x="3059832" y="2103239"/>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1.Mose 12,1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142082989"/>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835696" y="40556"/>
            <a:ext cx="7248550"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„Darum kann keiner von euch mein Jünger sein, wenn </a:t>
            </a:r>
            <a:r>
              <a:rPr lang="de-CH" sz="3600" kern="1200" dirty="0" smtClean="0">
                <a:ln>
                  <a:solidFill>
                    <a:srgbClr val="000000"/>
                  </a:solidFill>
                </a:ln>
                <a:ea typeface="+mn-ea"/>
                <a:cs typeface="+mn-cs"/>
              </a:rPr>
              <a:t>er</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sich </a:t>
            </a:r>
            <a:r>
              <a:rPr lang="de-CH" sz="3600" kern="1200" dirty="0">
                <a:ln>
                  <a:solidFill>
                    <a:srgbClr val="000000"/>
                  </a:solidFill>
                </a:ln>
                <a:ea typeface="+mn-ea"/>
                <a:cs typeface="+mn-cs"/>
              </a:rPr>
              <a:t>nicht von allem </a:t>
            </a:r>
            <a:r>
              <a:rPr lang="de-CH" sz="3600" kern="1200" dirty="0" smtClean="0">
                <a:ln>
                  <a:solidFill>
                    <a:srgbClr val="000000"/>
                  </a:solidFill>
                </a:ln>
                <a:ea typeface="+mn-ea"/>
                <a:cs typeface="+mn-cs"/>
              </a:rPr>
              <a:t>trennt,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was </a:t>
            </a:r>
            <a:r>
              <a:rPr lang="de-CH" sz="3600" kern="1200" dirty="0">
                <a:ln>
                  <a:solidFill>
                    <a:srgbClr val="000000"/>
                  </a:solidFill>
                </a:ln>
                <a:ea typeface="+mn-ea"/>
                <a:cs typeface="+mn-cs"/>
              </a:rPr>
              <a:t>er hat.“</a:t>
            </a:r>
          </a:p>
        </p:txBody>
      </p:sp>
      <p:sp>
        <p:nvSpPr>
          <p:cNvPr id="5" name="Rectangle 3"/>
          <p:cNvSpPr>
            <a:spLocks noChangeArrowheads="1"/>
          </p:cNvSpPr>
          <p:nvPr/>
        </p:nvSpPr>
        <p:spPr bwMode="auto">
          <a:xfrm>
            <a:off x="2411760" y="2132856"/>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Lukas-Evangelium 14,33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53401630"/>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60718"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„Mit der guten Nachricht, die wir euch bringen, fordern wir euch ja gerade dazu auf, euch von all </a:t>
            </a:r>
            <a:r>
              <a:rPr lang="de-CH" sz="3600" kern="1200" dirty="0" smtClean="0">
                <a:ln>
                  <a:solidFill>
                    <a:srgbClr val="000000"/>
                  </a:solidFill>
                </a:ln>
                <a:ea typeface="+mn-ea"/>
                <a:cs typeface="+mn-cs"/>
              </a:rPr>
              <a:t>diesen</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Göttern abzuwenden,</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die </a:t>
            </a:r>
            <a:r>
              <a:rPr lang="de-CH" sz="3600" kern="1200" dirty="0">
                <a:ln>
                  <a:solidFill>
                    <a:srgbClr val="000000"/>
                  </a:solidFill>
                </a:ln>
                <a:ea typeface="+mn-ea"/>
                <a:cs typeface="+mn-cs"/>
              </a:rPr>
              <a:t>gar keine sind.“</a:t>
            </a:r>
          </a:p>
        </p:txBody>
      </p:sp>
      <p:sp>
        <p:nvSpPr>
          <p:cNvPr id="5" name="Rectangle 3"/>
          <p:cNvSpPr>
            <a:spLocks noChangeArrowheads="1"/>
          </p:cNvSpPr>
          <p:nvPr/>
        </p:nvSpPr>
        <p:spPr bwMode="auto">
          <a:xfrm>
            <a:off x="2483768" y="4235896"/>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Apostelgeschichte 14,15</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93242836"/>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107504" y="206872"/>
            <a:ext cx="8928992" cy="757130"/>
          </a:xfrm>
          <a:noFill/>
          <a:ln/>
        </p:spPr>
        <p:txBody>
          <a:bodyPr wrap="square" anchor="t">
            <a:spAutoFit/>
          </a:bodyPr>
          <a:lstStyle/>
          <a:p>
            <a:pPr marL="1117600" indent="-1117600" algn="l"/>
            <a:r>
              <a:rPr lang="de-DE" sz="5400" dirty="0" smtClean="0">
                <a:ln>
                  <a:solidFill>
                    <a:schemeClr val="accent3">
                      <a:lumMod val="10000"/>
                    </a:schemeClr>
                  </a:solidFill>
                </a:ln>
                <a:solidFill>
                  <a:schemeClr val="bg1"/>
                </a:solidFill>
              </a:rPr>
              <a:t>III.   Glaube hat Zukunft</a:t>
            </a:r>
            <a:endParaRPr lang="de-CH" sz="5400" dirty="0">
              <a:ln>
                <a:solidFill>
                  <a:schemeClr val="accent3">
                    <a:lumMod val="10000"/>
                  </a:schemeClr>
                </a:solidFill>
              </a:ln>
              <a:solidFill>
                <a:schemeClr val="bg1"/>
              </a:solidFill>
            </a:endParaRPr>
          </a:p>
        </p:txBody>
      </p:sp>
    </p:spTree>
    <p:extLst>
      <p:ext uri="{BB962C8B-B14F-4D97-AF65-F5344CB8AC3E}">
        <p14:creationId xmlns:p14="http://schemas.microsoft.com/office/powerpoint/2010/main" val="1482388518"/>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06754"/>
            <a:ext cx="8929911"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rPr>
              <a:t>«Zieh </a:t>
            </a:r>
            <a:r>
              <a:rPr lang="de-CH" sz="3600" kern="1200" dirty="0">
                <a:ln>
                  <a:solidFill>
                    <a:srgbClr val="000000"/>
                  </a:solidFill>
                </a:ln>
              </a:rPr>
              <a:t>in das Land, das ich dir zeigen werde</a:t>
            </a:r>
            <a:r>
              <a:rPr lang="de-CH" sz="3600" kern="1200" dirty="0" smtClean="0">
                <a:ln>
                  <a:solidFill>
                    <a:srgbClr val="000000"/>
                  </a:solidFill>
                </a:ln>
              </a:rPr>
              <a:t>! </a:t>
            </a:r>
            <a:r>
              <a:rPr lang="de-CH" sz="3600" kern="1200" dirty="0" smtClean="0">
                <a:ln>
                  <a:solidFill>
                    <a:srgbClr val="000000"/>
                  </a:solidFill>
                </a:ln>
                <a:ea typeface="+mn-ea"/>
                <a:cs typeface="+mn-cs"/>
              </a:rPr>
              <a:t>Ich </a:t>
            </a:r>
            <a:r>
              <a:rPr lang="de-CH" sz="3600" kern="1200" dirty="0">
                <a:ln>
                  <a:solidFill>
                    <a:srgbClr val="000000"/>
                  </a:solidFill>
                </a:ln>
                <a:ea typeface="+mn-ea"/>
                <a:cs typeface="+mn-cs"/>
              </a:rPr>
              <a:t>will dich segnen und dich zum Stammvater eines mächtigen Volkes machen. Dein Name soll </a:t>
            </a:r>
            <a:r>
              <a:rPr lang="de-CH" sz="3600" kern="1200" dirty="0" smtClean="0">
                <a:ln>
                  <a:solidFill>
                    <a:srgbClr val="000000"/>
                  </a:solidFill>
                </a:ln>
                <a:ea typeface="+mn-ea"/>
                <a:cs typeface="+mn-cs"/>
              </a:rPr>
              <a:t>in</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aller </a:t>
            </a:r>
            <a:r>
              <a:rPr lang="de-CH" sz="3600" kern="1200" dirty="0">
                <a:ln>
                  <a:solidFill>
                    <a:srgbClr val="000000"/>
                  </a:solidFill>
                </a:ln>
                <a:ea typeface="+mn-ea"/>
                <a:cs typeface="+mn-cs"/>
              </a:rPr>
              <a:t>Welt berühmt sein. An dir soll sichtbar werden, was es bedeutet, wenn ich jemand segne</a:t>
            </a:r>
            <a:r>
              <a:rPr lang="de-CH" sz="3600" kern="1200" dirty="0" smtClean="0">
                <a:ln>
                  <a:solidFill>
                    <a:srgbClr val="000000"/>
                  </a:solidFill>
                </a:ln>
                <a:ea typeface="+mn-ea"/>
                <a:cs typeface="+mn-cs"/>
              </a:rPr>
              <a:t>.»</a:t>
            </a:r>
            <a:endParaRPr lang="de-CH" sz="3600" kern="1200" dirty="0">
              <a:ln>
                <a:solidFill>
                  <a:srgbClr val="000000"/>
                </a:solidFill>
              </a:ln>
              <a:ea typeface="+mn-ea"/>
              <a:cs typeface="+mn-cs"/>
            </a:endParaRPr>
          </a:p>
        </p:txBody>
      </p:sp>
      <p:sp>
        <p:nvSpPr>
          <p:cNvPr id="744451" name="Rectangle 3"/>
          <p:cNvSpPr>
            <a:spLocks noChangeArrowheads="1"/>
          </p:cNvSpPr>
          <p:nvPr/>
        </p:nvSpPr>
        <p:spPr bwMode="auto">
          <a:xfrm>
            <a:off x="3112499" y="4221088"/>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1.Mose 12,1-2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59914188"/>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56813"/>
            <a:ext cx="8929911" cy="452431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Alle, die dir und deinen Nachkommen Gutes wünschen, haben auch von mir Gutes zu erwarten. Aber wenn jemand euch Böses wünscht, bringe ich Unglück über ihn. Alle Völker der Erde werden Glück und Segen erlangen, wenn sie dir und deinen Nachkommen wohlgesonnen sind.«</a:t>
            </a:r>
          </a:p>
        </p:txBody>
      </p:sp>
      <p:sp>
        <p:nvSpPr>
          <p:cNvPr id="744451" name="Rectangle 3"/>
          <p:cNvSpPr>
            <a:spLocks noChangeArrowheads="1"/>
          </p:cNvSpPr>
          <p:nvPr/>
        </p:nvSpPr>
        <p:spPr bwMode="auto">
          <a:xfrm>
            <a:off x="3112499" y="4869160"/>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1.Mose 12,3</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968643925"/>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5496" y="44624"/>
            <a:ext cx="7992888" cy="3416320"/>
          </a:xfrm>
          <a:prstGeom prst="rect">
            <a:avLst/>
          </a:prstGeom>
          <a:noFill/>
          <a:ln w="9525"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CH"/>
            </a:defPPr>
            <a:lvl1pPr>
              <a:spcBef>
                <a:spcPct val="50000"/>
              </a:spcBef>
              <a:defRPr sz="2800">
                <a:ln>
                  <a:solidFill>
                    <a:srgbClr val="000000"/>
                  </a:solidFill>
                </a:ln>
                <a:solidFill>
                  <a:srgbClr val="FFFFFF"/>
                </a:solidFill>
                <a:latin typeface="Arial Rounded MT Bold" pitchFamily="34" charset="0"/>
              </a:defRPr>
            </a:lvl1pPr>
          </a:lstStyle>
          <a:p>
            <a:pPr algn="l"/>
            <a:r>
              <a:rPr lang="de-CH" sz="3600" dirty="0"/>
              <a:t>„Abraham sollte der Vater all derer werden, die glauben, auch wenn sie nicht beschnitten sind, und denen darum genau wie </a:t>
            </a:r>
            <a:r>
              <a:rPr lang="de-CH" sz="3600" dirty="0" smtClean="0"/>
              <a:t>ihm</a:t>
            </a:r>
            <a:br>
              <a:rPr lang="de-CH" sz="3600" dirty="0" smtClean="0"/>
            </a:br>
            <a:r>
              <a:rPr lang="de-CH" sz="3600" dirty="0" smtClean="0"/>
              <a:t>der </a:t>
            </a:r>
            <a:r>
              <a:rPr lang="de-CH" sz="3600" dirty="0"/>
              <a:t>Glaube als Gerechtigkeit angerechnet wird.“</a:t>
            </a:r>
            <a:endParaRPr lang="de-DE" sz="3600" dirty="0"/>
          </a:p>
        </p:txBody>
      </p:sp>
      <p:sp>
        <p:nvSpPr>
          <p:cNvPr id="11267" name="Text Box 3"/>
          <p:cNvSpPr txBox="1">
            <a:spLocks noChangeArrowheads="1"/>
          </p:cNvSpPr>
          <p:nvPr/>
        </p:nvSpPr>
        <p:spPr bwMode="auto">
          <a:xfrm>
            <a:off x="3443064" y="3615407"/>
            <a:ext cx="3793232" cy="461665"/>
          </a:xfrm>
          <a:prstGeom prst="rect">
            <a:avLst/>
          </a:prstGeom>
          <a:noFill/>
          <a:ln w="9525"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CH"/>
            </a:defPPr>
            <a:lvl1pPr>
              <a:spcBef>
                <a:spcPct val="50000"/>
              </a:spcBef>
              <a:defRPr sz="2800">
                <a:ln>
                  <a:solidFill>
                    <a:srgbClr val="000000"/>
                  </a:solidFill>
                </a:ln>
                <a:solidFill>
                  <a:srgbClr val="FFFFFF"/>
                </a:solidFill>
                <a:latin typeface="Arial Rounded MT Bold" pitchFamily="34" charset="0"/>
              </a:defRPr>
            </a:lvl1pPr>
          </a:lstStyle>
          <a:p>
            <a:r>
              <a:rPr lang="de-DE" sz="2400" dirty="0"/>
              <a:t>Römer-Brief 4,11</a:t>
            </a:r>
          </a:p>
        </p:txBody>
      </p:sp>
    </p:spTree>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911"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„Die Dinge, die ich damals für einen Gewinn hielt, haben mir – wenn </a:t>
            </a:r>
            <a:r>
              <a:rPr lang="de-CH" sz="3600" kern="1200" dirty="0" smtClean="0">
                <a:ln>
                  <a:solidFill>
                    <a:srgbClr val="000000"/>
                  </a:solidFill>
                </a:ln>
                <a:ea typeface="+mn-ea"/>
                <a:cs typeface="+mn-cs"/>
              </a:rPr>
              <a:t>ich</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es </a:t>
            </a:r>
            <a:r>
              <a:rPr lang="de-CH" sz="3600" kern="1200" dirty="0">
                <a:ln>
                  <a:solidFill>
                    <a:srgbClr val="000000"/>
                  </a:solidFill>
                </a:ln>
                <a:ea typeface="+mn-ea"/>
                <a:cs typeface="+mn-cs"/>
              </a:rPr>
              <a:t>von Christus her ansehe – </a:t>
            </a:r>
            <a:r>
              <a:rPr lang="de-CH" sz="3600" kern="1200" dirty="0" smtClean="0">
                <a:ln>
                  <a:solidFill>
                    <a:srgbClr val="000000"/>
                  </a:solidFill>
                </a:ln>
                <a:ea typeface="+mn-ea"/>
                <a:cs typeface="+mn-cs"/>
              </a:rPr>
              <a:t>nichts</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als </a:t>
            </a:r>
            <a:r>
              <a:rPr lang="de-CH" sz="3600" kern="1200" dirty="0">
                <a:ln>
                  <a:solidFill>
                    <a:srgbClr val="000000"/>
                  </a:solidFill>
                </a:ln>
                <a:ea typeface="+mn-ea"/>
                <a:cs typeface="+mn-cs"/>
              </a:rPr>
              <a:t>Verlust gebracht.“</a:t>
            </a:r>
          </a:p>
        </p:txBody>
      </p:sp>
      <p:sp>
        <p:nvSpPr>
          <p:cNvPr id="744451" name="Rectangle 3"/>
          <p:cNvSpPr>
            <a:spLocks noChangeArrowheads="1"/>
          </p:cNvSpPr>
          <p:nvPr/>
        </p:nvSpPr>
        <p:spPr bwMode="auto">
          <a:xfrm>
            <a:off x="2699792" y="2276872"/>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Philipper-Brief 3,7</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85502437"/>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72008" y="44624"/>
            <a:ext cx="8964488" cy="50167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„Mehr noch: Jesus Christus, meinen Herrn, zu kennen ist etwas so unüberbietbar Grosses, dass ich, wenn ich mich auf irgendetwas anderes verlassen </a:t>
            </a:r>
            <a:r>
              <a:rPr lang="de-CH" sz="3200" kern="1200" dirty="0" smtClean="0">
                <a:ln>
                  <a:solidFill>
                    <a:srgbClr val="000000"/>
                  </a:solidFill>
                </a:ln>
                <a:ea typeface="+mn-ea"/>
                <a:cs typeface="+mn-cs"/>
              </a:rPr>
              <a:t>würde,</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nur </a:t>
            </a:r>
            <a:r>
              <a:rPr lang="de-CH" sz="3200" kern="1200" dirty="0">
                <a:ln>
                  <a:solidFill>
                    <a:srgbClr val="000000"/>
                  </a:solidFill>
                </a:ln>
                <a:ea typeface="+mn-ea"/>
                <a:cs typeface="+mn-cs"/>
              </a:rPr>
              <a:t>verlieren könnte. Seinetwegen </a:t>
            </a:r>
            <a:r>
              <a:rPr lang="de-CH" sz="3200" kern="1200" dirty="0" smtClean="0">
                <a:ln>
                  <a:solidFill>
                    <a:srgbClr val="000000"/>
                  </a:solidFill>
                </a:ln>
                <a:ea typeface="+mn-ea"/>
                <a:cs typeface="+mn-cs"/>
              </a:rPr>
              <a:t>habe</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ich </a:t>
            </a:r>
            <a:r>
              <a:rPr lang="de-CH" sz="3200" kern="1200" dirty="0">
                <a:ln>
                  <a:solidFill>
                    <a:srgbClr val="000000"/>
                  </a:solidFill>
                </a:ln>
                <a:ea typeface="+mn-ea"/>
                <a:cs typeface="+mn-cs"/>
              </a:rPr>
              <a:t>allem, was mir früher ein Gewinn </a:t>
            </a:r>
            <a:r>
              <a:rPr lang="de-CH" sz="3200" kern="1200" dirty="0" smtClean="0">
                <a:ln>
                  <a:solidFill>
                    <a:srgbClr val="000000"/>
                  </a:solidFill>
                </a:ln>
                <a:ea typeface="+mn-ea"/>
                <a:cs typeface="+mn-cs"/>
              </a:rPr>
              <a:t>zu</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sein </a:t>
            </a:r>
            <a:r>
              <a:rPr lang="de-CH" sz="3200" kern="1200" dirty="0">
                <a:ln>
                  <a:solidFill>
                    <a:srgbClr val="000000"/>
                  </a:solidFill>
                </a:ln>
                <a:ea typeface="+mn-ea"/>
                <a:cs typeface="+mn-cs"/>
              </a:rPr>
              <a:t>schien, den Rücken gekehrt; es </a:t>
            </a:r>
            <a:r>
              <a:rPr lang="de-CH" sz="3200" kern="1200" dirty="0" smtClean="0">
                <a:ln>
                  <a:solidFill>
                    <a:srgbClr val="000000"/>
                  </a:solidFill>
                </a:ln>
                <a:ea typeface="+mn-ea"/>
                <a:cs typeface="+mn-cs"/>
              </a:rPr>
              <a:t>ist</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in </a:t>
            </a:r>
            <a:r>
              <a:rPr lang="de-CH" sz="3200" kern="1200" dirty="0">
                <a:ln>
                  <a:solidFill>
                    <a:srgbClr val="000000"/>
                  </a:solidFill>
                </a:ln>
                <a:ea typeface="+mn-ea"/>
                <a:cs typeface="+mn-cs"/>
              </a:rPr>
              <a:t>meinen Augen nichts anderes als Müll. Denn der Gewinn, nach dem ich </a:t>
            </a:r>
            <a:r>
              <a:rPr lang="de-CH" sz="3200" kern="1200" dirty="0" smtClean="0">
                <a:ln>
                  <a:solidFill>
                    <a:srgbClr val="000000"/>
                  </a:solidFill>
                </a:ln>
                <a:ea typeface="+mn-ea"/>
                <a:cs typeface="+mn-cs"/>
              </a:rPr>
              <a:t>strebe,</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ist Christus.“</a:t>
            </a:r>
            <a:endParaRPr lang="de-CH" sz="3200" kern="1200" dirty="0">
              <a:ln>
                <a:solidFill>
                  <a:srgbClr val="000000"/>
                </a:solidFill>
              </a:ln>
              <a:ea typeface="+mn-ea"/>
              <a:cs typeface="+mn-cs"/>
            </a:endParaRPr>
          </a:p>
        </p:txBody>
      </p:sp>
      <p:sp>
        <p:nvSpPr>
          <p:cNvPr id="744451" name="Rectangle 3"/>
          <p:cNvSpPr>
            <a:spLocks noChangeArrowheads="1"/>
          </p:cNvSpPr>
          <p:nvPr/>
        </p:nvSpPr>
        <p:spPr bwMode="auto">
          <a:xfrm>
            <a:off x="3141845" y="4941168"/>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Philipper-Brief 3,8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853521485"/>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911"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„Ich laufe mit ganzer Kraft dem Ziel entgegen, um den Siegespreis zu bekommen – den Preis, der in der Teilhabe an der himmlischen Welt besteht, zu der uns Gott </a:t>
            </a:r>
            <a:r>
              <a:rPr lang="de-CH" sz="3600" kern="1200" dirty="0" smtClean="0">
                <a:ln>
                  <a:solidFill>
                    <a:srgbClr val="000000"/>
                  </a:solidFill>
                </a:ln>
                <a:ea typeface="+mn-ea"/>
                <a:cs typeface="+mn-cs"/>
              </a:rPr>
              <a:t>durch</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Jesus </a:t>
            </a:r>
            <a:r>
              <a:rPr lang="de-CH" sz="3600" kern="1200" dirty="0">
                <a:ln>
                  <a:solidFill>
                    <a:srgbClr val="000000"/>
                  </a:solidFill>
                </a:ln>
                <a:ea typeface="+mn-ea"/>
                <a:cs typeface="+mn-cs"/>
              </a:rPr>
              <a:t>Christus berufen hat.“</a:t>
            </a:r>
          </a:p>
        </p:txBody>
      </p:sp>
      <p:sp>
        <p:nvSpPr>
          <p:cNvPr id="744451" name="Rectangle 3"/>
          <p:cNvSpPr>
            <a:spLocks noChangeArrowheads="1"/>
          </p:cNvSpPr>
          <p:nvPr/>
        </p:nvSpPr>
        <p:spPr bwMode="auto">
          <a:xfrm>
            <a:off x="3171594" y="3645024"/>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Philipper-Brief 3,14</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98569755"/>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78879"/>
            <a:ext cx="8976171" cy="507831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„Haltet daher unbeirrt am Glauben fest, meine lieben Geschwister, und lasst euch durch nichts vom richtigen Weg abbringen. Setzt euch </a:t>
            </a:r>
            <a:r>
              <a:rPr lang="de-CH" sz="3600" kern="1200" dirty="0" smtClean="0">
                <a:ln>
                  <a:solidFill>
                    <a:srgbClr val="000000"/>
                  </a:solidFill>
                </a:ln>
                <a:ea typeface="+mn-ea"/>
                <a:cs typeface="+mn-cs"/>
              </a:rPr>
              <a:t>unaufhörlich</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und </a:t>
            </a:r>
            <a:r>
              <a:rPr lang="de-CH" sz="3600" kern="1200" dirty="0">
                <a:ln>
                  <a:solidFill>
                    <a:srgbClr val="000000"/>
                  </a:solidFill>
                </a:ln>
                <a:ea typeface="+mn-ea"/>
                <a:cs typeface="+mn-cs"/>
              </a:rPr>
              <a:t>mit ganzer Kraft für die </a:t>
            </a:r>
            <a:r>
              <a:rPr lang="de-CH" sz="3600" kern="1200" dirty="0" smtClean="0">
                <a:ln>
                  <a:solidFill>
                    <a:srgbClr val="000000"/>
                  </a:solidFill>
                </a:ln>
                <a:ea typeface="+mn-ea"/>
                <a:cs typeface="+mn-cs"/>
              </a:rPr>
              <a:t>Sache</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des </a:t>
            </a:r>
            <a:r>
              <a:rPr lang="de-CH" sz="3600" kern="1200" dirty="0">
                <a:ln>
                  <a:solidFill>
                    <a:srgbClr val="000000"/>
                  </a:solidFill>
                </a:ln>
                <a:ea typeface="+mn-ea"/>
                <a:cs typeface="+mn-cs"/>
              </a:rPr>
              <a:t>Herrn ein! Ihr wisst </a:t>
            </a:r>
            <a:r>
              <a:rPr lang="de-CH" sz="3600" kern="1200" dirty="0" smtClean="0">
                <a:ln>
                  <a:solidFill>
                    <a:srgbClr val="000000"/>
                  </a:solidFill>
                </a:ln>
                <a:ea typeface="+mn-ea"/>
                <a:cs typeface="+mn-cs"/>
              </a:rPr>
              <a:t>ja,</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dass </a:t>
            </a:r>
            <a:r>
              <a:rPr lang="de-CH" sz="3600" kern="1200" dirty="0">
                <a:ln>
                  <a:solidFill>
                    <a:srgbClr val="000000"/>
                  </a:solidFill>
                </a:ln>
                <a:ea typeface="+mn-ea"/>
                <a:cs typeface="+mn-cs"/>
              </a:rPr>
              <a:t>das, was ihr </a:t>
            </a:r>
            <a:r>
              <a:rPr lang="de-CH" sz="3600" kern="1200" dirty="0" smtClean="0">
                <a:ln>
                  <a:solidFill>
                    <a:srgbClr val="000000"/>
                  </a:solidFill>
                </a:ln>
                <a:ea typeface="+mn-ea"/>
                <a:cs typeface="+mn-cs"/>
              </a:rPr>
              <a:t>für</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den </a:t>
            </a:r>
            <a:r>
              <a:rPr lang="de-CH" sz="3600" kern="1200" dirty="0">
                <a:ln>
                  <a:solidFill>
                    <a:srgbClr val="000000"/>
                  </a:solidFill>
                </a:ln>
                <a:ea typeface="+mn-ea"/>
                <a:cs typeface="+mn-cs"/>
              </a:rPr>
              <a:t>Herrn tut, </a:t>
            </a:r>
            <a:r>
              <a:rPr lang="de-CH" sz="3600" kern="1200" dirty="0" smtClean="0">
                <a:ln>
                  <a:solidFill>
                    <a:srgbClr val="000000"/>
                  </a:solidFill>
                </a:ln>
                <a:ea typeface="+mn-ea"/>
                <a:cs typeface="+mn-cs"/>
              </a:rPr>
              <a:t>nicht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vergeblich </a:t>
            </a:r>
            <a:r>
              <a:rPr lang="de-CH" sz="3600" kern="1200" dirty="0">
                <a:ln>
                  <a:solidFill>
                    <a:srgbClr val="000000"/>
                  </a:solidFill>
                </a:ln>
                <a:ea typeface="+mn-ea"/>
                <a:cs typeface="+mn-cs"/>
              </a:rPr>
              <a:t>ist.“</a:t>
            </a:r>
          </a:p>
        </p:txBody>
      </p:sp>
      <p:sp>
        <p:nvSpPr>
          <p:cNvPr id="744451" name="Rectangle 3"/>
          <p:cNvSpPr>
            <a:spLocks noChangeArrowheads="1"/>
          </p:cNvSpPr>
          <p:nvPr/>
        </p:nvSpPr>
        <p:spPr bwMode="auto">
          <a:xfrm>
            <a:off x="323528" y="5433785"/>
            <a:ext cx="4655691"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1.Korinther-Brief 15,58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90089713"/>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34746"/>
            <a:ext cx="8928992"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„Was bringt dich überhaupt dazu, so überheblich zu sein? Ist nicht </a:t>
            </a:r>
            <a:r>
              <a:rPr lang="de-CH" sz="3600" kern="1200" dirty="0" smtClean="0">
                <a:ln>
                  <a:solidFill>
                    <a:srgbClr val="000000"/>
                  </a:solidFill>
                </a:ln>
                <a:ea typeface="+mn-ea"/>
                <a:cs typeface="+mn-cs"/>
              </a:rPr>
              <a:t>alles,</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was </a:t>
            </a:r>
            <a:r>
              <a:rPr lang="de-CH" sz="3600" kern="1200" dirty="0">
                <a:ln>
                  <a:solidFill>
                    <a:srgbClr val="000000"/>
                  </a:solidFill>
                </a:ln>
                <a:ea typeface="+mn-ea"/>
                <a:cs typeface="+mn-cs"/>
              </a:rPr>
              <a:t>du hast, ein Geschenk Gottes? Wenn es dir aber geschenkt wurde, warum prahlst du dann </a:t>
            </a:r>
            <a:r>
              <a:rPr lang="de-CH" sz="3600" kern="1200" dirty="0" smtClean="0">
                <a:ln>
                  <a:solidFill>
                    <a:srgbClr val="000000"/>
                  </a:solidFill>
                </a:ln>
                <a:ea typeface="+mn-ea"/>
                <a:cs typeface="+mn-cs"/>
              </a:rPr>
              <a:t>damit,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als </a:t>
            </a:r>
            <a:r>
              <a:rPr lang="de-CH" sz="3600" kern="1200" dirty="0">
                <a:ln>
                  <a:solidFill>
                    <a:srgbClr val="000000"/>
                  </a:solidFill>
                </a:ln>
                <a:ea typeface="+mn-ea"/>
                <a:cs typeface="+mn-cs"/>
              </a:rPr>
              <a:t>hättest du es dir </a:t>
            </a:r>
            <a:r>
              <a:rPr lang="de-CH" sz="3600" kern="1200" dirty="0" smtClean="0">
                <a:ln>
                  <a:solidFill>
                    <a:srgbClr val="000000"/>
                  </a:solidFill>
                </a:ln>
                <a:ea typeface="+mn-ea"/>
                <a:cs typeface="+mn-cs"/>
              </a:rPr>
              <a:t>selbst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zu </a:t>
            </a:r>
            <a:r>
              <a:rPr lang="de-CH" sz="3600" kern="1200" dirty="0">
                <a:ln>
                  <a:solidFill>
                    <a:srgbClr val="000000"/>
                  </a:solidFill>
                </a:ln>
                <a:ea typeface="+mn-ea"/>
                <a:cs typeface="+mn-cs"/>
              </a:rPr>
              <a:t>verdanken?“</a:t>
            </a:r>
          </a:p>
        </p:txBody>
      </p:sp>
      <p:sp>
        <p:nvSpPr>
          <p:cNvPr id="744451" name="Rectangle 3"/>
          <p:cNvSpPr>
            <a:spLocks noChangeArrowheads="1"/>
          </p:cNvSpPr>
          <p:nvPr/>
        </p:nvSpPr>
        <p:spPr bwMode="auto">
          <a:xfrm>
            <a:off x="3707904" y="4869160"/>
            <a:ext cx="530376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1.Korinther-Brief 4,7</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91159719"/>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5496" y="44624"/>
            <a:ext cx="7128792" cy="2862322"/>
          </a:xfrm>
          <a:prstGeom prst="rect">
            <a:avLst/>
          </a:prstGeom>
          <a:noFill/>
          <a:ln w="9525"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CH"/>
            </a:defPPr>
            <a:lvl1pPr>
              <a:spcBef>
                <a:spcPct val="50000"/>
              </a:spcBef>
              <a:defRPr sz="2800">
                <a:ln>
                  <a:solidFill>
                    <a:srgbClr val="000000"/>
                  </a:solidFill>
                </a:ln>
                <a:solidFill>
                  <a:srgbClr val="FFFFFF"/>
                </a:solidFill>
                <a:latin typeface="Arial Rounded MT Bold" pitchFamily="34" charset="0"/>
              </a:defRPr>
            </a:lvl1pPr>
          </a:lstStyle>
          <a:p>
            <a:pPr algn="l"/>
            <a:r>
              <a:rPr lang="de-CH" sz="3600" dirty="0"/>
              <a:t>„Die Aussage, dass der Glaube Abraham angerechnet wurde, betrifft nicht nur </a:t>
            </a:r>
            <a:r>
              <a:rPr lang="de-CH" sz="3600" dirty="0" smtClean="0"/>
              <a:t>ihn, sondern </a:t>
            </a:r>
            <a:r>
              <a:rPr lang="de-CH" sz="3600" dirty="0"/>
              <a:t>steht auch unseretwegen in der Schrift.“</a:t>
            </a:r>
            <a:endParaRPr lang="de-DE" sz="3600" dirty="0"/>
          </a:p>
        </p:txBody>
      </p:sp>
      <p:sp>
        <p:nvSpPr>
          <p:cNvPr id="11267" name="Text Box 3"/>
          <p:cNvSpPr txBox="1">
            <a:spLocks noChangeArrowheads="1"/>
          </p:cNvSpPr>
          <p:nvPr/>
        </p:nvSpPr>
        <p:spPr bwMode="auto">
          <a:xfrm>
            <a:off x="3491880" y="3183359"/>
            <a:ext cx="3793232" cy="461665"/>
          </a:xfrm>
          <a:prstGeom prst="rect">
            <a:avLst/>
          </a:prstGeom>
          <a:noFill/>
          <a:ln w="9525"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CH"/>
            </a:defPPr>
            <a:lvl1pPr>
              <a:spcBef>
                <a:spcPct val="50000"/>
              </a:spcBef>
              <a:defRPr sz="2800">
                <a:ln>
                  <a:solidFill>
                    <a:srgbClr val="000000"/>
                  </a:solidFill>
                </a:ln>
                <a:solidFill>
                  <a:srgbClr val="FFFFFF"/>
                </a:solidFill>
                <a:latin typeface="Arial Rounded MT Bold" pitchFamily="34" charset="0"/>
              </a:defRPr>
            </a:lvl1pPr>
          </a:lstStyle>
          <a:p>
            <a:r>
              <a:rPr lang="de-DE" sz="2400" dirty="0"/>
              <a:t>Römer-Brief </a:t>
            </a:r>
            <a:r>
              <a:rPr lang="de-DE" sz="2400" dirty="0" smtClean="0"/>
              <a:t>4,23-24</a:t>
            </a:r>
            <a:endParaRPr lang="de-DE" sz="2400" dirty="0"/>
          </a:p>
        </p:txBody>
      </p:sp>
    </p:spTree>
    <p:extLst>
      <p:ext uri="{BB962C8B-B14F-4D97-AF65-F5344CB8AC3E}">
        <p14:creationId xmlns:p14="http://schemas.microsoft.com/office/powerpoint/2010/main" val="3880531572"/>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3066" y="44624"/>
            <a:ext cx="9120934" cy="2862322"/>
          </a:xfrm>
          <a:prstGeom prst="rect">
            <a:avLst/>
          </a:prstGeom>
          <a:noFill/>
          <a:ln w="9525"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CH"/>
            </a:defPPr>
            <a:lvl1pPr>
              <a:spcBef>
                <a:spcPct val="50000"/>
              </a:spcBef>
              <a:defRPr sz="2800">
                <a:ln>
                  <a:solidFill>
                    <a:srgbClr val="000000"/>
                  </a:solidFill>
                </a:ln>
                <a:solidFill>
                  <a:srgbClr val="FFFFFF"/>
                </a:solidFill>
                <a:latin typeface="Arial Rounded MT Bold" pitchFamily="34" charset="0"/>
              </a:defRPr>
            </a:lvl1pPr>
          </a:lstStyle>
          <a:p>
            <a:pPr algn="l"/>
            <a:r>
              <a:rPr lang="de-CH" sz="3600" dirty="0" smtClean="0"/>
              <a:t>„Auch </a:t>
            </a:r>
            <a:r>
              <a:rPr lang="de-CH" sz="3600" dirty="0"/>
              <a:t>uns wird der Glaube angerechnet werden. Denn der </a:t>
            </a:r>
            <a:r>
              <a:rPr lang="de-CH" sz="3600" dirty="0" smtClean="0"/>
              <a:t>Gott, </a:t>
            </a:r>
            <a:r>
              <a:rPr lang="de-CH" sz="3600" dirty="0"/>
              <a:t>auf den wir unser Vertrauen setzen, hat Jesus, unseren Herrn, von den Toten auferweckt -“</a:t>
            </a:r>
            <a:endParaRPr lang="de-DE" sz="3600" dirty="0"/>
          </a:p>
        </p:txBody>
      </p:sp>
      <p:sp>
        <p:nvSpPr>
          <p:cNvPr id="11267" name="Text Box 3"/>
          <p:cNvSpPr txBox="1">
            <a:spLocks noChangeArrowheads="1"/>
          </p:cNvSpPr>
          <p:nvPr/>
        </p:nvSpPr>
        <p:spPr bwMode="auto">
          <a:xfrm>
            <a:off x="3563888" y="3212976"/>
            <a:ext cx="3793232" cy="461665"/>
          </a:xfrm>
          <a:prstGeom prst="rect">
            <a:avLst/>
          </a:prstGeom>
          <a:noFill/>
          <a:ln w="9525"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CH"/>
            </a:defPPr>
            <a:lvl1pPr>
              <a:spcBef>
                <a:spcPct val="50000"/>
              </a:spcBef>
              <a:defRPr sz="2800">
                <a:ln>
                  <a:solidFill>
                    <a:srgbClr val="000000"/>
                  </a:solidFill>
                </a:ln>
                <a:solidFill>
                  <a:srgbClr val="FFFFFF"/>
                </a:solidFill>
                <a:latin typeface="Arial Rounded MT Bold" pitchFamily="34" charset="0"/>
              </a:defRPr>
            </a:lvl1pPr>
          </a:lstStyle>
          <a:p>
            <a:r>
              <a:rPr lang="de-DE" sz="2400" dirty="0"/>
              <a:t>Römer-Brief 4,24</a:t>
            </a:r>
          </a:p>
        </p:txBody>
      </p:sp>
    </p:spTree>
    <p:extLst>
      <p:ext uri="{BB962C8B-B14F-4D97-AF65-F5344CB8AC3E}">
        <p14:creationId xmlns:p14="http://schemas.microsoft.com/office/powerpoint/2010/main" val="3895774053"/>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5496" y="44624"/>
            <a:ext cx="8712968" cy="2308324"/>
          </a:xfrm>
          <a:prstGeom prst="rect">
            <a:avLst/>
          </a:prstGeom>
          <a:noFill/>
          <a:ln w="9525"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CH"/>
            </a:defPPr>
            <a:lvl1pPr>
              <a:spcBef>
                <a:spcPct val="50000"/>
              </a:spcBef>
              <a:defRPr sz="2800">
                <a:ln>
                  <a:solidFill>
                    <a:srgbClr val="000000"/>
                  </a:solidFill>
                </a:ln>
                <a:solidFill>
                  <a:srgbClr val="FFFFFF"/>
                </a:solidFill>
                <a:latin typeface="Arial Rounded MT Bold" pitchFamily="34" charset="0"/>
              </a:defRPr>
            </a:lvl1pPr>
          </a:lstStyle>
          <a:p>
            <a:pPr algn="l"/>
            <a:r>
              <a:rPr lang="de-CH" sz="3600" dirty="0"/>
              <a:t>„ihn, der wegen unserer Verfehlungen dem Tod preisgegeben wurde und dessen Auferstehung uns den Freispruch bringt.“</a:t>
            </a:r>
            <a:endParaRPr lang="de-DE" sz="3600" dirty="0"/>
          </a:p>
        </p:txBody>
      </p:sp>
      <p:sp>
        <p:nvSpPr>
          <p:cNvPr id="11267" name="Text Box 3"/>
          <p:cNvSpPr txBox="1">
            <a:spLocks noChangeArrowheads="1"/>
          </p:cNvSpPr>
          <p:nvPr/>
        </p:nvSpPr>
        <p:spPr bwMode="auto">
          <a:xfrm>
            <a:off x="3587080" y="3212976"/>
            <a:ext cx="3793232" cy="461665"/>
          </a:xfrm>
          <a:prstGeom prst="rect">
            <a:avLst/>
          </a:prstGeom>
          <a:noFill/>
          <a:ln w="9525"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CH"/>
            </a:defPPr>
            <a:lvl1pPr>
              <a:spcBef>
                <a:spcPct val="50000"/>
              </a:spcBef>
              <a:defRPr sz="2800">
                <a:ln>
                  <a:solidFill>
                    <a:srgbClr val="000000"/>
                  </a:solidFill>
                </a:ln>
                <a:solidFill>
                  <a:srgbClr val="FFFFFF"/>
                </a:solidFill>
                <a:latin typeface="Arial Rounded MT Bold" pitchFamily="34" charset="0"/>
              </a:defRPr>
            </a:lvl1pPr>
          </a:lstStyle>
          <a:p>
            <a:r>
              <a:rPr lang="de-DE" sz="2400" dirty="0"/>
              <a:t>Römer-Brief 4,25</a:t>
            </a:r>
          </a:p>
        </p:txBody>
      </p:sp>
    </p:spTree>
    <p:extLst>
      <p:ext uri="{BB962C8B-B14F-4D97-AF65-F5344CB8AC3E}">
        <p14:creationId xmlns:p14="http://schemas.microsoft.com/office/powerpoint/2010/main" val="3483094767"/>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2564"/>
            <a:ext cx="8929911"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Da sagte der Herr zu Abram</a:t>
            </a:r>
            <a:r>
              <a:rPr lang="de-CH" sz="3600" kern="1200" dirty="0" smtClean="0">
                <a:ln>
                  <a:solidFill>
                    <a:srgbClr val="000000"/>
                  </a:solidFill>
                </a:ln>
                <a:ea typeface="+mn-ea"/>
                <a:cs typeface="+mn-cs"/>
              </a:rPr>
              <a: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a:t>
            </a:r>
            <a:r>
              <a:rPr lang="de-CH" sz="3600" kern="1200" dirty="0">
                <a:ln>
                  <a:solidFill>
                    <a:srgbClr val="000000"/>
                  </a:solidFill>
                </a:ln>
                <a:ea typeface="+mn-ea"/>
                <a:cs typeface="+mn-cs"/>
              </a:rPr>
              <a:t>Verlass deine Heimat, deine Sippe und die Familie deines Vaters und zieh in das Land, das ich dir zeigen </a:t>
            </a:r>
            <a:r>
              <a:rPr lang="de-CH" sz="3600" kern="1200" dirty="0" smtClean="0">
                <a:ln>
                  <a:solidFill>
                    <a:srgbClr val="000000"/>
                  </a:solidFill>
                </a:ln>
                <a:ea typeface="+mn-ea"/>
                <a:cs typeface="+mn-cs"/>
              </a:rPr>
              <a:t>werde!»</a:t>
            </a:r>
            <a:endParaRPr lang="de-CH" sz="3600" kern="1200" dirty="0">
              <a:ln>
                <a:solidFill>
                  <a:srgbClr val="000000"/>
                </a:solidFill>
              </a:ln>
              <a:ea typeface="+mn-ea"/>
              <a:cs typeface="+mn-cs"/>
            </a:endParaRPr>
          </a:p>
        </p:txBody>
      </p:sp>
      <p:sp>
        <p:nvSpPr>
          <p:cNvPr id="744451" name="Rectangle 3"/>
          <p:cNvSpPr>
            <a:spLocks noChangeArrowheads="1"/>
          </p:cNvSpPr>
          <p:nvPr/>
        </p:nvSpPr>
        <p:spPr bwMode="auto">
          <a:xfrm>
            <a:off x="3114999" y="2924944"/>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1.Mose 12,1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162618933"/>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73008"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«Ich </a:t>
            </a:r>
            <a:r>
              <a:rPr lang="de-CH" sz="3600" kern="1200" dirty="0">
                <a:ln>
                  <a:solidFill>
                    <a:srgbClr val="000000"/>
                  </a:solidFill>
                </a:ln>
                <a:ea typeface="+mn-ea"/>
                <a:cs typeface="+mn-cs"/>
              </a:rPr>
              <a:t>will dich segnen und dich zum Stammvater eines mächtigen Volkes machen. Dein Name soll in aller Welt berühmt sein. An dir soll sichtbar werden, was es bedeutet, </a:t>
            </a:r>
            <a:r>
              <a:rPr lang="de-CH" sz="3600" kern="1200" dirty="0" smtClean="0">
                <a:ln>
                  <a:solidFill>
                    <a:srgbClr val="000000"/>
                  </a:solidFill>
                </a:ln>
                <a:ea typeface="+mn-ea"/>
                <a:cs typeface="+mn-cs"/>
              </a:rPr>
              <a:t>wenn</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ich </a:t>
            </a:r>
            <a:r>
              <a:rPr lang="de-CH" sz="3600" kern="1200" dirty="0">
                <a:ln>
                  <a:solidFill>
                    <a:srgbClr val="000000"/>
                  </a:solidFill>
                </a:ln>
                <a:ea typeface="+mn-ea"/>
                <a:cs typeface="+mn-cs"/>
              </a:rPr>
              <a:t>jemand segne</a:t>
            </a:r>
            <a:r>
              <a:rPr lang="de-CH" sz="3600" kern="1200" dirty="0" smtClean="0">
                <a:ln>
                  <a:solidFill>
                    <a:srgbClr val="000000"/>
                  </a:solidFill>
                </a:ln>
                <a:ea typeface="+mn-ea"/>
                <a:cs typeface="+mn-cs"/>
              </a:rPr>
              <a:t>.»</a:t>
            </a:r>
            <a:endParaRPr lang="de-CH" sz="3600" kern="1200" dirty="0">
              <a:ln>
                <a:solidFill>
                  <a:srgbClr val="000000"/>
                </a:solidFill>
              </a:ln>
              <a:ea typeface="+mn-ea"/>
              <a:cs typeface="+mn-cs"/>
            </a:endParaRPr>
          </a:p>
        </p:txBody>
      </p:sp>
      <p:sp>
        <p:nvSpPr>
          <p:cNvPr id="744451" name="Rectangle 3"/>
          <p:cNvSpPr>
            <a:spLocks noChangeArrowheads="1"/>
          </p:cNvSpPr>
          <p:nvPr/>
        </p:nvSpPr>
        <p:spPr bwMode="auto">
          <a:xfrm>
            <a:off x="3098333" y="3530270"/>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1.Mose 12,2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05768547"/>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15195"/>
            <a:ext cx="9036496" cy="452431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«Alle</a:t>
            </a:r>
            <a:r>
              <a:rPr lang="de-CH" sz="3600" kern="1200" dirty="0">
                <a:ln>
                  <a:solidFill>
                    <a:srgbClr val="000000"/>
                  </a:solidFill>
                </a:ln>
                <a:ea typeface="+mn-ea"/>
                <a:cs typeface="+mn-cs"/>
              </a:rPr>
              <a:t>, die dir und deinen Nachkommen Gutes wünschen, haben auch von mir Gutes zu erwarten. Aber wenn jemand euch Böses wünscht, bringe ich Unglück über ihn. Alle Völker der Erde werden Glück und Segen erlangen, wenn sie dir und deinen Nachkommen wohlgesonnen sind.«</a:t>
            </a:r>
          </a:p>
        </p:txBody>
      </p:sp>
      <p:sp>
        <p:nvSpPr>
          <p:cNvPr id="744451" name="Rectangle 3"/>
          <p:cNvSpPr>
            <a:spLocks noChangeArrowheads="1"/>
          </p:cNvSpPr>
          <p:nvPr/>
        </p:nvSpPr>
        <p:spPr bwMode="auto">
          <a:xfrm>
            <a:off x="3112498" y="4509120"/>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1.Mose 12,3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619274189"/>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ULS">
  <a:themeElements>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P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POT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POT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POT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POT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POT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ULS">
  <a:themeElements>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P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POT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POT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POT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POT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POT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PULS">
  <a:themeElements>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P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POT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POT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POT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POT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POT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PULS">
  <a:themeElements>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P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POT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POT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POT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POT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POT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PULS">
  <a:themeElements>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P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POT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POT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POT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POT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POT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661</Words>
  <Application>Microsoft Office PowerPoint</Application>
  <PresentationFormat>Bildschirmpräsentation (4:3)</PresentationFormat>
  <Paragraphs>57</Paragraphs>
  <Slides>36</Slides>
  <Notes>0</Notes>
  <HiddenSlides>0</HiddenSlides>
  <MMClips>0</MMClips>
  <ScaleCrop>false</ScaleCrop>
  <HeadingPairs>
    <vt:vector size="4" baseType="variant">
      <vt:variant>
        <vt:lpstr>Design</vt:lpstr>
      </vt:variant>
      <vt:variant>
        <vt:i4>8</vt:i4>
      </vt:variant>
      <vt:variant>
        <vt:lpstr>Folientitel</vt:lpstr>
      </vt:variant>
      <vt:variant>
        <vt:i4>36</vt:i4>
      </vt:variant>
    </vt:vector>
  </HeadingPairs>
  <TitlesOfParts>
    <vt:vector size="44" baseType="lpstr">
      <vt:lpstr>01072134</vt:lpstr>
      <vt:lpstr>1_01072134</vt:lpstr>
      <vt:lpstr>PULS</vt:lpstr>
      <vt:lpstr>1_PULS</vt:lpstr>
      <vt:lpstr>2_PULS</vt:lpstr>
      <vt:lpstr>3_PULS</vt:lpstr>
      <vt:lpstr>5_PULS</vt:lpstr>
      <vt:lpstr>2_01072134</vt:lpstr>
      <vt:lpstr>Wie Glaube beginnt</vt:lpstr>
      <vt:lpstr>PowerPoint-Präsentation</vt:lpstr>
      <vt:lpstr>PowerPoint-Präsentation</vt:lpstr>
      <vt:lpstr>PowerPoint-Präsentation</vt:lpstr>
      <vt:lpstr>PowerPoint-Präsentation</vt:lpstr>
      <vt:lpstr>PowerPoint-Präsentation</vt:lpstr>
      <vt:lpstr>Da sagte der Herr zu Abram: »Verlass deine Heimat, deine Sippe und die Familie deines Vaters und zieh in das Land, das ich dir zeigen werde!»</vt:lpstr>
      <vt:lpstr>«Ich will dich segnen und dich zum Stammvater eines mächtigen Volkes machen. Dein Name soll in aller Welt berühmt sein. An dir soll sichtbar werden, was es bedeutet, wenn ich jemand segne.»</vt:lpstr>
      <vt:lpstr>«Alle, die dir und deinen Nachkommen Gutes wünschen, haben auch von mir Gutes zu erwarten. Aber wenn jemand euch Böses wünscht, bringe ich Unglück über ihn. Alle Völker der Erde werden Glück und Segen erlangen, wenn sie dir und deinen Nachkommen wohlgesonnen sind.«</vt:lpstr>
      <vt:lpstr>Glaube wird geweckt</vt:lpstr>
      <vt:lpstr>Da sagte der Herr zu Abram: »Verlass deine Heimat, deine Sippe und die Familie deines Vaters und zieh in das Land, das ich dir zeigen werde!»</vt:lpstr>
      <vt:lpstr>PowerPoint-Präsentation</vt:lpstr>
      <vt:lpstr>PowerPoint-Präsentation</vt:lpstr>
      <vt:lpstr>PowerPoint-Präsentation</vt:lpstr>
      <vt:lpstr>PowerPoint-Präsentation</vt:lpstr>
      <vt:lpstr>„So spricht der HERR, der Gott Israels: 'Vor langer Zeit wohnten eure Vorfahren auf der anderen Seite des Eufratstromes und verehrten fremde Götter. Das ging so bis zu Terach, dem Vater Abrahams und Nahors.“</vt:lpstr>
      <vt:lpstr>„Aber dann holte ich euren Stammvater Abraham aus dem Land jenseits des Eufrats und liess ihn im ganzen Land Kanaan umherziehen.“</vt:lpstr>
      <vt:lpstr>„Keiner fragt nach Gott.“</vt:lpstr>
      <vt:lpstr>„Niemand kann von sich selbst aus zu mir kommen. Der Vater, der mich gesandt hat, muss ihn zu mir ziehen.“</vt:lpstr>
      <vt:lpstr>„Viele Male und auf verschiedenste Weise sprach Gott in der Vergangenheit durch die Propheten zu unseren Vorfahren.“</vt:lpstr>
      <vt:lpstr>„Jetzt aber, am Ende der Zeit, hat er durch seinen eigenen Sohn zu uns gesprochen.“</vt:lpstr>
      <vt:lpstr>„Ich bete aber nicht nur für sie, sondern auch für die Menschen, die auf ihr Wort hin an mich glauben werden.“</vt:lpstr>
      <vt:lpstr>II.   Glaube nimmt Abschied</vt:lpstr>
      <vt:lpstr>«Verlass deine Heimat, deine Sippe und die Familie deines Vaters und zieh in das Land, das ich dir zeigen werde!»</vt:lpstr>
      <vt:lpstr>„Darum kann keiner von euch mein Jünger sein, wenn er sich nicht von allem trennt, was er hat.“</vt:lpstr>
      <vt:lpstr>„Mit der guten Nachricht, die wir euch bringen, fordern wir euch ja gerade dazu auf, euch von all diesen Göttern abzuwenden, die gar keine sind.“</vt:lpstr>
      <vt:lpstr>III.   Glaube hat Zukunft</vt:lpstr>
      <vt:lpstr>«Zieh in das Land, das ich dir zeigen werde! Ich will dich segnen und dich zum Stammvater eines mächtigen Volkes machen. Dein Name soll in aller Welt berühmt sein. An dir soll sichtbar werden, was es bedeutet, wenn ich jemand segne.»</vt:lpstr>
      <vt:lpstr>Alle, die dir und deinen Nachkommen Gutes wünschen, haben auch von mir Gutes zu erwarten. Aber wenn jemand euch Böses wünscht, bringe ich Unglück über ihn. Alle Völker der Erde werden Glück und Segen erlangen, wenn sie dir und deinen Nachkommen wohlgesonnen sind.«</vt:lpstr>
      <vt:lpstr>„Die Dinge, die ich damals für einen Gewinn hielt, haben mir – wenn ich es von Christus her ansehe – nichts als Verlust gebracht.“</vt:lpstr>
      <vt:lpstr>„Mehr noch: Jesus Christus, meinen Herrn, zu kennen ist etwas so unüberbietbar Grosses, dass ich, wenn ich mich auf irgendetwas anderes verlassen würde, nur verlieren könnte. Seinetwegen habe ich allem, was mir früher ein Gewinn zu sein schien, den Rücken gekehrt; es ist in meinen Augen nichts anderes als Müll. Denn der Gewinn, nach dem ich strebe, ist Christus.“</vt:lpstr>
      <vt:lpstr>„Ich laufe mit ganzer Kraft dem Ziel entgegen, um den Siegespreis zu bekommen – den Preis, der in der Teilhabe an der himmlischen Welt besteht, zu der uns Gott durch Jesus Christus berufen hat.“</vt:lpstr>
      <vt:lpstr>Schlussgedanke </vt:lpstr>
      <vt:lpstr>„Haltet daher unbeirrt am Glauben fest, meine lieben Geschwister, und lasst euch durch nichts vom richtigen Weg abbringen. Setzt euch unaufhörlich und mit ganzer Kraft für die Sache des Herrn ein! Ihr wisst ja, dass das, was ihr für den Herrn tut, nicht vergeblich ist.“</vt:lpstr>
      <vt:lpstr>„Was bringt dich überhaupt dazu, so überheblich zu sein? Ist nicht alles, was du hast, ein Geschenk Gottes? Wenn es dir aber geschenkt wurde, warum prahlst du dann damit, als hättest du es dir selbst zu verdanken?“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Abraham - das Vorbild des Glaubens - Teil 1/4 - Wie Glaube beginnt - Folien</dc:title>
  <dc:creator>Jürg Birnstiel</dc:creator>
  <cp:lastModifiedBy>Me</cp:lastModifiedBy>
  <cp:revision>1013</cp:revision>
  <cp:lastPrinted>1601-01-01T00:00:00Z</cp:lastPrinted>
  <dcterms:created xsi:type="dcterms:W3CDTF">2005-04-13T18:10:29Z</dcterms:created>
  <dcterms:modified xsi:type="dcterms:W3CDTF">2011-07-13T21:52:05Z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