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43"/>
  </p:notesMasterIdLst>
  <p:sldIdLst>
    <p:sldId id="890" r:id="rId3"/>
    <p:sldId id="1128" r:id="rId4"/>
    <p:sldId id="1142" r:id="rId5"/>
    <p:sldId id="1143" r:id="rId6"/>
    <p:sldId id="1144" r:id="rId7"/>
    <p:sldId id="1145" r:id="rId8"/>
    <p:sldId id="1146" r:id="rId9"/>
    <p:sldId id="1147" r:id="rId10"/>
    <p:sldId id="1010" r:id="rId11"/>
    <p:sldId id="1148" r:id="rId12"/>
    <p:sldId id="1149" r:id="rId13"/>
    <p:sldId id="1150" r:id="rId14"/>
    <p:sldId id="1151" r:id="rId15"/>
    <p:sldId id="1152" r:id="rId16"/>
    <p:sldId id="1153" r:id="rId17"/>
    <p:sldId id="1154" r:id="rId18"/>
    <p:sldId id="430" r:id="rId19"/>
    <p:sldId id="1155" r:id="rId20"/>
    <p:sldId id="1156" r:id="rId21"/>
    <p:sldId id="1157" r:id="rId22"/>
    <p:sldId id="1158" r:id="rId23"/>
    <p:sldId id="1159" r:id="rId24"/>
    <p:sldId id="1160" r:id="rId25"/>
    <p:sldId id="1161" r:id="rId26"/>
    <p:sldId id="1162" r:id="rId27"/>
    <p:sldId id="1163" r:id="rId28"/>
    <p:sldId id="1164" r:id="rId29"/>
    <p:sldId id="1165" r:id="rId30"/>
    <p:sldId id="1166" r:id="rId31"/>
    <p:sldId id="1167" r:id="rId32"/>
    <p:sldId id="1168" r:id="rId33"/>
    <p:sldId id="1169" r:id="rId34"/>
    <p:sldId id="1170" r:id="rId35"/>
    <p:sldId id="1171" r:id="rId36"/>
    <p:sldId id="1172" r:id="rId37"/>
    <p:sldId id="263" r:id="rId38"/>
    <p:sldId id="1173" r:id="rId39"/>
    <p:sldId id="1174" r:id="rId40"/>
    <p:sldId id="1175" r:id="rId41"/>
    <p:sldId id="1176" r:id="rId42"/>
  </p:sldIdLst>
  <p:sldSz cx="9144000" cy="6858000" type="screen4x3"/>
  <p:notesSz cx="6858000" cy="9144000"/>
  <p:defaultTextStyle>
    <a:defPPr>
      <a:defRPr lang="de-CH"/>
    </a:defPPr>
    <a:lvl1pPr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5pPr>
    <a:lvl6pPr marL="2286000" algn="l" defTabSz="914400" rtl="0" eaLnBrk="1" latinLnBrk="0" hangingPunct="1">
      <a:defRPr sz="5400" kern="1200">
        <a:solidFill>
          <a:schemeClr val="tx1"/>
        </a:solidFill>
        <a:latin typeface="Arial" panose="020B0604020202020204" pitchFamily="34" charset="0"/>
        <a:ea typeface="+mn-ea"/>
        <a:cs typeface="+mn-cs"/>
      </a:defRPr>
    </a:lvl6pPr>
    <a:lvl7pPr marL="2743200" algn="l" defTabSz="914400" rtl="0" eaLnBrk="1" latinLnBrk="0" hangingPunct="1">
      <a:defRPr sz="5400" kern="1200">
        <a:solidFill>
          <a:schemeClr val="tx1"/>
        </a:solidFill>
        <a:latin typeface="Arial" panose="020B0604020202020204" pitchFamily="34" charset="0"/>
        <a:ea typeface="+mn-ea"/>
        <a:cs typeface="+mn-cs"/>
      </a:defRPr>
    </a:lvl7pPr>
    <a:lvl8pPr marL="3200400" algn="l" defTabSz="914400" rtl="0" eaLnBrk="1" latinLnBrk="0" hangingPunct="1">
      <a:defRPr sz="5400" kern="1200">
        <a:solidFill>
          <a:schemeClr val="tx1"/>
        </a:solidFill>
        <a:latin typeface="Arial" panose="020B0604020202020204" pitchFamily="34" charset="0"/>
        <a:ea typeface="+mn-ea"/>
        <a:cs typeface="+mn-cs"/>
      </a:defRPr>
    </a:lvl8pPr>
    <a:lvl9pPr marL="3657600" algn="l" defTabSz="914400" rtl="0" eaLnBrk="1" latinLnBrk="0" hangingPunct="1">
      <a:defRPr sz="5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692CC"/>
    <a:srgbClr val="FF6702"/>
    <a:srgbClr val="FF3305"/>
    <a:srgbClr val="CF3E00"/>
    <a:srgbClr val="FFFFFF"/>
    <a:srgbClr val="FFFF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0" autoAdjust="0"/>
    <p:restoredTop sz="94664" autoAdjust="0"/>
  </p:normalViewPr>
  <p:slideViewPr>
    <p:cSldViewPr>
      <p:cViewPr>
        <p:scale>
          <a:sx n="130" d="100"/>
          <a:sy n="130" d="100"/>
        </p:scale>
        <p:origin x="-1170"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a:extLst>
              <a:ext uri="{FF2B5EF4-FFF2-40B4-BE49-F238E27FC236}">
                <a16:creationId xmlns:a16="http://schemas.microsoft.com/office/drawing/2014/main" xmlns="" id="{CE1BAAE9-8D91-495D-90B1-7E5B4957465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de-DE" altLang="de-DE"/>
          </a:p>
        </p:txBody>
      </p:sp>
      <p:sp>
        <p:nvSpPr>
          <p:cNvPr id="416771" name="Rectangle 3">
            <a:extLst>
              <a:ext uri="{FF2B5EF4-FFF2-40B4-BE49-F238E27FC236}">
                <a16:creationId xmlns:a16="http://schemas.microsoft.com/office/drawing/2014/main" xmlns="" id="{5F60A0D5-72AC-49E4-BE01-FDBF29CD26F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ltLang="de-DE"/>
          </a:p>
        </p:txBody>
      </p:sp>
      <p:sp>
        <p:nvSpPr>
          <p:cNvPr id="5124" name="Rectangle 4">
            <a:extLst>
              <a:ext uri="{FF2B5EF4-FFF2-40B4-BE49-F238E27FC236}">
                <a16:creationId xmlns:a16="http://schemas.microsoft.com/office/drawing/2014/main" xmlns="" id="{FA08E246-B849-4C1E-9A04-C181FF00A4C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a:extLst>
              <a:ext uri="{FF2B5EF4-FFF2-40B4-BE49-F238E27FC236}">
                <a16:creationId xmlns:a16="http://schemas.microsoft.com/office/drawing/2014/main" xmlns="" id="{022C3503-B8A1-479C-8CF9-6A510F28626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16774" name="Rectangle 6">
            <a:extLst>
              <a:ext uri="{FF2B5EF4-FFF2-40B4-BE49-F238E27FC236}">
                <a16:creationId xmlns:a16="http://schemas.microsoft.com/office/drawing/2014/main" xmlns="" id="{CF097D97-F599-490C-B383-A85C4AD5ADE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de-DE" altLang="de-DE"/>
          </a:p>
        </p:txBody>
      </p:sp>
      <p:sp>
        <p:nvSpPr>
          <p:cNvPr id="416775" name="Rectangle 7">
            <a:extLst>
              <a:ext uri="{FF2B5EF4-FFF2-40B4-BE49-F238E27FC236}">
                <a16:creationId xmlns:a16="http://schemas.microsoft.com/office/drawing/2014/main" xmlns="" id="{AA344B19-655F-45CB-94FF-FEE023DC4ED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487A329-97B2-4399-8364-A4AE05055646}" type="slidenum">
              <a:rPr lang="de-DE" altLang="de-DE"/>
              <a:pPr>
                <a:defRPr/>
              </a:pPr>
              <a:t>‹Nr.›</a:t>
            </a:fld>
            <a:endParaRPr lang="de-DE" altLang="de-DE"/>
          </a:p>
        </p:txBody>
      </p:sp>
    </p:spTree>
    <p:extLst>
      <p:ext uri="{BB962C8B-B14F-4D97-AF65-F5344CB8AC3E}">
        <p14:creationId xmlns:p14="http://schemas.microsoft.com/office/powerpoint/2010/main" val="13726878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63E5B56B-7165-459D-8499-01F1092E511B}"/>
              </a:ext>
            </a:extLst>
          </p:cNvPr>
          <p:cNvSpPr>
            <a:spLocks noGrp="1" noChangeArrowheads="1"/>
          </p:cNvSpPr>
          <p:nvPr>
            <p:ph type="ctrTitle"/>
          </p:nvPr>
        </p:nvSpPr>
        <p:spPr>
          <a:xfrm>
            <a:off x="1219200" y="2133600"/>
            <a:ext cx="6705600" cy="1905000"/>
          </a:xfrm>
        </p:spPr>
        <p:txBody>
          <a:bodyPr/>
          <a:lstStyle>
            <a:lvl1pPr>
              <a:defRPr sz="4400"/>
            </a:lvl1pPr>
          </a:lstStyle>
          <a:p>
            <a:pPr lvl="0"/>
            <a:r>
              <a:rPr lang="de-CH" altLang="de-DE" noProof="0"/>
              <a:t>Titelmasterformat durch Klicken bearbeiten</a:t>
            </a:r>
          </a:p>
        </p:txBody>
      </p:sp>
      <p:sp>
        <p:nvSpPr>
          <p:cNvPr id="3075" name="Rectangle 3">
            <a:extLst>
              <a:ext uri="{FF2B5EF4-FFF2-40B4-BE49-F238E27FC236}">
                <a16:creationId xmlns:a16="http://schemas.microsoft.com/office/drawing/2014/main" xmlns="" id="{DF17E8AC-5D2C-41C2-8EBD-92BE43E08FB7}"/>
              </a:ext>
            </a:extLst>
          </p:cNvPr>
          <p:cNvSpPr>
            <a:spLocks noGrp="1" noChangeArrowheads="1"/>
          </p:cNvSpPr>
          <p:nvPr>
            <p:ph type="subTitle" idx="1"/>
          </p:nvPr>
        </p:nvSpPr>
        <p:spPr>
          <a:xfrm>
            <a:off x="1143000" y="4419600"/>
            <a:ext cx="6858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3BF4AE21-DF0E-46FF-A587-234F02E60F58}"/>
              </a:ext>
            </a:extLst>
          </p:cNvPr>
          <p:cNvSpPr>
            <a:spLocks noGrp="1" noChangeArrowheads="1"/>
          </p:cNvSpPr>
          <p:nvPr>
            <p:ph type="dt" sz="half" idx="10"/>
          </p:nvPr>
        </p:nvSpPr>
        <p:spPr>
          <a:xfrm>
            <a:off x="228600" y="6248400"/>
            <a:ext cx="1905000" cy="457200"/>
          </a:xfrm>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169A860A-D6A6-47B7-BF8D-07E20B024E77}"/>
              </a:ext>
            </a:extLst>
          </p:cNvPr>
          <p:cNvSpPr>
            <a:spLocks noGrp="1" noChangeArrowheads="1"/>
          </p:cNvSpPr>
          <p:nvPr>
            <p:ph type="ftr" sz="quarter" idx="11"/>
          </p:nvPr>
        </p:nvSpPr>
        <p:spPr>
          <a:xfrm>
            <a:off x="2362200" y="6248400"/>
            <a:ext cx="4343400" cy="457200"/>
          </a:xfrm>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0141202-302D-4D8A-93B3-521B2824E4F6}"/>
              </a:ext>
            </a:extLst>
          </p:cNvPr>
          <p:cNvSpPr>
            <a:spLocks noGrp="1" noChangeArrowheads="1"/>
          </p:cNvSpPr>
          <p:nvPr>
            <p:ph type="sldNum" sz="quarter" idx="12"/>
          </p:nvPr>
        </p:nvSpPr>
        <p:spPr>
          <a:xfrm>
            <a:off x="7010400" y="6248400"/>
            <a:ext cx="1905000" cy="457200"/>
          </a:xfrm>
        </p:spPr>
        <p:txBody>
          <a:bodyPr/>
          <a:lstStyle>
            <a:lvl1pPr>
              <a:defRPr/>
            </a:lvl1pPr>
          </a:lstStyle>
          <a:p>
            <a:pPr>
              <a:defRPr/>
            </a:pPr>
            <a:fld id="{D2968737-4861-4AC2-800F-F82E0FA2FBDF}" type="slidenum">
              <a:rPr lang="de-CH" altLang="de-DE"/>
              <a:pPr>
                <a:defRPr/>
              </a:pPr>
              <a:t>‹Nr.›</a:t>
            </a:fld>
            <a:endParaRPr lang="de-CH" altLang="de-DE"/>
          </a:p>
        </p:txBody>
      </p:sp>
    </p:spTree>
    <p:extLst>
      <p:ext uri="{BB962C8B-B14F-4D97-AF65-F5344CB8AC3E}">
        <p14:creationId xmlns:p14="http://schemas.microsoft.com/office/powerpoint/2010/main" val="2933982564"/>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198B843-B364-4F01-B226-90510E419D8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6E45B29D-D681-4FE7-909D-8FDC30A909E5}"/>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475AB703-6125-4BA6-9BC3-450C978B7D5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0260306-9743-4387-924B-E4424D50B74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86A26EAF-A7C4-4874-BC6E-8D1751A74A8A}"/>
              </a:ext>
            </a:extLst>
          </p:cNvPr>
          <p:cNvSpPr>
            <a:spLocks noGrp="1" noChangeArrowheads="1"/>
          </p:cNvSpPr>
          <p:nvPr>
            <p:ph type="sldNum" sz="quarter" idx="12"/>
          </p:nvPr>
        </p:nvSpPr>
        <p:spPr>
          <a:ln/>
        </p:spPr>
        <p:txBody>
          <a:bodyPr/>
          <a:lstStyle>
            <a:lvl1pPr>
              <a:defRPr/>
            </a:lvl1pPr>
          </a:lstStyle>
          <a:p>
            <a:pPr>
              <a:defRPr/>
            </a:pPr>
            <a:fld id="{CC33A966-A80D-477C-99C5-B92115F9B868}" type="slidenum">
              <a:rPr lang="de-CH" altLang="de-DE"/>
              <a:pPr>
                <a:defRPr/>
              </a:pPr>
              <a:t>‹Nr.›</a:t>
            </a:fld>
            <a:endParaRPr lang="de-CH" altLang="de-DE"/>
          </a:p>
        </p:txBody>
      </p:sp>
    </p:spTree>
    <p:extLst>
      <p:ext uri="{BB962C8B-B14F-4D97-AF65-F5344CB8AC3E}">
        <p14:creationId xmlns:p14="http://schemas.microsoft.com/office/powerpoint/2010/main" val="3906714240"/>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2BFD184-075B-4DB3-A8C6-2CF8DCB02446}"/>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15D7675C-8365-4103-ADCA-A4D4257C5F1C}"/>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691EBDF8-9ABA-4C29-8251-59BF2356452D}"/>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7C1ED74A-7AA7-45F8-ACE3-44318306AF21}"/>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BBDECA49-5758-400A-BC8A-ACF8089AD814}"/>
              </a:ext>
            </a:extLst>
          </p:cNvPr>
          <p:cNvSpPr>
            <a:spLocks noGrp="1" noChangeArrowheads="1"/>
          </p:cNvSpPr>
          <p:nvPr>
            <p:ph type="sldNum" sz="quarter" idx="12"/>
          </p:nvPr>
        </p:nvSpPr>
        <p:spPr>
          <a:ln/>
        </p:spPr>
        <p:txBody>
          <a:bodyPr/>
          <a:lstStyle>
            <a:lvl1pPr>
              <a:defRPr/>
            </a:lvl1pPr>
          </a:lstStyle>
          <a:p>
            <a:pPr>
              <a:defRPr/>
            </a:pPr>
            <a:fld id="{7FB1804A-1CDF-437B-BB0D-9B58B731ABDA}" type="slidenum">
              <a:rPr lang="de-CH" altLang="de-DE"/>
              <a:pPr>
                <a:defRPr/>
              </a:pPr>
              <a:t>‹Nr.›</a:t>
            </a:fld>
            <a:endParaRPr lang="de-CH" altLang="de-DE"/>
          </a:p>
        </p:txBody>
      </p:sp>
    </p:spTree>
    <p:extLst>
      <p:ext uri="{BB962C8B-B14F-4D97-AF65-F5344CB8AC3E}">
        <p14:creationId xmlns:p14="http://schemas.microsoft.com/office/powerpoint/2010/main" val="2871396864"/>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xmlns="" id="{507F03BB-3128-4E1F-8C18-A82898F128D1}"/>
              </a:ext>
            </a:extLst>
          </p:cNvPr>
          <p:cNvSpPr>
            <a:spLocks noGrp="1" noChangeArrowheads="1"/>
          </p:cNvSpPr>
          <p:nvPr>
            <p:ph type="ctrTitle"/>
          </p:nvPr>
        </p:nvSpPr>
        <p:spPr>
          <a:xfrm>
            <a:off x="1219200" y="2133600"/>
            <a:ext cx="6705600" cy="1905000"/>
          </a:xfrm>
        </p:spPr>
        <p:txBody>
          <a:bodyPr/>
          <a:lstStyle>
            <a:lvl1pPr algn="ctr">
              <a:defRPr sz="4400"/>
            </a:lvl1pPr>
          </a:lstStyle>
          <a:p>
            <a:pPr lvl="0"/>
            <a:r>
              <a:rPr lang="de-CH" altLang="de-DE" noProof="0"/>
              <a:t>Titelmasterformat durch Klicken bearbeiten</a:t>
            </a:r>
          </a:p>
        </p:txBody>
      </p:sp>
      <p:sp>
        <p:nvSpPr>
          <p:cNvPr id="577539" name="Rectangle 3">
            <a:extLst>
              <a:ext uri="{FF2B5EF4-FFF2-40B4-BE49-F238E27FC236}">
                <a16:creationId xmlns:a16="http://schemas.microsoft.com/office/drawing/2014/main" xmlns="" id="{BD96A176-C6EC-477E-8DB7-B0801BFC5779}"/>
              </a:ext>
            </a:extLst>
          </p:cNvPr>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B9584FF3-A95B-49C0-936C-E2F4CE874C02}"/>
              </a:ext>
            </a:extLst>
          </p:cNvPr>
          <p:cNvSpPr>
            <a:spLocks noGrp="1" noChangeArrowheads="1"/>
          </p:cNvSpPr>
          <p:nvPr>
            <p:ph type="dt" sz="half" idx="10"/>
          </p:nvPr>
        </p:nvSpPr>
        <p:spPr>
          <a:xfrm>
            <a:off x="228600" y="6248400"/>
            <a:ext cx="1905000" cy="457200"/>
          </a:xfrm>
          <a:effectLst>
            <a:outerShdw dist="35921" dir="2700000" algn="ctr" rotWithShape="0">
              <a:srgbClr val="000000"/>
            </a:outerShdw>
          </a:effectLst>
        </p:spPr>
        <p:txBody>
          <a:bodyPr/>
          <a:lstStyle>
            <a:lvl1pPr>
              <a:defRPr>
                <a:solidFill>
                  <a:srgbClr val="FFFFFF"/>
                </a:solidFill>
                <a:latin typeface="+mj-lt"/>
              </a:defRPr>
            </a:lvl1pPr>
          </a:lstStyle>
          <a:p>
            <a:pPr>
              <a:defRPr/>
            </a:pPr>
            <a:endParaRPr lang="de-CH" altLang="de-DE"/>
          </a:p>
        </p:txBody>
      </p:sp>
      <p:sp>
        <p:nvSpPr>
          <p:cNvPr id="5" name="Rectangle 5">
            <a:extLst>
              <a:ext uri="{FF2B5EF4-FFF2-40B4-BE49-F238E27FC236}">
                <a16:creationId xmlns:a16="http://schemas.microsoft.com/office/drawing/2014/main" xmlns="" id="{2AEE0DC3-D0B7-4498-87F4-F75AF09E4954}"/>
              </a:ext>
            </a:extLst>
          </p:cNvPr>
          <p:cNvSpPr>
            <a:spLocks noGrp="1" noChangeArrowheads="1"/>
          </p:cNvSpPr>
          <p:nvPr>
            <p:ph type="ftr" sz="quarter" idx="11"/>
          </p:nvPr>
        </p:nvSpPr>
        <p:spPr>
          <a:xfrm>
            <a:off x="2362200" y="6248400"/>
            <a:ext cx="4343400" cy="457200"/>
          </a:xfrm>
          <a:effectLst>
            <a:outerShdw dist="35921" dir="2700000" algn="ctr" rotWithShape="0">
              <a:srgbClr val="000000"/>
            </a:outerShdw>
          </a:effectLst>
        </p:spPr>
        <p:txBody>
          <a:bodyPr/>
          <a:lstStyle>
            <a:lvl1pPr>
              <a:defRPr>
                <a:solidFill>
                  <a:srgbClr val="FFFFFF"/>
                </a:solidFill>
              </a:defRPr>
            </a:lvl1pPr>
          </a:lstStyle>
          <a:p>
            <a:pPr>
              <a:defRPr/>
            </a:pPr>
            <a:endParaRPr lang="de-CH" altLang="de-DE"/>
          </a:p>
        </p:txBody>
      </p:sp>
      <p:sp>
        <p:nvSpPr>
          <p:cNvPr id="6" name="Rectangle 6">
            <a:extLst>
              <a:ext uri="{FF2B5EF4-FFF2-40B4-BE49-F238E27FC236}">
                <a16:creationId xmlns:a16="http://schemas.microsoft.com/office/drawing/2014/main" xmlns="" id="{AF13EC5C-4AAE-4074-9F88-6B285E87FE13}"/>
              </a:ext>
            </a:extLst>
          </p:cNvPr>
          <p:cNvSpPr>
            <a:spLocks noGrp="1" noChangeArrowheads="1"/>
          </p:cNvSpPr>
          <p:nvPr>
            <p:ph type="sldNum" sz="quarter" idx="12"/>
          </p:nvPr>
        </p:nvSpPr>
        <p:spPr>
          <a:xfrm>
            <a:off x="7010400" y="6248400"/>
            <a:ext cx="1905000" cy="457200"/>
          </a:xfrm>
          <a:effectLst>
            <a:outerShdw dist="35921" dir="2700000" algn="ctr" rotWithShape="0">
              <a:srgbClr val="000000"/>
            </a:outerShdw>
          </a:effectLst>
        </p:spPr>
        <p:txBody>
          <a:bodyPr/>
          <a:lstStyle>
            <a:lvl1pPr>
              <a:defRPr>
                <a:solidFill>
                  <a:srgbClr val="FFFFFF"/>
                </a:solidFill>
              </a:defRPr>
            </a:lvl1pPr>
          </a:lstStyle>
          <a:p>
            <a:pPr>
              <a:defRPr/>
            </a:pPr>
            <a:fld id="{1AEA82F2-A752-4F20-B9D3-4058E0768CF5}" type="slidenum">
              <a:rPr lang="de-CH" altLang="de-DE"/>
              <a:pPr>
                <a:defRPr/>
              </a:pPr>
              <a:t>‹Nr.›</a:t>
            </a:fld>
            <a:endParaRPr lang="de-CH" altLang="de-DE"/>
          </a:p>
        </p:txBody>
      </p:sp>
    </p:spTree>
    <p:extLst>
      <p:ext uri="{BB962C8B-B14F-4D97-AF65-F5344CB8AC3E}">
        <p14:creationId xmlns:p14="http://schemas.microsoft.com/office/powerpoint/2010/main" val="1694289161"/>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1C6A25-05E7-4AF9-83A3-BEB54E4F72EC}"/>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4638EAC-B0D3-4206-BA93-1FCCD1F47FD2}"/>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84F53578-66EE-4B82-B668-153C06C7376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815A265-6035-4881-B48D-BF5EB450A41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0A18BFF-4CAE-4C91-9519-6D2AA9E519CB}"/>
              </a:ext>
            </a:extLst>
          </p:cNvPr>
          <p:cNvSpPr>
            <a:spLocks noGrp="1" noChangeArrowheads="1"/>
          </p:cNvSpPr>
          <p:nvPr>
            <p:ph type="sldNum" sz="quarter" idx="12"/>
          </p:nvPr>
        </p:nvSpPr>
        <p:spPr>
          <a:ln/>
        </p:spPr>
        <p:txBody>
          <a:bodyPr/>
          <a:lstStyle>
            <a:lvl1pPr>
              <a:defRPr/>
            </a:lvl1pPr>
          </a:lstStyle>
          <a:p>
            <a:pPr>
              <a:defRPr/>
            </a:pPr>
            <a:fld id="{80AC29B7-D783-4381-8DA9-649A348978C8}" type="slidenum">
              <a:rPr lang="de-CH" altLang="de-DE"/>
              <a:pPr>
                <a:defRPr/>
              </a:pPr>
              <a:t>‹Nr.›</a:t>
            </a:fld>
            <a:endParaRPr lang="de-CH" altLang="de-DE"/>
          </a:p>
        </p:txBody>
      </p:sp>
    </p:spTree>
    <p:extLst>
      <p:ext uri="{BB962C8B-B14F-4D97-AF65-F5344CB8AC3E}">
        <p14:creationId xmlns:p14="http://schemas.microsoft.com/office/powerpoint/2010/main" val="216549266"/>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399D37B-5811-419B-96D5-80B823BF5A42}"/>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960C9853-8C39-44E9-AA73-BF096CB6213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C0EEA5E2-FAE0-4658-82F2-F7FA5F27D23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AA5FFA88-22C6-4839-9C70-93563839B453}"/>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1B665DC-7FD9-45C8-92DE-ECCA9A65B3D5}"/>
              </a:ext>
            </a:extLst>
          </p:cNvPr>
          <p:cNvSpPr>
            <a:spLocks noGrp="1" noChangeArrowheads="1"/>
          </p:cNvSpPr>
          <p:nvPr>
            <p:ph type="sldNum" sz="quarter" idx="12"/>
          </p:nvPr>
        </p:nvSpPr>
        <p:spPr>
          <a:ln/>
        </p:spPr>
        <p:txBody>
          <a:bodyPr/>
          <a:lstStyle>
            <a:lvl1pPr>
              <a:defRPr/>
            </a:lvl1pPr>
          </a:lstStyle>
          <a:p>
            <a:pPr>
              <a:defRPr/>
            </a:pPr>
            <a:fld id="{4CF9EC74-4C8F-4D51-A758-FB90354BCE2D}" type="slidenum">
              <a:rPr lang="de-CH" altLang="de-DE"/>
              <a:pPr>
                <a:defRPr/>
              </a:pPr>
              <a:t>‹Nr.›</a:t>
            </a:fld>
            <a:endParaRPr lang="de-CH" altLang="de-DE"/>
          </a:p>
        </p:txBody>
      </p:sp>
    </p:spTree>
    <p:extLst>
      <p:ext uri="{BB962C8B-B14F-4D97-AF65-F5344CB8AC3E}">
        <p14:creationId xmlns:p14="http://schemas.microsoft.com/office/powerpoint/2010/main" val="1313256296"/>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D1F09A-9678-4CB4-B5A0-72D835B35BF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6B41AB3F-57F9-416C-9FE0-3F517EE1005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29016F25-29A9-401D-8535-C2B22AF5A188}"/>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98BE6A2C-CEE6-4074-9016-3599B31EB05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AFC36818-259B-4E62-8FA7-1F0925F8CF4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19617992-DE9A-450D-A5B2-ECEDF3566E61}"/>
              </a:ext>
            </a:extLst>
          </p:cNvPr>
          <p:cNvSpPr>
            <a:spLocks noGrp="1" noChangeArrowheads="1"/>
          </p:cNvSpPr>
          <p:nvPr>
            <p:ph type="sldNum" sz="quarter" idx="12"/>
          </p:nvPr>
        </p:nvSpPr>
        <p:spPr>
          <a:ln/>
        </p:spPr>
        <p:txBody>
          <a:bodyPr/>
          <a:lstStyle>
            <a:lvl1pPr>
              <a:defRPr/>
            </a:lvl1pPr>
          </a:lstStyle>
          <a:p>
            <a:pPr>
              <a:defRPr/>
            </a:pPr>
            <a:fld id="{58A76586-EDF4-4A18-B36F-B10EDBDDAA2D}" type="slidenum">
              <a:rPr lang="de-CH" altLang="de-DE"/>
              <a:pPr>
                <a:defRPr/>
              </a:pPr>
              <a:t>‹Nr.›</a:t>
            </a:fld>
            <a:endParaRPr lang="de-CH" altLang="de-DE"/>
          </a:p>
        </p:txBody>
      </p:sp>
    </p:spTree>
    <p:extLst>
      <p:ext uri="{BB962C8B-B14F-4D97-AF65-F5344CB8AC3E}">
        <p14:creationId xmlns:p14="http://schemas.microsoft.com/office/powerpoint/2010/main" val="2610510082"/>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98A4AA-EDF6-48E1-82C9-9700F74F74B6}"/>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CB3CD38B-0304-4EF4-85E8-A6B7ABC5D6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8D8642F0-7744-400D-941F-36FBA096B3ED}"/>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CDE041C6-9379-4B26-B713-0AEC4AEAD9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F04EE316-0644-40C4-BE5B-25290FBBAA32}"/>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169AF3FC-FECE-44E2-ABDC-5711CB9E76EC}"/>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664E3302-488A-4AF7-8A2B-0E4669AA3F6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F0995335-3A60-467A-B9D8-3E5B2F9F98A0}"/>
              </a:ext>
            </a:extLst>
          </p:cNvPr>
          <p:cNvSpPr>
            <a:spLocks noGrp="1" noChangeArrowheads="1"/>
          </p:cNvSpPr>
          <p:nvPr>
            <p:ph type="sldNum" sz="quarter" idx="12"/>
          </p:nvPr>
        </p:nvSpPr>
        <p:spPr>
          <a:ln/>
        </p:spPr>
        <p:txBody>
          <a:bodyPr/>
          <a:lstStyle>
            <a:lvl1pPr>
              <a:defRPr/>
            </a:lvl1pPr>
          </a:lstStyle>
          <a:p>
            <a:pPr>
              <a:defRPr/>
            </a:pPr>
            <a:fld id="{5E1C6CD8-7297-4AD8-A05A-D508F5E5BF80}" type="slidenum">
              <a:rPr lang="de-CH" altLang="de-DE"/>
              <a:pPr>
                <a:defRPr/>
              </a:pPr>
              <a:t>‹Nr.›</a:t>
            </a:fld>
            <a:endParaRPr lang="de-CH" altLang="de-DE"/>
          </a:p>
        </p:txBody>
      </p:sp>
    </p:spTree>
    <p:extLst>
      <p:ext uri="{BB962C8B-B14F-4D97-AF65-F5344CB8AC3E}">
        <p14:creationId xmlns:p14="http://schemas.microsoft.com/office/powerpoint/2010/main" val="2278409764"/>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BE81204-D4F7-4BF7-8955-FAAD1047087A}"/>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08D5DAEA-27E8-40FD-9734-5043B863B4C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D4EAB1CC-5BB7-4FFA-8402-02BA800A15D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7B8C6710-78D4-46E3-93A7-52AE7EB430CF}"/>
              </a:ext>
            </a:extLst>
          </p:cNvPr>
          <p:cNvSpPr>
            <a:spLocks noGrp="1" noChangeArrowheads="1"/>
          </p:cNvSpPr>
          <p:nvPr>
            <p:ph type="sldNum" sz="quarter" idx="12"/>
          </p:nvPr>
        </p:nvSpPr>
        <p:spPr>
          <a:ln/>
        </p:spPr>
        <p:txBody>
          <a:bodyPr/>
          <a:lstStyle>
            <a:lvl1pPr>
              <a:defRPr/>
            </a:lvl1pPr>
          </a:lstStyle>
          <a:p>
            <a:pPr>
              <a:defRPr/>
            </a:pPr>
            <a:fld id="{FA223FCF-3D4E-4160-8587-34B059577A7A}" type="slidenum">
              <a:rPr lang="de-CH" altLang="de-DE"/>
              <a:pPr>
                <a:defRPr/>
              </a:pPr>
              <a:t>‹Nr.›</a:t>
            </a:fld>
            <a:endParaRPr lang="de-CH" altLang="de-DE"/>
          </a:p>
        </p:txBody>
      </p:sp>
    </p:spTree>
    <p:extLst>
      <p:ext uri="{BB962C8B-B14F-4D97-AF65-F5344CB8AC3E}">
        <p14:creationId xmlns:p14="http://schemas.microsoft.com/office/powerpoint/2010/main" val="2353220725"/>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B08192D-28DD-4C2B-A663-F14C16B405A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6E6C5911-8BA5-463D-9BFE-D40EC08F1F1F}"/>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BE06AA5-5F38-4F7B-B50E-396DA7EFE648}"/>
              </a:ext>
            </a:extLst>
          </p:cNvPr>
          <p:cNvSpPr>
            <a:spLocks noGrp="1" noChangeArrowheads="1"/>
          </p:cNvSpPr>
          <p:nvPr>
            <p:ph type="sldNum" sz="quarter" idx="12"/>
          </p:nvPr>
        </p:nvSpPr>
        <p:spPr>
          <a:ln/>
        </p:spPr>
        <p:txBody>
          <a:bodyPr/>
          <a:lstStyle>
            <a:lvl1pPr>
              <a:defRPr/>
            </a:lvl1pPr>
          </a:lstStyle>
          <a:p>
            <a:pPr>
              <a:defRPr/>
            </a:pPr>
            <a:fld id="{50A7A242-DEC9-4B92-ACAF-825199E6092E}" type="slidenum">
              <a:rPr lang="de-CH" altLang="de-DE"/>
              <a:pPr>
                <a:defRPr/>
              </a:pPr>
              <a:t>‹Nr.›</a:t>
            </a:fld>
            <a:endParaRPr lang="de-CH" altLang="de-DE"/>
          </a:p>
        </p:txBody>
      </p:sp>
    </p:spTree>
    <p:extLst>
      <p:ext uri="{BB962C8B-B14F-4D97-AF65-F5344CB8AC3E}">
        <p14:creationId xmlns:p14="http://schemas.microsoft.com/office/powerpoint/2010/main" val="519954325"/>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399EAF0-0F00-46B6-8AFB-630DEE54C775}"/>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4CC82ACE-5997-4D62-AD0A-7314FFA0D19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F1982914-164C-4A91-84A7-312F10CD96A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70B5F0C5-E805-4D27-AA6A-10D23BDB958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0876D96B-18AE-42EF-8E08-8F7849CDE06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8DEB00A0-1636-45B4-83FC-642E163DDFB3}"/>
              </a:ext>
            </a:extLst>
          </p:cNvPr>
          <p:cNvSpPr>
            <a:spLocks noGrp="1" noChangeArrowheads="1"/>
          </p:cNvSpPr>
          <p:nvPr>
            <p:ph type="sldNum" sz="quarter" idx="12"/>
          </p:nvPr>
        </p:nvSpPr>
        <p:spPr>
          <a:ln/>
        </p:spPr>
        <p:txBody>
          <a:bodyPr/>
          <a:lstStyle>
            <a:lvl1pPr>
              <a:defRPr/>
            </a:lvl1pPr>
          </a:lstStyle>
          <a:p>
            <a:pPr>
              <a:defRPr/>
            </a:pPr>
            <a:fld id="{7B99F4F3-8B93-4F84-A0EA-E52863E11A07}" type="slidenum">
              <a:rPr lang="de-CH" altLang="de-DE"/>
              <a:pPr>
                <a:defRPr/>
              </a:pPr>
              <a:t>‹Nr.›</a:t>
            </a:fld>
            <a:endParaRPr lang="de-CH" altLang="de-DE"/>
          </a:p>
        </p:txBody>
      </p:sp>
    </p:spTree>
    <p:extLst>
      <p:ext uri="{BB962C8B-B14F-4D97-AF65-F5344CB8AC3E}">
        <p14:creationId xmlns:p14="http://schemas.microsoft.com/office/powerpoint/2010/main" val="131144112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FAF571-CAC6-4358-B8A7-764226B86DC3}"/>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5AA7ACC3-117F-40D3-961B-92E9D7A2CAB6}"/>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FA534890-10D9-4A77-A294-0F882112AF0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9EF39C98-F399-4E31-BC28-2DFD51AABC7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B661761-D102-4487-8482-4235E304AA25}"/>
              </a:ext>
            </a:extLst>
          </p:cNvPr>
          <p:cNvSpPr>
            <a:spLocks noGrp="1" noChangeArrowheads="1"/>
          </p:cNvSpPr>
          <p:nvPr>
            <p:ph type="sldNum" sz="quarter" idx="12"/>
          </p:nvPr>
        </p:nvSpPr>
        <p:spPr>
          <a:ln/>
        </p:spPr>
        <p:txBody>
          <a:bodyPr/>
          <a:lstStyle>
            <a:lvl1pPr>
              <a:defRPr/>
            </a:lvl1pPr>
          </a:lstStyle>
          <a:p>
            <a:pPr>
              <a:defRPr/>
            </a:pPr>
            <a:fld id="{89E0A26A-69BB-4B87-BE42-43CF9F418393}" type="slidenum">
              <a:rPr lang="de-CH" altLang="de-DE"/>
              <a:pPr>
                <a:defRPr/>
              </a:pPr>
              <a:t>‹Nr.›</a:t>
            </a:fld>
            <a:endParaRPr lang="de-CH" altLang="de-DE"/>
          </a:p>
        </p:txBody>
      </p:sp>
    </p:spTree>
    <p:extLst>
      <p:ext uri="{BB962C8B-B14F-4D97-AF65-F5344CB8AC3E}">
        <p14:creationId xmlns:p14="http://schemas.microsoft.com/office/powerpoint/2010/main" val="3918944115"/>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9F91576-F531-4364-AF04-3C47B3DFF66F}"/>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2FAA068A-8526-4AFB-9A9F-97C120C7CB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6BC0F1DA-6A23-44E8-84CF-F892AE62B74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16C60276-1464-4C14-8195-A961954201E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99BF4C5-584B-4278-BEF1-F9C82ED7FF7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370B820E-BE81-40E2-8644-C7BF08370B05}"/>
              </a:ext>
            </a:extLst>
          </p:cNvPr>
          <p:cNvSpPr>
            <a:spLocks noGrp="1" noChangeArrowheads="1"/>
          </p:cNvSpPr>
          <p:nvPr>
            <p:ph type="sldNum" sz="quarter" idx="12"/>
          </p:nvPr>
        </p:nvSpPr>
        <p:spPr>
          <a:ln/>
        </p:spPr>
        <p:txBody>
          <a:bodyPr/>
          <a:lstStyle>
            <a:lvl1pPr>
              <a:defRPr/>
            </a:lvl1pPr>
          </a:lstStyle>
          <a:p>
            <a:pPr>
              <a:defRPr/>
            </a:pPr>
            <a:fld id="{6180D05D-AA90-41C3-937D-A41CE7A185D6}" type="slidenum">
              <a:rPr lang="de-CH" altLang="de-DE"/>
              <a:pPr>
                <a:defRPr/>
              </a:pPr>
              <a:t>‹Nr.›</a:t>
            </a:fld>
            <a:endParaRPr lang="de-CH" altLang="de-DE"/>
          </a:p>
        </p:txBody>
      </p:sp>
    </p:spTree>
    <p:extLst>
      <p:ext uri="{BB962C8B-B14F-4D97-AF65-F5344CB8AC3E}">
        <p14:creationId xmlns:p14="http://schemas.microsoft.com/office/powerpoint/2010/main" val="247401566"/>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3549D7C-311B-4728-BC42-A48076FD8E5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5662B0B8-ED32-4D7B-821A-026050FEB3A9}"/>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2A9D665B-5C90-4015-9584-681E706FA15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AE95DF-5F40-471C-A5A2-2B20E7C411B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E87B4ADD-C496-4020-B011-3F8C8F5AB8C8}"/>
              </a:ext>
            </a:extLst>
          </p:cNvPr>
          <p:cNvSpPr>
            <a:spLocks noGrp="1" noChangeArrowheads="1"/>
          </p:cNvSpPr>
          <p:nvPr>
            <p:ph type="sldNum" sz="quarter" idx="12"/>
          </p:nvPr>
        </p:nvSpPr>
        <p:spPr>
          <a:ln/>
        </p:spPr>
        <p:txBody>
          <a:bodyPr/>
          <a:lstStyle>
            <a:lvl1pPr>
              <a:defRPr/>
            </a:lvl1pPr>
          </a:lstStyle>
          <a:p>
            <a:pPr>
              <a:defRPr/>
            </a:pPr>
            <a:fld id="{0DE578F2-0CE6-4746-8FC2-DCD920CB5681}" type="slidenum">
              <a:rPr lang="de-CH" altLang="de-DE"/>
              <a:pPr>
                <a:defRPr/>
              </a:pPr>
              <a:t>‹Nr.›</a:t>
            </a:fld>
            <a:endParaRPr lang="de-CH" altLang="de-DE"/>
          </a:p>
        </p:txBody>
      </p:sp>
    </p:spTree>
    <p:extLst>
      <p:ext uri="{BB962C8B-B14F-4D97-AF65-F5344CB8AC3E}">
        <p14:creationId xmlns:p14="http://schemas.microsoft.com/office/powerpoint/2010/main" val="1743707786"/>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C3A534EE-2441-446F-8F0F-BF1BE0FF6143}"/>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893441B6-76BB-476B-88BB-654767A81AA1}"/>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77F0E7EB-48D3-4AA1-9CA1-736D798356D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E955790-0126-48CB-AE9B-C45FFA9C596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CA96FA3E-F60A-4146-88BE-99FC27388F6D}"/>
              </a:ext>
            </a:extLst>
          </p:cNvPr>
          <p:cNvSpPr>
            <a:spLocks noGrp="1" noChangeArrowheads="1"/>
          </p:cNvSpPr>
          <p:nvPr>
            <p:ph type="sldNum" sz="quarter" idx="12"/>
          </p:nvPr>
        </p:nvSpPr>
        <p:spPr>
          <a:ln/>
        </p:spPr>
        <p:txBody>
          <a:bodyPr/>
          <a:lstStyle>
            <a:lvl1pPr>
              <a:defRPr/>
            </a:lvl1pPr>
          </a:lstStyle>
          <a:p>
            <a:pPr>
              <a:defRPr/>
            </a:pPr>
            <a:fld id="{E9F0D6BB-DE5D-47DE-97A1-341871BCF9EF}" type="slidenum">
              <a:rPr lang="de-CH" altLang="de-DE"/>
              <a:pPr>
                <a:defRPr/>
              </a:pPr>
              <a:t>‹Nr.›</a:t>
            </a:fld>
            <a:endParaRPr lang="de-CH" altLang="de-DE"/>
          </a:p>
        </p:txBody>
      </p:sp>
    </p:spTree>
    <p:extLst>
      <p:ext uri="{BB962C8B-B14F-4D97-AF65-F5344CB8AC3E}">
        <p14:creationId xmlns:p14="http://schemas.microsoft.com/office/powerpoint/2010/main" val="67761766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9F894C-4723-4705-9945-40DD26B64B61}"/>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F50D4357-5375-4F97-A114-F97B9FFC68D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43B737E8-495D-48F3-845E-2D33D149FB0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2379A8-ED2D-4BD9-8450-12351CB8E0A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23813F35-A925-4E65-9F83-2EFF722263DA}"/>
              </a:ext>
            </a:extLst>
          </p:cNvPr>
          <p:cNvSpPr>
            <a:spLocks noGrp="1" noChangeArrowheads="1"/>
          </p:cNvSpPr>
          <p:nvPr>
            <p:ph type="sldNum" sz="quarter" idx="12"/>
          </p:nvPr>
        </p:nvSpPr>
        <p:spPr>
          <a:ln/>
        </p:spPr>
        <p:txBody>
          <a:bodyPr/>
          <a:lstStyle>
            <a:lvl1pPr>
              <a:defRPr/>
            </a:lvl1pPr>
          </a:lstStyle>
          <a:p>
            <a:pPr>
              <a:defRPr/>
            </a:pPr>
            <a:fld id="{CDBE3053-1D57-4272-9877-11FC62F04FC9}" type="slidenum">
              <a:rPr lang="de-CH" altLang="de-DE"/>
              <a:pPr>
                <a:defRPr/>
              </a:pPr>
              <a:t>‹Nr.›</a:t>
            </a:fld>
            <a:endParaRPr lang="de-CH" altLang="de-DE"/>
          </a:p>
        </p:txBody>
      </p:sp>
    </p:spTree>
    <p:extLst>
      <p:ext uri="{BB962C8B-B14F-4D97-AF65-F5344CB8AC3E}">
        <p14:creationId xmlns:p14="http://schemas.microsoft.com/office/powerpoint/2010/main" val="747432457"/>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8AD631D-304E-4E7B-AAA4-92DFB24D0C3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F117BCA5-03DA-41C2-9BC4-F1656F4DF27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E43DADDF-E2D0-4512-A7CD-00F01580FE0D}"/>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19628B77-6B80-43A2-99DF-B877714746C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B0B58CA4-5B94-4227-B669-F5BD6A541879}"/>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A0FACF1-ADE1-4449-9DB1-A9F4FAC40FC1}"/>
              </a:ext>
            </a:extLst>
          </p:cNvPr>
          <p:cNvSpPr>
            <a:spLocks noGrp="1" noChangeArrowheads="1"/>
          </p:cNvSpPr>
          <p:nvPr>
            <p:ph type="sldNum" sz="quarter" idx="12"/>
          </p:nvPr>
        </p:nvSpPr>
        <p:spPr>
          <a:ln/>
        </p:spPr>
        <p:txBody>
          <a:bodyPr/>
          <a:lstStyle>
            <a:lvl1pPr>
              <a:defRPr/>
            </a:lvl1pPr>
          </a:lstStyle>
          <a:p>
            <a:pPr>
              <a:defRPr/>
            </a:pPr>
            <a:fld id="{828DA3AC-4462-47ED-A5CE-6B8EDFFD73B3}" type="slidenum">
              <a:rPr lang="de-CH" altLang="de-DE"/>
              <a:pPr>
                <a:defRPr/>
              </a:pPr>
              <a:t>‹Nr.›</a:t>
            </a:fld>
            <a:endParaRPr lang="de-CH" altLang="de-DE"/>
          </a:p>
        </p:txBody>
      </p:sp>
    </p:spTree>
    <p:extLst>
      <p:ext uri="{BB962C8B-B14F-4D97-AF65-F5344CB8AC3E}">
        <p14:creationId xmlns:p14="http://schemas.microsoft.com/office/powerpoint/2010/main" val="53753161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7588D4-ADD9-45E7-8835-FA59CA3D0685}"/>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AC040F24-080E-4DE5-8CCD-ACDD0F79884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68BAA854-E0AD-4D93-9104-956489ABA34A}"/>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845EC095-A2A3-47D0-85B6-A5E7B441798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B46A4E9B-A740-448D-8632-3D80383F7CB7}"/>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AA86151F-3F80-45DB-BBA2-77B1012D4A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A4D307BD-E37F-4FE5-AA1A-9A658C28166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46E037C7-04E3-48D3-911B-C6CDB922B49D}"/>
              </a:ext>
            </a:extLst>
          </p:cNvPr>
          <p:cNvSpPr>
            <a:spLocks noGrp="1" noChangeArrowheads="1"/>
          </p:cNvSpPr>
          <p:nvPr>
            <p:ph type="sldNum" sz="quarter" idx="12"/>
          </p:nvPr>
        </p:nvSpPr>
        <p:spPr>
          <a:ln/>
        </p:spPr>
        <p:txBody>
          <a:bodyPr/>
          <a:lstStyle>
            <a:lvl1pPr>
              <a:defRPr/>
            </a:lvl1pPr>
          </a:lstStyle>
          <a:p>
            <a:pPr>
              <a:defRPr/>
            </a:pPr>
            <a:fld id="{D834559C-EC7A-4186-8A0B-F145A3B470C0}" type="slidenum">
              <a:rPr lang="de-CH" altLang="de-DE"/>
              <a:pPr>
                <a:defRPr/>
              </a:pPr>
              <a:t>‹Nr.›</a:t>
            </a:fld>
            <a:endParaRPr lang="de-CH" altLang="de-DE"/>
          </a:p>
        </p:txBody>
      </p:sp>
    </p:spTree>
    <p:extLst>
      <p:ext uri="{BB962C8B-B14F-4D97-AF65-F5344CB8AC3E}">
        <p14:creationId xmlns:p14="http://schemas.microsoft.com/office/powerpoint/2010/main" val="365727700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BDE7C88-6B91-412E-BAD5-4B4BEA4BECD4}"/>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2D2AABF4-916A-4A92-8382-314D59B3E8B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9A837291-5F98-411B-8F4A-86180D0E34E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D4C52BA5-E9B2-490A-9B58-C6EDB32C018D}"/>
              </a:ext>
            </a:extLst>
          </p:cNvPr>
          <p:cNvSpPr>
            <a:spLocks noGrp="1" noChangeArrowheads="1"/>
          </p:cNvSpPr>
          <p:nvPr>
            <p:ph type="sldNum" sz="quarter" idx="12"/>
          </p:nvPr>
        </p:nvSpPr>
        <p:spPr>
          <a:ln/>
        </p:spPr>
        <p:txBody>
          <a:bodyPr/>
          <a:lstStyle>
            <a:lvl1pPr>
              <a:defRPr/>
            </a:lvl1pPr>
          </a:lstStyle>
          <a:p>
            <a:pPr>
              <a:defRPr/>
            </a:pPr>
            <a:fld id="{19025D29-C78C-455B-9FF6-A8AD8D9216C1}" type="slidenum">
              <a:rPr lang="de-CH" altLang="de-DE"/>
              <a:pPr>
                <a:defRPr/>
              </a:pPr>
              <a:t>‹Nr.›</a:t>
            </a:fld>
            <a:endParaRPr lang="de-CH" altLang="de-DE"/>
          </a:p>
        </p:txBody>
      </p:sp>
    </p:spTree>
    <p:extLst>
      <p:ext uri="{BB962C8B-B14F-4D97-AF65-F5344CB8AC3E}">
        <p14:creationId xmlns:p14="http://schemas.microsoft.com/office/powerpoint/2010/main" val="3654426811"/>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F1DCAC6-78F1-417E-9518-6F560100A0B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7624B01A-B08C-4FAF-9450-AB358071197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7541823-F3F4-4EF6-917C-56C1AA5CC916}"/>
              </a:ext>
            </a:extLst>
          </p:cNvPr>
          <p:cNvSpPr>
            <a:spLocks noGrp="1" noChangeArrowheads="1"/>
          </p:cNvSpPr>
          <p:nvPr>
            <p:ph type="sldNum" sz="quarter" idx="12"/>
          </p:nvPr>
        </p:nvSpPr>
        <p:spPr>
          <a:ln/>
        </p:spPr>
        <p:txBody>
          <a:bodyPr/>
          <a:lstStyle>
            <a:lvl1pPr>
              <a:defRPr/>
            </a:lvl1pPr>
          </a:lstStyle>
          <a:p>
            <a:pPr>
              <a:defRPr/>
            </a:pPr>
            <a:fld id="{38736421-1184-462B-8481-67EC30ECE6C7}" type="slidenum">
              <a:rPr lang="de-CH" altLang="de-DE"/>
              <a:pPr>
                <a:defRPr/>
              </a:pPr>
              <a:t>‹Nr.›</a:t>
            </a:fld>
            <a:endParaRPr lang="de-CH" altLang="de-DE"/>
          </a:p>
        </p:txBody>
      </p:sp>
    </p:spTree>
    <p:extLst>
      <p:ext uri="{BB962C8B-B14F-4D97-AF65-F5344CB8AC3E}">
        <p14:creationId xmlns:p14="http://schemas.microsoft.com/office/powerpoint/2010/main" val="538537741"/>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FA633B1-800D-4516-9865-2464C1EF9941}"/>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BACC6B2-86E0-49FD-ADE9-B8F6B13B27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83405881-8B55-4777-8327-EC3C5847C9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4AF4A223-D744-4A64-A6D5-924652491FE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63FFF9A-A7EE-4479-A14C-A14919D1918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66CB992A-5BC8-4E0D-960F-CDC3F23F4E04}"/>
              </a:ext>
            </a:extLst>
          </p:cNvPr>
          <p:cNvSpPr>
            <a:spLocks noGrp="1" noChangeArrowheads="1"/>
          </p:cNvSpPr>
          <p:nvPr>
            <p:ph type="sldNum" sz="quarter" idx="12"/>
          </p:nvPr>
        </p:nvSpPr>
        <p:spPr>
          <a:ln/>
        </p:spPr>
        <p:txBody>
          <a:bodyPr/>
          <a:lstStyle>
            <a:lvl1pPr>
              <a:defRPr/>
            </a:lvl1pPr>
          </a:lstStyle>
          <a:p>
            <a:pPr>
              <a:defRPr/>
            </a:pPr>
            <a:fld id="{64EEDFE2-11EE-4785-A87F-D07DD2AFA3DE}" type="slidenum">
              <a:rPr lang="de-CH" altLang="de-DE"/>
              <a:pPr>
                <a:defRPr/>
              </a:pPr>
              <a:t>‹Nr.›</a:t>
            </a:fld>
            <a:endParaRPr lang="de-CH" altLang="de-DE"/>
          </a:p>
        </p:txBody>
      </p:sp>
    </p:spTree>
    <p:extLst>
      <p:ext uri="{BB962C8B-B14F-4D97-AF65-F5344CB8AC3E}">
        <p14:creationId xmlns:p14="http://schemas.microsoft.com/office/powerpoint/2010/main" val="281903720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3DD7EFD-EE07-49C3-A918-5F9B594CFC84}"/>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8DF210CE-B3A5-43BD-AB94-AC4E2A514D9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780C3AAC-CE36-4EB4-8C1C-4F681B4D54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9457399B-2383-4FD1-B85D-857EC44535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DFCBBC49-3E86-41DC-B011-4A3B63B46E7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7BC61C5-1AE2-417B-AFB2-99FDAB78C34C}"/>
              </a:ext>
            </a:extLst>
          </p:cNvPr>
          <p:cNvSpPr>
            <a:spLocks noGrp="1" noChangeArrowheads="1"/>
          </p:cNvSpPr>
          <p:nvPr>
            <p:ph type="sldNum" sz="quarter" idx="12"/>
          </p:nvPr>
        </p:nvSpPr>
        <p:spPr>
          <a:ln/>
        </p:spPr>
        <p:txBody>
          <a:bodyPr/>
          <a:lstStyle>
            <a:lvl1pPr>
              <a:defRPr/>
            </a:lvl1pPr>
          </a:lstStyle>
          <a:p>
            <a:pPr>
              <a:defRPr/>
            </a:pPr>
            <a:fld id="{F000FFEE-0D72-431E-83E3-788017F32E8D}" type="slidenum">
              <a:rPr lang="de-CH" altLang="de-DE"/>
              <a:pPr>
                <a:defRPr/>
              </a:pPr>
              <a:t>‹Nr.›</a:t>
            </a:fld>
            <a:endParaRPr lang="de-CH" altLang="de-DE"/>
          </a:p>
        </p:txBody>
      </p:sp>
    </p:spTree>
    <p:extLst>
      <p:ext uri="{BB962C8B-B14F-4D97-AF65-F5344CB8AC3E}">
        <p14:creationId xmlns:p14="http://schemas.microsoft.com/office/powerpoint/2010/main" val="146401698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DF8A8713-F295-44F8-8E1B-E6C47C32C909}"/>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1027" name="Rectangle 3">
            <a:extLst>
              <a:ext uri="{FF2B5EF4-FFF2-40B4-BE49-F238E27FC236}">
                <a16:creationId xmlns:a16="http://schemas.microsoft.com/office/drawing/2014/main" xmlns="" id="{A3AAB3EE-5827-4ED8-951F-DD31FF976898}"/>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1028" name="Rectangle 4">
            <a:extLst>
              <a:ext uri="{FF2B5EF4-FFF2-40B4-BE49-F238E27FC236}">
                <a16:creationId xmlns:a16="http://schemas.microsoft.com/office/drawing/2014/main" xmlns="" id="{C9491379-90A0-4BB5-A2EA-4C2951DA8C9C}"/>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1029" name="Rectangle 5">
            <a:extLst>
              <a:ext uri="{FF2B5EF4-FFF2-40B4-BE49-F238E27FC236}">
                <a16:creationId xmlns:a16="http://schemas.microsoft.com/office/drawing/2014/main" xmlns="" id="{33541625-B0C0-45B6-AAA6-391ABD232C6E}"/>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1030" name="Rectangle 6">
            <a:extLst>
              <a:ext uri="{FF2B5EF4-FFF2-40B4-BE49-F238E27FC236}">
                <a16:creationId xmlns:a16="http://schemas.microsoft.com/office/drawing/2014/main" xmlns="" id="{7D1D40DE-5F6F-4C53-BEBE-27D2549AEC4C}"/>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2C111C5-88E2-464B-BC2D-3508EBB26086}"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spd="slow">
    <p:wipe dir="r"/>
  </p:transition>
  <p:txStyles>
    <p:titleStyle>
      <a:lvl1pPr algn="ctr"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ctr"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ctr"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ctr"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ctr"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123C4BBA-8AB5-4102-B998-2346126B397C}"/>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2051" name="Rectangle 3">
            <a:extLst>
              <a:ext uri="{FF2B5EF4-FFF2-40B4-BE49-F238E27FC236}">
                <a16:creationId xmlns:a16="http://schemas.microsoft.com/office/drawing/2014/main" xmlns="" id="{6615BE27-B1BB-4BEA-938C-2E57E5D53D61}"/>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576516" name="Rectangle 4">
            <a:extLst>
              <a:ext uri="{FF2B5EF4-FFF2-40B4-BE49-F238E27FC236}">
                <a16:creationId xmlns:a16="http://schemas.microsoft.com/office/drawing/2014/main" xmlns="" id="{DCDA6B50-2E04-4425-BE5F-C3C4A7D9B622}"/>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576517" name="Rectangle 5">
            <a:extLst>
              <a:ext uri="{FF2B5EF4-FFF2-40B4-BE49-F238E27FC236}">
                <a16:creationId xmlns:a16="http://schemas.microsoft.com/office/drawing/2014/main" xmlns="" id="{FB4ABCE9-7414-49E8-B397-71FF62F45DA6}"/>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576518" name="Rectangle 6">
            <a:extLst>
              <a:ext uri="{FF2B5EF4-FFF2-40B4-BE49-F238E27FC236}">
                <a16:creationId xmlns:a16="http://schemas.microsoft.com/office/drawing/2014/main" xmlns="" id="{F6AEA22D-61BB-4586-819F-11C61B2540FF}"/>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511710-6115-42F4-9CDB-E5EE15A76C1B}"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3"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spd="slow">
    <p:wipe dir="r"/>
  </p:transition>
  <p:txStyles>
    <p:titleStyle>
      <a:lvl1pPr algn="l"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l"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l"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l"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l"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EBC5F968-F6A8-40AA-BB0F-9B4125B18437}"/>
              </a:ext>
            </a:extLst>
          </p:cNvPr>
          <p:cNvSpPr>
            <a:spLocks noGrp="1" noChangeArrowheads="1"/>
          </p:cNvSpPr>
          <p:nvPr>
            <p:ph type="ctrTitle"/>
          </p:nvPr>
        </p:nvSpPr>
        <p:spPr>
          <a:xfrm>
            <a:off x="134885" y="548680"/>
            <a:ext cx="8718903" cy="838243"/>
          </a:xfrm>
          <a:noFill/>
        </p:spPr>
        <p:txBody>
          <a:bodyPr wrap="square" anchor="t">
            <a:spAutoFit/>
          </a:bodyPr>
          <a:lstStyle/>
          <a:p>
            <a:pPr algn="l" eaLnBrk="1" hangingPunct="1"/>
            <a:r>
              <a:rPr lang="de-CH" altLang="de-DE" sz="6000" kern="0" dirty="0">
                <a:solidFill>
                  <a:schemeClr val="bg1"/>
                </a:solidFill>
                <a:latin typeface="Univers LT Std 47 Cn Lt" panose="020B0406020202040204" pitchFamily="34" charset="0"/>
              </a:rPr>
              <a:t>Was ist richtig, was ist falsch?</a:t>
            </a:r>
          </a:p>
        </p:txBody>
      </p:sp>
      <p:sp>
        <p:nvSpPr>
          <p:cNvPr id="6147" name="Rectangle 6">
            <a:extLst>
              <a:ext uri="{FF2B5EF4-FFF2-40B4-BE49-F238E27FC236}">
                <a16:creationId xmlns:a16="http://schemas.microsoft.com/office/drawing/2014/main" xmlns="" id="{E3B8553B-0424-492D-B716-95C8C7793BDF}"/>
              </a:ext>
            </a:extLst>
          </p:cNvPr>
          <p:cNvSpPr>
            <a:spLocks noChangeArrowheads="1"/>
          </p:cNvSpPr>
          <p:nvPr/>
        </p:nvSpPr>
        <p:spPr bwMode="auto">
          <a:xfrm>
            <a:off x="3131840" y="3423392"/>
            <a:ext cx="5688013"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Matthäus-Evangelium 13,24-30</a:t>
            </a:r>
          </a:p>
        </p:txBody>
      </p:sp>
      <p:sp>
        <p:nvSpPr>
          <p:cNvPr id="4" name="Rectangle 6">
            <a:extLst>
              <a:ext uri="{FF2B5EF4-FFF2-40B4-BE49-F238E27FC236}">
                <a16:creationId xmlns:a16="http://schemas.microsoft.com/office/drawing/2014/main" xmlns="" id="{18BF243C-2ED1-4128-B289-C77DF89C8471}"/>
              </a:ext>
            </a:extLst>
          </p:cNvPr>
          <p:cNvSpPr>
            <a:spLocks noChangeArrowheads="1"/>
          </p:cNvSpPr>
          <p:nvPr/>
        </p:nvSpPr>
        <p:spPr bwMode="auto">
          <a:xfrm>
            <a:off x="827584" y="5941591"/>
            <a:ext cx="8064277"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Da berühren sich Himmel und </a:t>
            </a:r>
            <a:r>
              <a:rPr lang="de-CH" altLang="de-DE" sz="2800">
                <a:solidFill>
                  <a:schemeClr val="bg1"/>
                </a:solidFill>
                <a:latin typeface="Univers LT Std 47 Cn Lt" panose="020B0406020202040204" pitchFamily="34" charset="0"/>
              </a:rPr>
              <a:t>Erde (5/7</a:t>
            </a:r>
            <a:r>
              <a:rPr lang="de-CH" altLang="de-DE" sz="2800" dirty="0">
                <a:solidFill>
                  <a:schemeClr val="bg1"/>
                </a:solidFill>
                <a:latin typeface="Univers LT Std 47 Cn Lt" panose="020B0406020202040204" pitchFamily="34" charset="0"/>
              </a:rPr>
              <a:t>)</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„Eines Nachts, während die Menschen schliefen, kam sein Feind, säte Unkraut zwischen den Weizen und machte sich davon.“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13,25</a:t>
            </a:r>
          </a:p>
        </p:txBody>
      </p:sp>
    </p:spTree>
    <p:extLst>
      <p:ext uri="{BB962C8B-B14F-4D97-AF65-F5344CB8AC3E}">
        <p14:creationId xmlns:p14="http://schemas.microsoft.com/office/powerpoint/2010/main" val="4219151583"/>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„Als dann die Saat aufging und Ähren ansetzte, kam auch das Unkraut zum Vorschein.“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13,26</a:t>
            </a:r>
          </a:p>
        </p:txBody>
      </p:sp>
    </p:spTree>
    <p:extLst>
      <p:ext uri="{BB962C8B-B14F-4D97-AF65-F5344CB8AC3E}">
        <p14:creationId xmlns:p14="http://schemas.microsoft.com/office/powerpoint/2010/main" val="1022514216"/>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xmlns="" id="{F9CAED60-AEA0-435C-BCF7-E0F9B88C5D59}"/>
              </a:ext>
            </a:extLst>
          </p:cNvPr>
          <p:cNvSpPr>
            <a:spLocks noGrp="1" noChangeArrowheads="1"/>
          </p:cNvSpPr>
          <p:nvPr>
            <p:ph type="subTitle" idx="1"/>
          </p:nvPr>
        </p:nvSpPr>
        <p:spPr>
          <a:xfrm>
            <a:off x="3563888" y="188640"/>
            <a:ext cx="4176464" cy="830997"/>
          </a:xfrm>
        </p:spPr>
        <p:txBody>
          <a:bodyPr wrap="square">
            <a:spAutoFit/>
          </a:bodyPr>
          <a:lstStyle/>
          <a:p>
            <a:pPr algn="r"/>
            <a:r>
              <a:rPr lang="de-CH" altLang="de-DE" sz="4800" dirty="0">
                <a:effectLst/>
                <a:latin typeface="Univers LT Std 47 Cn Lt" pitchFamily="34" charset="0"/>
              </a:rPr>
              <a:t>Taumel-Lolch</a:t>
            </a:r>
            <a:endParaRPr lang="de-DE" altLang="de-DE" sz="4800" dirty="0">
              <a:effectLst/>
              <a:latin typeface="Univers LT Std 47 Cn Lt" pitchFamily="34" charset="0"/>
            </a:endParaRPr>
          </a:p>
        </p:txBody>
      </p:sp>
    </p:spTree>
    <p:extLst>
      <p:ext uri="{BB962C8B-B14F-4D97-AF65-F5344CB8AC3E}">
        <p14:creationId xmlns:p14="http://schemas.microsoft.com/office/powerpoint/2010/main" val="3932813575"/>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„Herr, hast du nicht guten Samen auf deinen Acker gesät? Woher kommt jetzt dieses Unkraut?“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13,27</a:t>
            </a:r>
          </a:p>
        </p:txBody>
      </p:sp>
    </p:spTree>
    <p:extLst>
      <p:ext uri="{BB962C8B-B14F-4D97-AF65-F5344CB8AC3E}">
        <p14:creationId xmlns:p14="http://schemas.microsoft.com/office/powerpoint/2010/main" val="2985439834"/>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7200" dirty="0">
                <a:solidFill>
                  <a:srgbClr val="FFFFFF"/>
                </a:solidFill>
                <a:latin typeface="Univers LT Std 47 Cn Lt" panose="020B0406020202040204" pitchFamily="34" charset="0"/>
              </a:rPr>
              <a:t>„Ein Feind von mir</a:t>
            </a:r>
            <a:br>
              <a:rPr lang="de-CH" altLang="de-DE" sz="7200" dirty="0">
                <a:solidFill>
                  <a:srgbClr val="FFFFFF"/>
                </a:solidFill>
                <a:latin typeface="Univers LT Std 47 Cn Lt" panose="020B0406020202040204" pitchFamily="34" charset="0"/>
              </a:rPr>
            </a:br>
            <a:r>
              <a:rPr lang="de-CH" altLang="de-DE" sz="7200" dirty="0">
                <a:solidFill>
                  <a:srgbClr val="FFFFFF"/>
                </a:solidFill>
                <a:latin typeface="Univers LT Std 47 Cn Lt" panose="020B0406020202040204" pitchFamily="34" charset="0"/>
              </a:rPr>
              <a:t>hat das getan.“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13,28</a:t>
            </a:r>
          </a:p>
        </p:txBody>
      </p:sp>
    </p:spTree>
    <p:extLst>
      <p:ext uri="{BB962C8B-B14F-4D97-AF65-F5344CB8AC3E}">
        <p14:creationId xmlns:p14="http://schemas.microsoft.com/office/powerpoint/2010/main" val="1906521423"/>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„Möchtest du, dass wir hingehen und das Unkraut ausreissen und einsammeln?“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13,28</a:t>
            </a:r>
          </a:p>
        </p:txBody>
      </p:sp>
    </p:spTree>
    <p:extLst>
      <p:ext uri="{BB962C8B-B14F-4D97-AF65-F5344CB8AC3E}">
        <p14:creationId xmlns:p14="http://schemas.microsoft.com/office/powerpoint/2010/main" val="2514478421"/>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156966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 „Herr, sollen wir befehlen, dass Feuer vom Himmel fällt und sie vernichtet?“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9,54</a:t>
            </a:r>
          </a:p>
        </p:txBody>
      </p:sp>
    </p:spTree>
    <p:extLst>
      <p:ext uri="{BB962C8B-B14F-4D97-AF65-F5344CB8AC3E}">
        <p14:creationId xmlns:p14="http://schemas.microsoft.com/office/powerpoint/2010/main" val="3575975603"/>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B07C4156-5182-4A68-8676-3D5D3DB173A6}"/>
              </a:ext>
            </a:extLst>
          </p:cNvPr>
          <p:cNvSpPr>
            <a:spLocks noGrp="1" noChangeArrowheads="1"/>
          </p:cNvSpPr>
          <p:nvPr>
            <p:ph type="ctrTitle"/>
          </p:nvPr>
        </p:nvSpPr>
        <p:spPr>
          <a:xfrm>
            <a:off x="250825" y="346075"/>
            <a:ext cx="8497888" cy="912813"/>
          </a:xfrm>
          <a:noFill/>
        </p:spPr>
        <p:txBody>
          <a:bodyPr anchor="t">
            <a:spAutoFit/>
          </a:bodyPr>
          <a:lstStyle/>
          <a:p>
            <a:pPr marL="1117600" indent="-1117600" algn="l" eaLnBrk="1" hangingPunct="1"/>
            <a:r>
              <a:rPr lang="de-CH" altLang="de-DE" sz="6600" dirty="0">
                <a:latin typeface="Univers LT Std 47 Cn Lt" panose="020B0406020202040204" pitchFamily="34" charset="0"/>
              </a:rPr>
              <a:t>II. Nein – es ist zu riskant!</a:t>
            </a:r>
          </a:p>
        </p:txBody>
      </p:sp>
    </p:spTree>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156966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 „Nein, ihr würdet mit dem Unkraut auch den Weizen ausreissen.“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13,29</a:t>
            </a:r>
          </a:p>
        </p:txBody>
      </p:sp>
    </p:spTree>
    <p:extLst>
      <p:ext uri="{BB962C8B-B14F-4D97-AF65-F5344CB8AC3E}">
        <p14:creationId xmlns:p14="http://schemas.microsoft.com/office/powerpoint/2010/main" val="2745826068"/>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304698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CH" altLang="de-DE" sz="4800" dirty="0">
                <a:solidFill>
                  <a:srgbClr val="FFFFFF"/>
                </a:solidFill>
                <a:latin typeface="Univers LT Std 47 Cn Lt" panose="020B0406020202040204" pitchFamily="34" charset="0"/>
              </a:rPr>
              <a:t> Der Mann, der den guten Samen sät</a:t>
            </a:r>
          </a:p>
          <a:p>
            <a:pPr algn="ctr" eaLnBrk="1" hangingPunct="1">
              <a:spcBef>
                <a:spcPct val="50000"/>
              </a:spcBef>
              <a:buFontTx/>
              <a:buNone/>
            </a:pPr>
            <a:r>
              <a:rPr lang="de-CH" altLang="de-DE" sz="4800" dirty="0">
                <a:solidFill>
                  <a:srgbClr val="FFFFFF"/>
                </a:solidFill>
                <a:latin typeface="Univers LT Std 47 Cn Lt" panose="020B0406020202040204" pitchFamily="34" charset="0"/>
              </a:rPr>
              <a:t>=</a:t>
            </a:r>
          </a:p>
          <a:p>
            <a:pPr algn="ctr" eaLnBrk="1" hangingPunct="1">
              <a:spcBef>
                <a:spcPct val="50000"/>
              </a:spcBef>
              <a:buFontTx/>
              <a:buNone/>
            </a:pPr>
            <a:r>
              <a:rPr lang="de-CH" altLang="de-DE" sz="4800" dirty="0">
                <a:solidFill>
                  <a:srgbClr val="FFFFFF"/>
                </a:solidFill>
                <a:latin typeface="Univers LT Std 47 Cn Lt" panose="020B0406020202040204" pitchFamily="34" charset="0"/>
              </a:rPr>
              <a:t>Menschensohn / Jesus</a:t>
            </a:r>
          </a:p>
        </p:txBody>
      </p:sp>
    </p:spTree>
    <p:extLst>
      <p:ext uri="{BB962C8B-B14F-4D97-AF65-F5344CB8AC3E}">
        <p14:creationId xmlns:p14="http://schemas.microsoft.com/office/powerpoint/2010/main" val="2324444768"/>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136904"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Jesus erzählte der Menge noch ein anderes Gleichnis: Mit dem Himmelreich ist es wie mit einem Mann, der guten Samen auf seinen Acker säte.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13,24</a:t>
            </a:r>
          </a:p>
        </p:txBody>
      </p:sp>
    </p:spTree>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304698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CH" altLang="de-DE" sz="4800" dirty="0">
                <a:solidFill>
                  <a:srgbClr val="FFFFFF"/>
                </a:solidFill>
                <a:latin typeface="Univers LT Std 47 Cn Lt" panose="020B0406020202040204" pitchFamily="34" charset="0"/>
              </a:rPr>
              <a:t> Acker = Welt</a:t>
            </a:r>
          </a:p>
          <a:p>
            <a:pPr algn="ctr" eaLnBrk="1" hangingPunct="1">
              <a:spcBef>
                <a:spcPct val="50000"/>
              </a:spcBef>
              <a:buFontTx/>
              <a:buNone/>
            </a:pPr>
            <a:r>
              <a:rPr lang="de-CH" altLang="de-DE" sz="4800" dirty="0">
                <a:solidFill>
                  <a:srgbClr val="FFFFFF"/>
                </a:solidFill>
                <a:latin typeface="Univers LT Std 47 Cn Lt" panose="020B0406020202040204" pitchFamily="34" charset="0"/>
              </a:rPr>
              <a:t>Guter Same = Kinder des Himmelreichs</a:t>
            </a:r>
          </a:p>
          <a:p>
            <a:pPr algn="ctr" eaLnBrk="1" hangingPunct="1">
              <a:spcBef>
                <a:spcPct val="50000"/>
              </a:spcBef>
              <a:buFontTx/>
              <a:buNone/>
            </a:pPr>
            <a:r>
              <a:rPr lang="de-CH" altLang="de-DE" sz="4800" dirty="0">
                <a:solidFill>
                  <a:srgbClr val="FFFFFF"/>
                </a:solidFill>
                <a:latin typeface="Univers LT Std 47 Cn Lt" panose="020B0406020202040204" pitchFamily="34" charset="0"/>
              </a:rPr>
              <a:t>Feind = Teufel</a:t>
            </a:r>
          </a:p>
        </p:txBody>
      </p:sp>
    </p:spTree>
    <p:extLst>
      <p:ext uri="{BB962C8B-B14F-4D97-AF65-F5344CB8AC3E}">
        <p14:creationId xmlns:p14="http://schemas.microsoft.com/office/powerpoint/2010/main" val="2368716998"/>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304698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CH" altLang="de-DE" sz="4800" dirty="0">
                <a:solidFill>
                  <a:srgbClr val="FFFFFF"/>
                </a:solidFill>
                <a:latin typeface="Univers LT Std 47 Cn Lt" panose="020B0406020202040204" pitchFamily="34" charset="0"/>
              </a:rPr>
              <a:t> Unkraut</a:t>
            </a:r>
            <a:br>
              <a:rPr lang="de-CH" altLang="de-DE" sz="4800" dirty="0">
                <a:solidFill>
                  <a:srgbClr val="FFFFFF"/>
                </a:solidFill>
                <a:latin typeface="Univers LT Std 47 Cn Lt" panose="020B0406020202040204" pitchFamily="34" charset="0"/>
              </a:rPr>
            </a:br>
            <a:r>
              <a:rPr lang="de-CH" altLang="de-DE" sz="4800" dirty="0">
                <a:solidFill>
                  <a:srgbClr val="FFFFFF"/>
                </a:solidFill>
                <a:latin typeface="Univers LT Std 47 Cn Lt" panose="020B0406020202040204" pitchFamily="34" charset="0"/>
              </a:rPr>
              <a:t>=</a:t>
            </a:r>
            <a:br>
              <a:rPr lang="de-CH" altLang="de-DE" sz="4800" dirty="0">
                <a:solidFill>
                  <a:srgbClr val="FFFFFF"/>
                </a:solidFill>
                <a:latin typeface="Univers LT Std 47 Cn Lt" panose="020B0406020202040204" pitchFamily="34" charset="0"/>
              </a:rPr>
            </a:br>
            <a:r>
              <a:rPr lang="de-CH" altLang="de-DE" sz="4800" dirty="0">
                <a:solidFill>
                  <a:srgbClr val="FFFFFF"/>
                </a:solidFill>
                <a:latin typeface="Univers LT Std 47 Cn Lt" panose="020B0406020202040204" pitchFamily="34" charset="0"/>
              </a:rPr>
              <a:t>Menschen, die sich gegen Gott auflehnen</a:t>
            </a:r>
          </a:p>
        </p:txBody>
      </p:sp>
    </p:spTree>
    <p:extLst>
      <p:ext uri="{BB962C8B-B14F-4D97-AF65-F5344CB8AC3E}">
        <p14:creationId xmlns:p14="http://schemas.microsoft.com/office/powerpoint/2010/main" val="3542744883"/>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600" dirty="0">
                <a:solidFill>
                  <a:srgbClr val="FFFFFF"/>
                </a:solidFill>
                <a:latin typeface="Univers LT Std 47 Cn Lt" panose="020B0406020202040204" pitchFamily="34" charset="0"/>
              </a:rPr>
              <a:t>„Der Satan selbst tarnt sich als Engel des Lichts.“</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2.Korinther-Brief 11,14</a:t>
            </a:r>
          </a:p>
        </p:txBody>
      </p:sp>
    </p:spTree>
    <p:extLst>
      <p:ext uri="{BB962C8B-B14F-4D97-AF65-F5344CB8AC3E}">
        <p14:creationId xmlns:p14="http://schemas.microsoft.com/office/powerpoint/2010/main" val="2531351150"/>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156966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„Lasst beides miteinander wachsen, bis die Zeit der Ernte da ist.“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13,30</a:t>
            </a:r>
          </a:p>
        </p:txBody>
      </p:sp>
    </p:spTree>
    <p:extLst>
      <p:ext uri="{BB962C8B-B14F-4D97-AF65-F5344CB8AC3E}">
        <p14:creationId xmlns:p14="http://schemas.microsoft.com/office/powerpoint/2010/main" val="1437444801"/>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496944"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„Während Paulus in Athen war, sah er sich in der Stadt um. Empört und erschüttert stellte er fest, dass ihre Strassen von zahllosen Götterstatuen gesäumt waren.“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Apostelgeschichte 17,16</a:t>
            </a:r>
          </a:p>
        </p:txBody>
      </p:sp>
    </p:spTree>
    <p:extLst>
      <p:ext uri="{BB962C8B-B14F-4D97-AF65-F5344CB8AC3E}">
        <p14:creationId xmlns:p14="http://schemas.microsoft.com/office/powerpoint/2010/main" val="1786332162"/>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121856"/>
            <a:ext cx="8785647"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„Bürger von Athen! Ich habe mich mit eigenen Augen davon überzeugen können, dass ihr aussergewöhnlich religiöse Leute seid.“</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Apostelgeschichte 17,22</a:t>
            </a:r>
          </a:p>
        </p:txBody>
      </p:sp>
    </p:spTree>
    <p:extLst>
      <p:ext uri="{BB962C8B-B14F-4D97-AF65-F5344CB8AC3E}">
        <p14:creationId xmlns:p14="http://schemas.microsoft.com/office/powerpoint/2010/main" val="2482077590"/>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8928993"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„Als ich nämlich durch die Strassen eurer Stadt ging und mir eure Heiligtümer ansah, stiess ich auf einen Altar mit der Inschrift: ‚Für einen unbekannten Gott‘. Ihr verehrt also ein göttliches Wesen, ohne es zu kennen. Nun, gerade diese euch unbekannte Gottheit verkünde ich euch.“</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Apostelgeschichte 17,23</a:t>
            </a:r>
          </a:p>
        </p:txBody>
      </p:sp>
    </p:spTree>
    <p:extLst>
      <p:ext uri="{BB962C8B-B14F-4D97-AF65-F5344CB8AC3E}">
        <p14:creationId xmlns:p14="http://schemas.microsoft.com/office/powerpoint/2010/main" val="1009209998"/>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121856"/>
            <a:ext cx="8496945"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„Die Männer, die ihr hierher geschleppt habt, haben schliesslich weder den Tempel entweiht noch unsere Göttin verhöhnt.“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Apostelgeschichte 19,37</a:t>
            </a:r>
          </a:p>
        </p:txBody>
      </p:sp>
    </p:spTree>
    <p:extLst>
      <p:ext uri="{BB962C8B-B14F-4D97-AF65-F5344CB8AC3E}">
        <p14:creationId xmlns:p14="http://schemas.microsoft.com/office/powerpoint/2010/main" val="826785446"/>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8928993" cy="304698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„Ich dachte natürlich nicht an Menschen, mit denen ihr zwar in dieser Welt zu tun habt, die aber Gott nicht kennen. Wenn ihr den Kontakt mit allen vermeiden wolltet, die ein unmoralisches Leben führen, geldgierig sind, andere berauben oder Götzen anbeten, bliebe euch nichts anderes übrig, als die Welt zu verlassen.“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1.Korinther-Brief 5,10</a:t>
            </a:r>
          </a:p>
        </p:txBody>
      </p:sp>
    </p:spTree>
    <p:extLst>
      <p:ext uri="{BB962C8B-B14F-4D97-AF65-F5344CB8AC3E}">
        <p14:creationId xmlns:p14="http://schemas.microsoft.com/office/powerpoint/2010/main" val="4025862166"/>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8928993" cy="353943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„Jetzt schreibe ich euch noch einmal unmissverständlich: Habt mit niemand etwas zu tun, der sich zur Gemeinde zählt und trotzdem ein unmoralisches Leben führt oder geldgierig ist, Götzen anbetet, Verleumdungen verbreitet, ein Trinker ist oder andere beraubt. Lasst einen solchen Menschen also auch nicht mehr an euren gemeinsamen Mahlzeiten teilnehmen.“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1.Korinther-Brief 5,11</a:t>
            </a:r>
          </a:p>
        </p:txBody>
      </p:sp>
    </p:spTree>
    <p:extLst>
      <p:ext uri="{BB962C8B-B14F-4D97-AF65-F5344CB8AC3E}">
        <p14:creationId xmlns:p14="http://schemas.microsoft.com/office/powerpoint/2010/main" val="1177173016"/>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136904"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Eines Nachts, während die Menschen schliefen, kam sein Feind, säte Unkraut zwischen den Weizen und machte sich davon.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13,25</a:t>
            </a:r>
          </a:p>
        </p:txBody>
      </p:sp>
    </p:spTree>
    <p:extLst>
      <p:ext uri="{BB962C8B-B14F-4D97-AF65-F5344CB8AC3E}">
        <p14:creationId xmlns:p14="http://schemas.microsoft.com/office/powerpoint/2010/main" val="2254427648"/>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121856"/>
            <a:ext cx="8496945"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„Über die draussen wird Gott selbst das Urteil sprechen. Schliesst also den, der Böses tut, aus eurer Gemeinschaft aus!“</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1.Korinther-Brief 5,13</a:t>
            </a:r>
          </a:p>
        </p:txBody>
      </p:sp>
    </p:spTree>
    <p:extLst>
      <p:ext uri="{BB962C8B-B14F-4D97-AF65-F5344CB8AC3E}">
        <p14:creationId xmlns:p14="http://schemas.microsoft.com/office/powerpoint/2010/main" val="998127081"/>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121856"/>
            <a:ext cx="8496945"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„Ihr würdet mit dem Unkraut auch den Weizen ausreissen.“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13,29</a:t>
            </a:r>
          </a:p>
        </p:txBody>
      </p:sp>
    </p:spTree>
    <p:extLst>
      <p:ext uri="{BB962C8B-B14F-4D97-AF65-F5344CB8AC3E}">
        <p14:creationId xmlns:p14="http://schemas.microsoft.com/office/powerpoint/2010/main" val="1150605326"/>
      </p:ext>
    </p:extLst>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8928993" cy="286232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„Lasst beides miteinander wachsen, bis die Zeit der Ernte da ist. Dann werde ich zu den Erntearbeitern sagen: Reisst zuerst das Unkraut aus, sammelt es ein und bündelt es, um es zu verbrennen, und dann bringt den Weizen in meine Scheune!“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13,30</a:t>
            </a:r>
          </a:p>
        </p:txBody>
      </p:sp>
    </p:spTree>
    <p:extLst>
      <p:ext uri="{BB962C8B-B14F-4D97-AF65-F5344CB8AC3E}">
        <p14:creationId xmlns:p14="http://schemas.microsoft.com/office/powerpoint/2010/main" val="4114555609"/>
      </p:ext>
    </p:extLst>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21856"/>
            <a:ext cx="8928992"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CH" altLang="de-DE" sz="4800" dirty="0">
                <a:solidFill>
                  <a:srgbClr val="FFFFFF"/>
                </a:solidFill>
                <a:latin typeface="Univers LT Std 47 Cn Lt" panose="020B0406020202040204" pitchFamily="34" charset="0"/>
              </a:rPr>
              <a:t> Erntezeit = Ende der Welt /Gericht</a:t>
            </a:r>
          </a:p>
          <a:p>
            <a:pPr algn="ctr" eaLnBrk="1" hangingPunct="1">
              <a:spcBef>
                <a:spcPct val="50000"/>
              </a:spcBef>
              <a:buFontTx/>
              <a:buNone/>
            </a:pPr>
            <a:r>
              <a:rPr lang="de-CH" altLang="de-DE" sz="4800" dirty="0">
                <a:solidFill>
                  <a:srgbClr val="FFFFFF"/>
                </a:solidFill>
                <a:latin typeface="Univers LT Std 47 Cn Lt" panose="020B0406020202040204" pitchFamily="34" charset="0"/>
              </a:rPr>
              <a:t>Erntearbeiter = Engel Gottes</a:t>
            </a:r>
          </a:p>
        </p:txBody>
      </p:sp>
    </p:spTree>
    <p:extLst>
      <p:ext uri="{BB962C8B-B14F-4D97-AF65-F5344CB8AC3E}">
        <p14:creationId xmlns:p14="http://schemas.microsoft.com/office/powerpoint/2010/main" val="26552867"/>
      </p:ext>
    </p:extLst>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3" y="121856"/>
            <a:ext cx="8496945" cy="258532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„Wenn es möglich ist und soweit es an euch liegt, lebt mit allen Menschen in Frieden.“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Römer-Brief 12,18</a:t>
            </a:r>
          </a:p>
        </p:txBody>
      </p:sp>
    </p:spTree>
    <p:extLst>
      <p:ext uri="{BB962C8B-B14F-4D97-AF65-F5344CB8AC3E}">
        <p14:creationId xmlns:p14="http://schemas.microsoft.com/office/powerpoint/2010/main" val="3692719959"/>
      </p:ext>
    </p:extLst>
  </p:cSld>
  <p:clrMapOvr>
    <a:masterClrMapping/>
  </p:clrMapOvr>
  <p:transition spd="slow">
    <p:wipe dir="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8712969"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„Solange wir also noch Gelegenheit dazu haben, wollen wir allen Menschen Gutes tun, ganz besonders denen, die wie wir durch den Glauben zur Familie Gottes gehören.“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Galater-Brief 6,10</a:t>
            </a:r>
          </a:p>
        </p:txBody>
      </p:sp>
    </p:spTree>
    <p:extLst>
      <p:ext uri="{BB962C8B-B14F-4D97-AF65-F5344CB8AC3E}">
        <p14:creationId xmlns:p14="http://schemas.microsoft.com/office/powerpoint/2010/main" val="695249674"/>
      </p:ext>
    </p:extLst>
  </p:cSld>
  <p:clrMapOvr>
    <a:masterClrMapping/>
  </p:clrMapOvr>
  <p:transition spd="slow">
    <p:wipe dir="r"/>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948C64C3-1F3E-4D77-AA5F-8ECDBC3E88DB}"/>
              </a:ext>
            </a:extLst>
          </p:cNvPr>
          <p:cNvSpPr>
            <a:spLocks noGrp="1" noChangeArrowheads="1"/>
          </p:cNvSpPr>
          <p:nvPr>
            <p:ph type="ctrTitle"/>
          </p:nvPr>
        </p:nvSpPr>
        <p:spPr>
          <a:xfrm>
            <a:off x="323850" y="404813"/>
            <a:ext cx="7092950" cy="1152525"/>
          </a:xfrm>
          <a:noFill/>
        </p:spPr>
        <p:txBody>
          <a:bodyPr anchor="t"/>
          <a:lstStyle/>
          <a:p>
            <a:pPr algn="l" eaLnBrk="1" hangingPunct="1"/>
            <a:r>
              <a:rPr lang="de-CH" altLang="de-DE" sz="6600">
                <a:solidFill>
                  <a:schemeClr val="bg1"/>
                </a:solidFill>
                <a:latin typeface="Univers LT Std 47 Cn Lt" panose="020B0406020202040204" pitchFamily="34" charset="0"/>
              </a:rPr>
              <a:t>Schlussgedanke</a:t>
            </a:r>
          </a:p>
        </p:txBody>
      </p:sp>
    </p:spTree>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8712969"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Der Mann, der den guten Samen sät, ist der Menschensohn. Der Acker ist die Welt. Der gute Same sind die Kinder des Himmelreichs, das Unkraut sind die Kinder des Bösen.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13,37-38</a:t>
            </a:r>
          </a:p>
        </p:txBody>
      </p:sp>
    </p:spTree>
    <p:extLst>
      <p:ext uri="{BB962C8B-B14F-4D97-AF65-F5344CB8AC3E}">
        <p14:creationId xmlns:p14="http://schemas.microsoft.com/office/powerpoint/2010/main" val="1379003493"/>
      </p:ext>
    </p:extLst>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7" y="44624"/>
            <a:ext cx="7776864" cy="286232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Der Feind, der das Unkraut sät, ist der Teufel. Die Ernte ist das Ende der Welt, und die Erntearbeiter sind die Engel. Das Unkraut wird eingesammelt und verbrannt, und so wird es auch am Ende der Welt sein: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13,39-40</a:t>
            </a:r>
          </a:p>
        </p:txBody>
      </p:sp>
    </p:spTree>
    <p:extLst>
      <p:ext uri="{BB962C8B-B14F-4D97-AF65-F5344CB8AC3E}">
        <p14:creationId xmlns:p14="http://schemas.microsoft.com/office/powerpoint/2010/main" val="2920622713"/>
      </p:ext>
    </p:extLst>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9001000" cy="304698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Der Menschensohn wird seine Engel aussenden, und sie werden aus seinem Reich alle zusammenholen, die andere zu Fall gebracht und die ein gesetzloses Leben geführt haben, und werden sie in den Feuerofen werfen, dorthin, wo es nichts gibt als lautes Jammern und angstvolles Zittern und Beben.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13,41-42</a:t>
            </a:r>
          </a:p>
        </p:txBody>
      </p:sp>
    </p:spTree>
    <p:extLst>
      <p:ext uri="{BB962C8B-B14F-4D97-AF65-F5344CB8AC3E}">
        <p14:creationId xmlns:p14="http://schemas.microsoft.com/office/powerpoint/2010/main" val="844898966"/>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136904" cy="120032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Als dann die Saat aufging und Ähren ansetzte, kam auch das Unkraut zum Vorschein.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13,26</a:t>
            </a:r>
          </a:p>
        </p:txBody>
      </p:sp>
    </p:spTree>
    <p:extLst>
      <p:ext uri="{BB962C8B-B14F-4D97-AF65-F5344CB8AC3E}">
        <p14:creationId xmlns:p14="http://schemas.microsoft.com/office/powerpoint/2010/main" val="968554902"/>
      </p:ext>
    </p:extLst>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7" y="44624"/>
            <a:ext cx="7776864"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Dann werden die Gerechten im Reich ihres Vaters leuchten wie die Sonne. Wer Ohren hat, der höre!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13,43</a:t>
            </a:r>
          </a:p>
        </p:txBody>
      </p:sp>
    </p:spTree>
    <p:extLst>
      <p:ext uri="{BB962C8B-B14F-4D97-AF65-F5344CB8AC3E}">
        <p14:creationId xmlns:p14="http://schemas.microsoft.com/office/powerpoint/2010/main" val="2282599278"/>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7344816"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Da gingen die Arbeiter zum Gutsherrn und fragten: „Herr, hast du nicht guten Samen auf deinen Acker gesät? Woher kommt jetzt dieses Unkraut?“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13,27</a:t>
            </a:r>
          </a:p>
        </p:txBody>
      </p:sp>
    </p:spTree>
    <p:extLst>
      <p:ext uri="{BB962C8B-B14F-4D97-AF65-F5344CB8AC3E}">
        <p14:creationId xmlns:p14="http://schemas.microsoft.com/office/powerpoint/2010/main" val="680983964"/>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7632848"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„Ein Feind von mir hat das getan“, gab er zur Antwort. Die Arbeiter fragten: „Möchtest du, dass wir hingehen und das Unkraut ausreissen und einsammeln?“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13,28</a:t>
            </a:r>
          </a:p>
        </p:txBody>
      </p:sp>
    </p:spTree>
    <p:extLst>
      <p:ext uri="{BB962C8B-B14F-4D97-AF65-F5344CB8AC3E}">
        <p14:creationId xmlns:p14="http://schemas.microsoft.com/office/powerpoint/2010/main" val="1317491049"/>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5760640"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„Nein“, entgegnete der Gutsherr, „ihr würdet mit dem Unkraut auch den Weizen ausreissen.“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13,29</a:t>
            </a:r>
          </a:p>
        </p:txBody>
      </p:sp>
    </p:spTree>
    <p:extLst>
      <p:ext uri="{BB962C8B-B14F-4D97-AF65-F5344CB8AC3E}">
        <p14:creationId xmlns:p14="http://schemas.microsoft.com/office/powerpoint/2010/main" val="3258454943"/>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8928992" cy="286232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„Lasst beides miteinander wachsen, bis die Zeit der Ernte da ist. Dann werde ich zu den Erntearbeitern sagen: Reisst zuerst das Unkraut aus, sammelt es ein und bündelt es, um es zu verbrennen, und dann bringt den Weizen in meine Scheune!“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13,30</a:t>
            </a:r>
          </a:p>
        </p:txBody>
      </p:sp>
    </p:spTree>
    <p:extLst>
      <p:ext uri="{BB962C8B-B14F-4D97-AF65-F5344CB8AC3E}">
        <p14:creationId xmlns:p14="http://schemas.microsoft.com/office/powerpoint/2010/main" val="2874244240"/>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7AA199DA-4E8F-416D-9BDB-1B16CF7D9ABA}"/>
              </a:ext>
            </a:extLst>
          </p:cNvPr>
          <p:cNvSpPr>
            <a:spLocks noGrp="1" noChangeArrowheads="1"/>
          </p:cNvSpPr>
          <p:nvPr>
            <p:ph type="ctrTitle"/>
          </p:nvPr>
        </p:nvSpPr>
        <p:spPr>
          <a:xfrm>
            <a:off x="107950" y="333375"/>
            <a:ext cx="8568506" cy="838243"/>
          </a:xfrm>
          <a:noFill/>
        </p:spPr>
        <p:txBody>
          <a:bodyPr wrap="square" anchor="t">
            <a:spAutoFit/>
          </a:bodyPr>
          <a:lstStyle/>
          <a:p>
            <a:pPr algn="l" eaLnBrk="1" hangingPunct="1"/>
            <a:r>
              <a:rPr lang="de-CH" altLang="de-DE" sz="6000" dirty="0">
                <a:latin typeface="Univers LT Std 47 Cn Lt" panose="020B0406020202040204" pitchFamily="34" charset="0"/>
              </a:rPr>
              <a:t>I. Lass uns Ordnung schaffen!</a:t>
            </a:r>
          </a:p>
        </p:txBody>
      </p:sp>
    </p:spTree>
  </p:cSld>
  <p:clrMapOvr>
    <a:masterClrMapping/>
  </p:clrMapOvr>
  <p:transition spd="slow">
    <p:wipe dir="r"/>
  </p:transition>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999</Words>
  <Application>Microsoft Office PowerPoint</Application>
  <PresentationFormat>Bildschirmpräsentation (4:3)</PresentationFormat>
  <Paragraphs>78</Paragraphs>
  <Slides>40</Slides>
  <Notes>0</Notes>
  <HiddenSlides>0</HiddenSlides>
  <MMClips>0</MMClips>
  <ScaleCrop>false</ScaleCrop>
  <HeadingPairs>
    <vt:vector size="4" baseType="variant">
      <vt:variant>
        <vt:lpstr>Design</vt:lpstr>
      </vt:variant>
      <vt:variant>
        <vt:i4>2</vt:i4>
      </vt:variant>
      <vt:variant>
        <vt:lpstr>Folientitel</vt:lpstr>
      </vt:variant>
      <vt:variant>
        <vt:i4>40</vt:i4>
      </vt:variant>
    </vt:vector>
  </HeadingPairs>
  <TitlesOfParts>
    <vt:vector size="42" baseType="lpstr">
      <vt:lpstr>01072134</vt:lpstr>
      <vt:lpstr>1_01072134</vt:lpstr>
      <vt:lpstr>Was ist richtig, was ist falsch?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 Lass uns Ordnung schaffen!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II. Nein – es ist zu riskant!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Schlussgedanke</vt:lpstr>
      <vt:lpstr>PowerPoint-Präsentation</vt:lpstr>
      <vt:lpstr>PowerPoint-Präsentation</vt:lpstr>
      <vt:lpstr>PowerPoint-Präsentation</vt:lpstr>
      <vt:lpstr>PowerPoint-Präsentation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berühren sich Himmel und Erde - Teil 5/7 - Was ist richtig, was falsch? - Folien</dc:title>
  <dc:subject/>
  <dc:creator>Jürg Birnstiel</dc:creator>
  <cp:keywords/>
  <dc:description/>
  <cp:lastModifiedBy>Me</cp:lastModifiedBy>
  <cp:revision>1163</cp:revision>
  <cp:lastPrinted>1601-01-01T00:00:00Z</cp:lastPrinted>
  <dcterms:created xsi:type="dcterms:W3CDTF">2005-04-13T18:10:29Z</dcterms:created>
  <dcterms:modified xsi:type="dcterms:W3CDTF">2018-11-27T10:13:04Z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