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44"/>
  </p:notesMasterIdLst>
  <p:sldIdLst>
    <p:sldId id="890" r:id="rId3"/>
    <p:sldId id="1128" r:id="rId4"/>
    <p:sldId id="1142" r:id="rId5"/>
    <p:sldId id="1143" r:id="rId6"/>
    <p:sldId id="1144" r:id="rId7"/>
    <p:sldId id="1145" r:id="rId8"/>
    <p:sldId id="1146" r:id="rId9"/>
    <p:sldId id="1147" r:id="rId10"/>
    <p:sldId id="1148" r:id="rId11"/>
    <p:sldId id="1149" r:id="rId12"/>
    <p:sldId id="1010" r:id="rId13"/>
    <p:sldId id="1150" r:id="rId14"/>
    <p:sldId id="1151" r:id="rId15"/>
    <p:sldId id="1152" r:id="rId16"/>
    <p:sldId id="1153" r:id="rId17"/>
    <p:sldId id="1154" r:id="rId18"/>
    <p:sldId id="1155" r:id="rId19"/>
    <p:sldId id="1156" r:id="rId20"/>
    <p:sldId id="1157" r:id="rId21"/>
    <p:sldId id="1158" r:id="rId22"/>
    <p:sldId id="430" r:id="rId23"/>
    <p:sldId id="1159" r:id="rId24"/>
    <p:sldId id="1160" r:id="rId25"/>
    <p:sldId id="1161" r:id="rId26"/>
    <p:sldId id="1162" r:id="rId27"/>
    <p:sldId id="1163" r:id="rId28"/>
    <p:sldId id="1164" r:id="rId29"/>
    <p:sldId id="1165" r:id="rId30"/>
    <p:sldId id="1166" r:id="rId31"/>
    <p:sldId id="1167" r:id="rId32"/>
    <p:sldId id="1168" r:id="rId33"/>
    <p:sldId id="1169" r:id="rId34"/>
    <p:sldId id="1170" r:id="rId35"/>
    <p:sldId id="1171" r:id="rId36"/>
    <p:sldId id="1172" r:id="rId37"/>
    <p:sldId id="1173" r:id="rId38"/>
    <p:sldId id="1174" r:id="rId39"/>
    <p:sldId id="1175" r:id="rId40"/>
    <p:sldId id="263" r:id="rId41"/>
    <p:sldId id="1176" r:id="rId42"/>
    <p:sldId id="1177" r:id="rId43"/>
  </p:sldIdLst>
  <p:sldSz cx="9144000" cy="6858000" type="screen4x3"/>
  <p:notesSz cx="6858000" cy="9144000"/>
  <p:defaultTextStyle>
    <a:defPPr>
      <a:defRPr lang="de-CH"/>
    </a:defPPr>
    <a:lvl1pPr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5pPr>
    <a:lvl6pPr marL="2286000" algn="l" defTabSz="914400" rtl="0" eaLnBrk="1" latinLnBrk="0" hangingPunct="1">
      <a:defRPr sz="5400" kern="1200">
        <a:solidFill>
          <a:schemeClr val="tx1"/>
        </a:solidFill>
        <a:latin typeface="Arial" panose="020B0604020202020204" pitchFamily="34" charset="0"/>
        <a:ea typeface="+mn-ea"/>
        <a:cs typeface="+mn-cs"/>
      </a:defRPr>
    </a:lvl6pPr>
    <a:lvl7pPr marL="2743200" algn="l" defTabSz="914400" rtl="0" eaLnBrk="1" latinLnBrk="0" hangingPunct="1">
      <a:defRPr sz="5400" kern="1200">
        <a:solidFill>
          <a:schemeClr val="tx1"/>
        </a:solidFill>
        <a:latin typeface="Arial" panose="020B0604020202020204" pitchFamily="34" charset="0"/>
        <a:ea typeface="+mn-ea"/>
        <a:cs typeface="+mn-cs"/>
      </a:defRPr>
    </a:lvl7pPr>
    <a:lvl8pPr marL="3200400" algn="l" defTabSz="914400" rtl="0" eaLnBrk="1" latinLnBrk="0" hangingPunct="1">
      <a:defRPr sz="5400" kern="1200">
        <a:solidFill>
          <a:schemeClr val="tx1"/>
        </a:solidFill>
        <a:latin typeface="Arial" panose="020B0604020202020204" pitchFamily="34" charset="0"/>
        <a:ea typeface="+mn-ea"/>
        <a:cs typeface="+mn-cs"/>
      </a:defRPr>
    </a:lvl8pPr>
    <a:lvl9pPr marL="3657600" algn="l" defTabSz="914400" rtl="0" eaLnBrk="1" latinLnBrk="0" hangingPunct="1">
      <a:defRPr sz="5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692CC"/>
    <a:srgbClr val="FF6702"/>
    <a:srgbClr val="FF3305"/>
    <a:srgbClr val="CF3E00"/>
    <a:srgbClr val="FFFFFF"/>
    <a:srgbClr val="FFFF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0" autoAdjust="0"/>
    <p:restoredTop sz="94664" autoAdjust="0"/>
  </p:normalViewPr>
  <p:slideViewPr>
    <p:cSldViewPr>
      <p:cViewPr>
        <p:scale>
          <a:sx n="130" d="100"/>
          <a:sy n="130" d="100"/>
        </p:scale>
        <p:origin x="-1170" y="-4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6770" name="Rectangle 2">
            <a:extLst>
              <a:ext uri="{FF2B5EF4-FFF2-40B4-BE49-F238E27FC236}">
                <a16:creationId xmlns:a16="http://schemas.microsoft.com/office/drawing/2014/main" xmlns="" id="{CE1BAAE9-8D91-495D-90B1-7E5B4957465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de-DE" altLang="de-DE"/>
          </a:p>
        </p:txBody>
      </p:sp>
      <p:sp>
        <p:nvSpPr>
          <p:cNvPr id="416771" name="Rectangle 3">
            <a:extLst>
              <a:ext uri="{FF2B5EF4-FFF2-40B4-BE49-F238E27FC236}">
                <a16:creationId xmlns:a16="http://schemas.microsoft.com/office/drawing/2014/main" xmlns="" id="{5F60A0D5-72AC-49E4-BE01-FDBF29CD26F8}"/>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ltLang="de-DE"/>
          </a:p>
        </p:txBody>
      </p:sp>
      <p:sp>
        <p:nvSpPr>
          <p:cNvPr id="5124" name="Rectangle 4">
            <a:extLst>
              <a:ext uri="{FF2B5EF4-FFF2-40B4-BE49-F238E27FC236}">
                <a16:creationId xmlns:a16="http://schemas.microsoft.com/office/drawing/2014/main" xmlns="" id="{FA08E246-B849-4C1E-9A04-C181FF00A4C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6773" name="Rectangle 5">
            <a:extLst>
              <a:ext uri="{FF2B5EF4-FFF2-40B4-BE49-F238E27FC236}">
                <a16:creationId xmlns:a16="http://schemas.microsoft.com/office/drawing/2014/main" xmlns="" id="{022C3503-B8A1-479C-8CF9-6A510F28626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416774" name="Rectangle 6">
            <a:extLst>
              <a:ext uri="{FF2B5EF4-FFF2-40B4-BE49-F238E27FC236}">
                <a16:creationId xmlns:a16="http://schemas.microsoft.com/office/drawing/2014/main" xmlns="" id="{CF097D97-F599-490C-B383-A85C4AD5ADE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de-DE" altLang="de-DE"/>
          </a:p>
        </p:txBody>
      </p:sp>
      <p:sp>
        <p:nvSpPr>
          <p:cNvPr id="416775" name="Rectangle 7">
            <a:extLst>
              <a:ext uri="{FF2B5EF4-FFF2-40B4-BE49-F238E27FC236}">
                <a16:creationId xmlns:a16="http://schemas.microsoft.com/office/drawing/2014/main" xmlns="" id="{AA344B19-655F-45CB-94FF-FEE023DC4ED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487A329-97B2-4399-8364-A4AE05055646}" type="slidenum">
              <a:rPr lang="de-DE" altLang="de-DE"/>
              <a:pPr>
                <a:defRPr/>
              </a:pPr>
              <a:t>‹Nr.›</a:t>
            </a:fld>
            <a:endParaRPr lang="de-DE" altLang="de-DE"/>
          </a:p>
        </p:txBody>
      </p:sp>
    </p:spTree>
    <p:extLst>
      <p:ext uri="{BB962C8B-B14F-4D97-AF65-F5344CB8AC3E}">
        <p14:creationId xmlns:p14="http://schemas.microsoft.com/office/powerpoint/2010/main" val="12292526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63E5B56B-7165-459D-8499-01F1092E511B}"/>
              </a:ext>
            </a:extLst>
          </p:cNvPr>
          <p:cNvSpPr>
            <a:spLocks noGrp="1" noChangeArrowheads="1"/>
          </p:cNvSpPr>
          <p:nvPr>
            <p:ph type="ctrTitle"/>
          </p:nvPr>
        </p:nvSpPr>
        <p:spPr>
          <a:xfrm>
            <a:off x="1219200" y="2133600"/>
            <a:ext cx="6705600" cy="1905000"/>
          </a:xfrm>
        </p:spPr>
        <p:txBody>
          <a:bodyPr/>
          <a:lstStyle>
            <a:lvl1pPr>
              <a:defRPr sz="4400"/>
            </a:lvl1pPr>
          </a:lstStyle>
          <a:p>
            <a:pPr lvl="0"/>
            <a:r>
              <a:rPr lang="de-CH" altLang="de-DE" noProof="0"/>
              <a:t>Titelmasterformat durch Klicken bearbeiten</a:t>
            </a:r>
          </a:p>
        </p:txBody>
      </p:sp>
      <p:sp>
        <p:nvSpPr>
          <p:cNvPr id="3075" name="Rectangle 3">
            <a:extLst>
              <a:ext uri="{FF2B5EF4-FFF2-40B4-BE49-F238E27FC236}">
                <a16:creationId xmlns:a16="http://schemas.microsoft.com/office/drawing/2014/main" xmlns="" id="{DF17E8AC-5D2C-41C2-8EBD-92BE43E08FB7}"/>
              </a:ext>
            </a:extLst>
          </p:cNvPr>
          <p:cNvSpPr>
            <a:spLocks noGrp="1" noChangeArrowheads="1"/>
          </p:cNvSpPr>
          <p:nvPr>
            <p:ph type="subTitle" idx="1"/>
          </p:nvPr>
        </p:nvSpPr>
        <p:spPr>
          <a:xfrm>
            <a:off x="1143000" y="4419600"/>
            <a:ext cx="6858000" cy="1601788"/>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anose="020F0704030504030204" pitchFamily="34" charset="0"/>
              </a:defRPr>
            </a:lvl1pPr>
          </a:lstStyle>
          <a:p>
            <a:pPr lvl="0"/>
            <a:r>
              <a:rPr lang="de-CH" altLang="de-DE" noProof="0"/>
              <a:t>Formatvorlage des Untertitelmasters durch Klicken bearbeiten</a:t>
            </a:r>
          </a:p>
        </p:txBody>
      </p:sp>
      <p:sp>
        <p:nvSpPr>
          <p:cNvPr id="4" name="Rectangle 4">
            <a:extLst>
              <a:ext uri="{FF2B5EF4-FFF2-40B4-BE49-F238E27FC236}">
                <a16:creationId xmlns:a16="http://schemas.microsoft.com/office/drawing/2014/main" xmlns="" id="{3BF4AE21-DF0E-46FF-A587-234F02E60F58}"/>
              </a:ext>
            </a:extLst>
          </p:cNvPr>
          <p:cNvSpPr>
            <a:spLocks noGrp="1" noChangeArrowheads="1"/>
          </p:cNvSpPr>
          <p:nvPr>
            <p:ph type="dt" sz="half" idx="10"/>
          </p:nvPr>
        </p:nvSpPr>
        <p:spPr>
          <a:xfrm>
            <a:off x="228600" y="6248400"/>
            <a:ext cx="1905000" cy="457200"/>
          </a:xfrm>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169A860A-D6A6-47B7-BF8D-07E20B024E77}"/>
              </a:ext>
            </a:extLst>
          </p:cNvPr>
          <p:cNvSpPr>
            <a:spLocks noGrp="1" noChangeArrowheads="1"/>
          </p:cNvSpPr>
          <p:nvPr>
            <p:ph type="ftr" sz="quarter" idx="11"/>
          </p:nvPr>
        </p:nvSpPr>
        <p:spPr>
          <a:xfrm>
            <a:off x="2362200" y="6248400"/>
            <a:ext cx="4343400" cy="457200"/>
          </a:xfrm>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70141202-302D-4D8A-93B3-521B2824E4F6}"/>
              </a:ext>
            </a:extLst>
          </p:cNvPr>
          <p:cNvSpPr>
            <a:spLocks noGrp="1" noChangeArrowheads="1"/>
          </p:cNvSpPr>
          <p:nvPr>
            <p:ph type="sldNum" sz="quarter" idx="12"/>
          </p:nvPr>
        </p:nvSpPr>
        <p:spPr>
          <a:xfrm>
            <a:off x="7010400" y="6248400"/>
            <a:ext cx="1905000" cy="457200"/>
          </a:xfrm>
        </p:spPr>
        <p:txBody>
          <a:bodyPr/>
          <a:lstStyle>
            <a:lvl1pPr>
              <a:defRPr/>
            </a:lvl1pPr>
          </a:lstStyle>
          <a:p>
            <a:pPr>
              <a:defRPr/>
            </a:pPr>
            <a:fld id="{D2968737-4861-4AC2-800F-F82E0FA2FBDF}" type="slidenum">
              <a:rPr lang="de-CH" altLang="de-DE"/>
              <a:pPr>
                <a:defRPr/>
              </a:pPr>
              <a:t>‹Nr.›</a:t>
            </a:fld>
            <a:endParaRPr lang="de-CH" altLang="de-DE"/>
          </a:p>
        </p:txBody>
      </p:sp>
    </p:spTree>
    <p:extLst>
      <p:ext uri="{BB962C8B-B14F-4D97-AF65-F5344CB8AC3E}">
        <p14:creationId xmlns:p14="http://schemas.microsoft.com/office/powerpoint/2010/main" val="2933982564"/>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198B843-B364-4F01-B226-90510E419D89}"/>
              </a:ext>
            </a:extLst>
          </p:cNvPr>
          <p:cNvSpPr>
            <a:spLocks noGrp="1"/>
          </p:cNvSpPr>
          <p:nvPr>
            <p:ph type="title"/>
          </p:nvPr>
        </p:nvSpPr>
        <p:spPr/>
        <p:txBody>
          <a:bodyPr/>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6E45B29D-D681-4FE7-909D-8FDC30A909E5}"/>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475AB703-6125-4BA6-9BC3-450C978B7D5E}"/>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F0260306-9743-4387-924B-E4424D50B746}"/>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86A26EAF-A7C4-4874-BC6E-8D1751A74A8A}"/>
              </a:ext>
            </a:extLst>
          </p:cNvPr>
          <p:cNvSpPr>
            <a:spLocks noGrp="1" noChangeArrowheads="1"/>
          </p:cNvSpPr>
          <p:nvPr>
            <p:ph type="sldNum" sz="quarter" idx="12"/>
          </p:nvPr>
        </p:nvSpPr>
        <p:spPr>
          <a:ln/>
        </p:spPr>
        <p:txBody>
          <a:bodyPr/>
          <a:lstStyle>
            <a:lvl1pPr>
              <a:defRPr/>
            </a:lvl1pPr>
          </a:lstStyle>
          <a:p>
            <a:pPr>
              <a:defRPr/>
            </a:pPr>
            <a:fld id="{CC33A966-A80D-477C-99C5-B92115F9B868}" type="slidenum">
              <a:rPr lang="de-CH" altLang="de-DE"/>
              <a:pPr>
                <a:defRPr/>
              </a:pPr>
              <a:t>‹Nr.›</a:t>
            </a:fld>
            <a:endParaRPr lang="de-CH" altLang="de-DE"/>
          </a:p>
        </p:txBody>
      </p:sp>
    </p:spTree>
    <p:extLst>
      <p:ext uri="{BB962C8B-B14F-4D97-AF65-F5344CB8AC3E}">
        <p14:creationId xmlns:p14="http://schemas.microsoft.com/office/powerpoint/2010/main" val="3906714240"/>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62BFD184-075B-4DB3-A8C6-2CF8DCB02446}"/>
              </a:ext>
            </a:extLst>
          </p:cNvPr>
          <p:cNvSpPr>
            <a:spLocks noGrp="1"/>
          </p:cNvSpPr>
          <p:nvPr>
            <p:ph type="title" orient="vert"/>
          </p:nvPr>
        </p:nvSpPr>
        <p:spPr>
          <a:xfrm>
            <a:off x="6934200" y="304800"/>
            <a:ext cx="1600200" cy="5715000"/>
          </a:xfrm>
        </p:spPr>
        <p:txBody>
          <a:bodyPr vert="eaVert"/>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15D7675C-8365-4103-ADCA-A4D4257C5F1C}"/>
              </a:ext>
            </a:extLst>
          </p:cNvPr>
          <p:cNvSpPr>
            <a:spLocks noGrp="1"/>
          </p:cNvSpPr>
          <p:nvPr>
            <p:ph type="body" orient="vert" idx="1"/>
          </p:nvPr>
        </p:nvSpPr>
        <p:spPr>
          <a:xfrm>
            <a:off x="2133600" y="304800"/>
            <a:ext cx="4648200" cy="57150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691EBDF8-9ABA-4C29-8251-59BF2356452D}"/>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7C1ED74A-7AA7-45F8-ACE3-44318306AF21}"/>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BBDECA49-5758-400A-BC8A-ACF8089AD814}"/>
              </a:ext>
            </a:extLst>
          </p:cNvPr>
          <p:cNvSpPr>
            <a:spLocks noGrp="1" noChangeArrowheads="1"/>
          </p:cNvSpPr>
          <p:nvPr>
            <p:ph type="sldNum" sz="quarter" idx="12"/>
          </p:nvPr>
        </p:nvSpPr>
        <p:spPr>
          <a:ln/>
        </p:spPr>
        <p:txBody>
          <a:bodyPr/>
          <a:lstStyle>
            <a:lvl1pPr>
              <a:defRPr/>
            </a:lvl1pPr>
          </a:lstStyle>
          <a:p>
            <a:pPr>
              <a:defRPr/>
            </a:pPr>
            <a:fld id="{7FB1804A-1CDF-437B-BB0D-9B58B731ABDA}" type="slidenum">
              <a:rPr lang="de-CH" altLang="de-DE"/>
              <a:pPr>
                <a:defRPr/>
              </a:pPr>
              <a:t>‹Nr.›</a:t>
            </a:fld>
            <a:endParaRPr lang="de-CH" altLang="de-DE"/>
          </a:p>
        </p:txBody>
      </p:sp>
    </p:spTree>
    <p:extLst>
      <p:ext uri="{BB962C8B-B14F-4D97-AF65-F5344CB8AC3E}">
        <p14:creationId xmlns:p14="http://schemas.microsoft.com/office/powerpoint/2010/main" val="2871396864"/>
      </p:ext>
    </p:extLst>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77538" name="Rectangle 2">
            <a:extLst>
              <a:ext uri="{FF2B5EF4-FFF2-40B4-BE49-F238E27FC236}">
                <a16:creationId xmlns:a16="http://schemas.microsoft.com/office/drawing/2014/main" xmlns="" id="{507F03BB-3128-4E1F-8C18-A82898F128D1}"/>
              </a:ext>
            </a:extLst>
          </p:cNvPr>
          <p:cNvSpPr>
            <a:spLocks noGrp="1" noChangeArrowheads="1"/>
          </p:cNvSpPr>
          <p:nvPr>
            <p:ph type="ctrTitle"/>
          </p:nvPr>
        </p:nvSpPr>
        <p:spPr>
          <a:xfrm>
            <a:off x="1219200" y="2133600"/>
            <a:ext cx="6705600" cy="1905000"/>
          </a:xfrm>
        </p:spPr>
        <p:txBody>
          <a:bodyPr/>
          <a:lstStyle>
            <a:lvl1pPr algn="ctr">
              <a:defRPr sz="4400"/>
            </a:lvl1pPr>
          </a:lstStyle>
          <a:p>
            <a:pPr lvl="0"/>
            <a:r>
              <a:rPr lang="de-CH" altLang="de-DE" noProof="0"/>
              <a:t>Titelmasterformat durch Klicken bearbeiten</a:t>
            </a:r>
          </a:p>
        </p:txBody>
      </p:sp>
      <p:sp>
        <p:nvSpPr>
          <p:cNvPr id="577539" name="Rectangle 3">
            <a:extLst>
              <a:ext uri="{FF2B5EF4-FFF2-40B4-BE49-F238E27FC236}">
                <a16:creationId xmlns:a16="http://schemas.microsoft.com/office/drawing/2014/main" xmlns="" id="{BD96A176-C6EC-477E-8DB7-B0801BFC5779}"/>
              </a:ext>
            </a:extLst>
          </p:cNvPr>
          <p:cNvSpPr>
            <a:spLocks noGrp="1" noChangeArrowheads="1"/>
          </p:cNvSpPr>
          <p:nvPr>
            <p:ph type="subTitle" idx="1"/>
          </p:nvPr>
        </p:nvSpPr>
        <p:spPr>
          <a:xfrm>
            <a:off x="1143000" y="4419600"/>
            <a:ext cx="6858000" cy="685800"/>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anose="020F0704030504030204" pitchFamily="34" charset="0"/>
              </a:defRPr>
            </a:lvl1pPr>
          </a:lstStyle>
          <a:p>
            <a:pPr lvl="0"/>
            <a:r>
              <a:rPr lang="de-CH" altLang="de-DE" noProof="0"/>
              <a:t>Formatvorlage des Untertitelmasters durch Klicken bearbeiten</a:t>
            </a:r>
          </a:p>
        </p:txBody>
      </p:sp>
      <p:sp>
        <p:nvSpPr>
          <p:cNvPr id="4" name="Rectangle 4">
            <a:extLst>
              <a:ext uri="{FF2B5EF4-FFF2-40B4-BE49-F238E27FC236}">
                <a16:creationId xmlns:a16="http://schemas.microsoft.com/office/drawing/2014/main" xmlns="" id="{B9584FF3-A95B-49C0-936C-E2F4CE874C02}"/>
              </a:ext>
            </a:extLst>
          </p:cNvPr>
          <p:cNvSpPr>
            <a:spLocks noGrp="1" noChangeArrowheads="1"/>
          </p:cNvSpPr>
          <p:nvPr>
            <p:ph type="dt" sz="half" idx="10"/>
          </p:nvPr>
        </p:nvSpPr>
        <p:spPr>
          <a:xfrm>
            <a:off x="228600" y="6248400"/>
            <a:ext cx="1905000" cy="457200"/>
          </a:xfrm>
          <a:effectLst>
            <a:outerShdw dist="35921" dir="2700000" algn="ctr" rotWithShape="0">
              <a:srgbClr val="000000"/>
            </a:outerShdw>
          </a:effectLst>
        </p:spPr>
        <p:txBody>
          <a:bodyPr/>
          <a:lstStyle>
            <a:lvl1pPr>
              <a:defRPr>
                <a:solidFill>
                  <a:srgbClr val="FFFFFF"/>
                </a:solidFill>
                <a:latin typeface="+mj-lt"/>
              </a:defRPr>
            </a:lvl1pPr>
          </a:lstStyle>
          <a:p>
            <a:pPr>
              <a:defRPr/>
            </a:pPr>
            <a:endParaRPr lang="de-CH" altLang="de-DE"/>
          </a:p>
        </p:txBody>
      </p:sp>
      <p:sp>
        <p:nvSpPr>
          <p:cNvPr id="5" name="Rectangle 5">
            <a:extLst>
              <a:ext uri="{FF2B5EF4-FFF2-40B4-BE49-F238E27FC236}">
                <a16:creationId xmlns:a16="http://schemas.microsoft.com/office/drawing/2014/main" xmlns="" id="{2AEE0DC3-D0B7-4498-87F4-F75AF09E4954}"/>
              </a:ext>
            </a:extLst>
          </p:cNvPr>
          <p:cNvSpPr>
            <a:spLocks noGrp="1" noChangeArrowheads="1"/>
          </p:cNvSpPr>
          <p:nvPr>
            <p:ph type="ftr" sz="quarter" idx="11"/>
          </p:nvPr>
        </p:nvSpPr>
        <p:spPr>
          <a:xfrm>
            <a:off x="2362200" y="6248400"/>
            <a:ext cx="4343400" cy="457200"/>
          </a:xfrm>
          <a:effectLst>
            <a:outerShdw dist="35921" dir="2700000" algn="ctr" rotWithShape="0">
              <a:srgbClr val="000000"/>
            </a:outerShdw>
          </a:effectLst>
        </p:spPr>
        <p:txBody>
          <a:bodyPr/>
          <a:lstStyle>
            <a:lvl1pPr>
              <a:defRPr>
                <a:solidFill>
                  <a:srgbClr val="FFFFFF"/>
                </a:solidFill>
              </a:defRPr>
            </a:lvl1pPr>
          </a:lstStyle>
          <a:p>
            <a:pPr>
              <a:defRPr/>
            </a:pPr>
            <a:endParaRPr lang="de-CH" altLang="de-DE"/>
          </a:p>
        </p:txBody>
      </p:sp>
      <p:sp>
        <p:nvSpPr>
          <p:cNvPr id="6" name="Rectangle 6">
            <a:extLst>
              <a:ext uri="{FF2B5EF4-FFF2-40B4-BE49-F238E27FC236}">
                <a16:creationId xmlns:a16="http://schemas.microsoft.com/office/drawing/2014/main" xmlns="" id="{AF13EC5C-4AAE-4074-9F88-6B285E87FE13}"/>
              </a:ext>
            </a:extLst>
          </p:cNvPr>
          <p:cNvSpPr>
            <a:spLocks noGrp="1" noChangeArrowheads="1"/>
          </p:cNvSpPr>
          <p:nvPr>
            <p:ph type="sldNum" sz="quarter" idx="12"/>
          </p:nvPr>
        </p:nvSpPr>
        <p:spPr>
          <a:xfrm>
            <a:off x="7010400" y="6248400"/>
            <a:ext cx="1905000" cy="457200"/>
          </a:xfrm>
          <a:effectLst>
            <a:outerShdw dist="35921" dir="2700000" algn="ctr" rotWithShape="0">
              <a:srgbClr val="000000"/>
            </a:outerShdw>
          </a:effectLst>
        </p:spPr>
        <p:txBody>
          <a:bodyPr/>
          <a:lstStyle>
            <a:lvl1pPr>
              <a:defRPr>
                <a:solidFill>
                  <a:srgbClr val="FFFFFF"/>
                </a:solidFill>
              </a:defRPr>
            </a:lvl1pPr>
          </a:lstStyle>
          <a:p>
            <a:pPr>
              <a:defRPr/>
            </a:pPr>
            <a:fld id="{1AEA82F2-A752-4F20-B9D3-4058E0768CF5}" type="slidenum">
              <a:rPr lang="de-CH" altLang="de-DE"/>
              <a:pPr>
                <a:defRPr/>
              </a:pPr>
              <a:t>‹Nr.›</a:t>
            </a:fld>
            <a:endParaRPr lang="de-CH" altLang="de-DE"/>
          </a:p>
        </p:txBody>
      </p:sp>
    </p:spTree>
    <p:extLst>
      <p:ext uri="{BB962C8B-B14F-4D97-AF65-F5344CB8AC3E}">
        <p14:creationId xmlns:p14="http://schemas.microsoft.com/office/powerpoint/2010/main" val="1694289161"/>
      </p:ext>
    </p:extLst>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1C6A25-05E7-4AF9-83A3-BEB54E4F72EC}"/>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04638EAC-B0D3-4206-BA93-1FCCD1F47FD2}"/>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84F53578-66EE-4B82-B668-153C06C7376B}"/>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815A265-6035-4881-B48D-BF5EB450A41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50A18BFF-4CAE-4C91-9519-6D2AA9E519CB}"/>
              </a:ext>
            </a:extLst>
          </p:cNvPr>
          <p:cNvSpPr>
            <a:spLocks noGrp="1" noChangeArrowheads="1"/>
          </p:cNvSpPr>
          <p:nvPr>
            <p:ph type="sldNum" sz="quarter" idx="12"/>
          </p:nvPr>
        </p:nvSpPr>
        <p:spPr>
          <a:ln/>
        </p:spPr>
        <p:txBody>
          <a:bodyPr/>
          <a:lstStyle>
            <a:lvl1pPr>
              <a:defRPr/>
            </a:lvl1pPr>
          </a:lstStyle>
          <a:p>
            <a:pPr>
              <a:defRPr/>
            </a:pPr>
            <a:fld id="{80AC29B7-D783-4381-8DA9-649A348978C8}" type="slidenum">
              <a:rPr lang="de-CH" altLang="de-DE"/>
              <a:pPr>
                <a:defRPr/>
              </a:pPr>
              <a:t>‹Nr.›</a:t>
            </a:fld>
            <a:endParaRPr lang="de-CH" altLang="de-DE"/>
          </a:p>
        </p:txBody>
      </p:sp>
    </p:spTree>
    <p:extLst>
      <p:ext uri="{BB962C8B-B14F-4D97-AF65-F5344CB8AC3E}">
        <p14:creationId xmlns:p14="http://schemas.microsoft.com/office/powerpoint/2010/main" val="216549266"/>
      </p:ext>
    </p:extLst>
  </p:cSld>
  <p:clrMapOvr>
    <a:masterClrMapping/>
  </p:clrMapOvr>
  <p:transition spd="slow">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399D37B-5811-419B-96D5-80B823BF5A42}"/>
              </a:ext>
            </a:extLst>
          </p:cNvPr>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960C9853-8C39-44E9-AA73-BF096CB6213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4">
            <a:extLst>
              <a:ext uri="{FF2B5EF4-FFF2-40B4-BE49-F238E27FC236}">
                <a16:creationId xmlns:a16="http://schemas.microsoft.com/office/drawing/2014/main" xmlns="" id="{C0EEA5E2-FAE0-4658-82F2-F7FA5F27D23B}"/>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AA5FFA88-22C6-4839-9C70-93563839B453}"/>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71B665DC-7FD9-45C8-92DE-ECCA9A65B3D5}"/>
              </a:ext>
            </a:extLst>
          </p:cNvPr>
          <p:cNvSpPr>
            <a:spLocks noGrp="1" noChangeArrowheads="1"/>
          </p:cNvSpPr>
          <p:nvPr>
            <p:ph type="sldNum" sz="quarter" idx="12"/>
          </p:nvPr>
        </p:nvSpPr>
        <p:spPr>
          <a:ln/>
        </p:spPr>
        <p:txBody>
          <a:bodyPr/>
          <a:lstStyle>
            <a:lvl1pPr>
              <a:defRPr/>
            </a:lvl1pPr>
          </a:lstStyle>
          <a:p>
            <a:pPr>
              <a:defRPr/>
            </a:pPr>
            <a:fld id="{4CF9EC74-4C8F-4D51-A758-FB90354BCE2D}" type="slidenum">
              <a:rPr lang="de-CH" altLang="de-DE"/>
              <a:pPr>
                <a:defRPr/>
              </a:pPr>
              <a:t>‹Nr.›</a:t>
            </a:fld>
            <a:endParaRPr lang="de-CH" altLang="de-DE"/>
          </a:p>
        </p:txBody>
      </p:sp>
    </p:spTree>
    <p:extLst>
      <p:ext uri="{BB962C8B-B14F-4D97-AF65-F5344CB8AC3E}">
        <p14:creationId xmlns:p14="http://schemas.microsoft.com/office/powerpoint/2010/main" val="1313256296"/>
      </p:ext>
    </p:extLst>
  </p:cSld>
  <p:clrMapOvr>
    <a:masterClrMapping/>
  </p:clrMapOvr>
  <p:transition spd="slow">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CD1F09A-9678-4CB4-B5A0-72D835B35BF6}"/>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6B41AB3F-57F9-416C-9FE0-3F517EE10056}"/>
              </a:ext>
            </a:extLst>
          </p:cNvPr>
          <p:cNvSpPr>
            <a:spLocks noGrp="1"/>
          </p:cNvSpPr>
          <p:nvPr>
            <p:ph sz="half" idx="1"/>
          </p:nvPr>
        </p:nvSpPr>
        <p:spPr>
          <a:xfrm>
            <a:off x="21336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xmlns="" id="{29016F25-29A9-401D-8535-C2B22AF5A188}"/>
              </a:ext>
            </a:extLst>
          </p:cNvPr>
          <p:cNvSpPr>
            <a:spLocks noGrp="1"/>
          </p:cNvSpPr>
          <p:nvPr>
            <p:ph sz="half" idx="2"/>
          </p:nvPr>
        </p:nvSpPr>
        <p:spPr>
          <a:xfrm>
            <a:off x="54102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a:extLst>
              <a:ext uri="{FF2B5EF4-FFF2-40B4-BE49-F238E27FC236}">
                <a16:creationId xmlns:a16="http://schemas.microsoft.com/office/drawing/2014/main" xmlns="" id="{98BE6A2C-CEE6-4074-9016-3599B31EB055}"/>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AFC36818-259B-4E62-8FA7-1F0925F8CF4C}"/>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19617992-DE9A-450D-A5B2-ECEDF3566E61}"/>
              </a:ext>
            </a:extLst>
          </p:cNvPr>
          <p:cNvSpPr>
            <a:spLocks noGrp="1" noChangeArrowheads="1"/>
          </p:cNvSpPr>
          <p:nvPr>
            <p:ph type="sldNum" sz="quarter" idx="12"/>
          </p:nvPr>
        </p:nvSpPr>
        <p:spPr>
          <a:ln/>
        </p:spPr>
        <p:txBody>
          <a:bodyPr/>
          <a:lstStyle>
            <a:lvl1pPr>
              <a:defRPr/>
            </a:lvl1pPr>
          </a:lstStyle>
          <a:p>
            <a:pPr>
              <a:defRPr/>
            </a:pPr>
            <a:fld id="{58A76586-EDF4-4A18-B36F-B10EDBDDAA2D}" type="slidenum">
              <a:rPr lang="de-CH" altLang="de-DE"/>
              <a:pPr>
                <a:defRPr/>
              </a:pPr>
              <a:t>‹Nr.›</a:t>
            </a:fld>
            <a:endParaRPr lang="de-CH" altLang="de-DE"/>
          </a:p>
        </p:txBody>
      </p:sp>
    </p:spTree>
    <p:extLst>
      <p:ext uri="{BB962C8B-B14F-4D97-AF65-F5344CB8AC3E}">
        <p14:creationId xmlns:p14="http://schemas.microsoft.com/office/powerpoint/2010/main" val="2610510082"/>
      </p:ext>
    </p:extLst>
  </p:cSld>
  <p:clrMapOvr>
    <a:masterClrMapping/>
  </p:clrMapOvr>
  <p:transition spd="slow">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98A4AA-EDF6-48E1-82C9-9700F74F74B6}"/>
              </a:ext>
            </a:extLst>
          </p:cNvPr>
          <p:cNvSpPr>
            <a:spLocks noGrp="1"/>
          </p:cNvSpPr>
          <p:nvPr>
            <p:ph type="title"/>
          </p:nvPr>
        </p:nvSpPr>
        <p:spPr>
          <a:xfrm>
            <a:off x="630238" y="365125"/>
            <a:ext cx="7886700" cy="1325563"/>
          </a:xfrm>
        </p:spPr>
        <p:txBody>
          <a:body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CB3CD38B-0304-4EF4-85E8-A6B7ABC5D6F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xmlns="" id="{8D8642F0-7744-400D-941F-36FBA096B3ED}"/>
              </a:ext>
            </a:extLst>
          </p:cNvPr>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xmlns="" id="{CDE041C6-9379-4B26-B713-0AEC4AEAD99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xmlns="" id="{F04EE316-0644-40C4-BE5B-25290FBBAA32}"/>
              </a:ext>
            </a:extLst>
          </p:cNvPr>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a:extLst>
              <a:ext uri="{FF2B5EF4-FFF2-40B4-BE49-F238E27FC236}">
                <a16:creationId xmlns:a16="http://schemas.microsoft.com/office/drawing/2014/main" xmlns="" id="{169AF3FC-FECE-44E2-ABDC-5711CB9E76EC}"/>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a:extLst>
              <a:ext uri="{FF2B5EF4-FFF2-40B4-BE49-F238E27FC236}">
                <a16:creationId xmlns:a16="http://schemas.microsoft.com/office/drawing/2014/main" xmlns="" id="{664E3302-488A-4AF7-8A2B-0E4669AA3F66}"/>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a:extLst>
              <a:ext uri="{FF2B5EF4-FFF2-40B4-BE49-F238E27FC236}">
                <a16:creationId xmlns:a16="http://schemas.microsoft.com/office/drawing/2014/main" xmlns="" id="{F0995335-3A60-467A-B9D8-3E5B2F9F98A0}"/>
              </a:ext>
            </a:extLst>
          </p:cNvPr>
          <p:cNvSpPr>
            <a:spLocks noGrp="1" noChangeArrowheads="1"/>
          </p:cNvSpPr>
          <p:nvPr>
            <p:ph type="sldNum" sz="quarter" idx="12"/>
          </p:nvPr>
        </p:nvSpPr>
        <p:spPr>
          <a:ln/>
        </p:spPr>
        <p:txBody>
          <a:bodyPr/>
          <a:lstStyle>
            <a:lvl1pPr>
              <a:defRPr/>
            </a:lvl1pPr>
          </a:lstStyle>
          <a:p>
            <a:pPr>
              <a:defRPr/>
            </a:pPr>
            <a:fld id="{5E1C6CD8-7297-4AD8-A05A-D508F5E5BF80}" type="slidenum">
              <a:rPr lang="de-CH" altLang="de-DE"/>
              <a:pPr>
                <a:defRPr/>
              </a:pPr>
              <a:t>‹Nr.›</a:t>
            </a:fld>
            <a:endParaRPr lang="de-CH" altLang="de-DE"/>
          </a:p>
        </p:txBody>
      </p:sp>
    </p:spTree>
    <p:extLst>
      <p:ext uri="{BB962C8B-B14F-4D97-AF65-F5344CB8AC3E}">
        <p14:creationId xmlns:p14="http://schemas.microsoft.com/office/powerpoint/2010/main" val="2278409764"/>
      </p:ext>
    </p:extLst>
  </p:cSld>
  <p:clrMapOvr>
    <a:masterClrMapping/>
  </p:clrMapOvr>
  <p:transition spd="slow">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BE81204-D4F7-4BF7-8955-FAAD1047087A}"/>
              </a:ext>
            </a:extLst>
          </p:cNvPr>
          <p:cNvSpPr>
            <a:spLocks noGrp="1"/>
          </p:cNvSpPr>
          <p:nvPr>
            <p:ph type="title"/>
          </p:nvPr>
        </p:nvSpPr>
        <p:spPr/>
        <p:txBody>
          <a:bodyPr/>
          <a:lstStyle/>
          <a:p>
            <a:r>
              <a:rPr lang="de-DE"/>
              <a:t>Titelmasterformat durch Klicken bearbeiten</a:t>
            </a:r>
            <a:endParaRPr lang="de-CH"/>
          </a:p>
        </p:txBody>
      </p:sp>
      <p:sp>
        <p:nvSpPr>
          <p:cNvPr id="3" name="Rectangle 4">
            <a:extLst>
              <a:ext uri="{FF2B5EF4-FFF2-40B4-BE49-F238E27FC236}">
                <a16:creationId xmlns:a16="http://schemas.microsoft.com/office/drawing/2014/main" xmlns="" id="{08D5DAEA-27E8-40FD-9734-5043B863B4CF}"/>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a:extLst>
              <a:ext uri="{FF2B5EF4-FFF2-40B4-BE49-F238E27FC236}">
                <a16:creationId xmlns:a16="http://schemas.microsoft.com/office/drawing/2014/main" xmlns="" id="{D4EAB1CC-5BB7-4FFA-8402-02BA800A15D5}"/>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a:extLst>
              <a:ext uri="{FF2B5EF4-FFF2-40B4-BE49-F238E27FC236}">
                <a16:creationId xmlns:a16="http://schemas.microsoft.com/office/drawing/2014/main" xmlns="" id="{7B8C6710-78D4-46E3-93A7-52AE7EB430CF}"/>
              </a:ext>
            </a:extLst>
          </p:cNvPr>
          <p:cNvSpPr>
            <a:spLocks noGrp="1" noChangeArrowheads="1"/>
          </p:cNvSpPr>
          <p:nvPr>
            <p:ph type="sldNum" sz="quarter" idx="12"/>
          </p:nvPr>
        </p:nvSpPr>
        <p:spPr>
          <a:ln/>
        </p:spPr>
        <p:txBody>
          <a:bodyPr/>
          <a:lstStyle>
            <a:lvl1pPr>
              <a:defRPr/>
            </a:lvl1pPr>
          </a:lstStyle>
          <a:p>
            <a:pPr>
              <a:defRPr/>
            </a:pPr>
            <a:fld id="{FA223FCF-3D4E-4160-8587-34B059577A7A}" type="slidenum">
              <a:rPr lang="de-CH" altLang="de-DE"/>
              <a:pPr>
                <a:defRPr/>
              </a:pPr>
              <a:t>‹Nr.›</a:t>
            </a:fld>
            <a:endParaRPr lang="de-CH" altLang="de-DE"/>
          </a:p>
        </p:txBody>
      </p:sp>
    </p:spTree>
    <p:extLst>
      <p:ext uri="{BB962C8B-B14F-4D97-AF65-F5344CB8AC3E}">
        <p14:creationId xmlns:p14="http://schemas.microsoft.com/office/powerpoint/2010/main" val="2353220725"/>
      </p:ext>
    </p:extLst>
  </p:cSld>
  <p:clrMapOvr>
    <a:masterClrMapping/>
  </p:clrMapOvr>
  <p:transition spd="slow">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BB08192D-28DD-4C2B-A663-F14C16B405A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a:extLst>
              <a:ext uri="{FF2B5EF4-FFF2-40B4-BE49-F238E27FC236}">
                <a16:creationId xmlns:a16="http://schemas.microsoft.com/office/drawing/2014/main" xmlns="" id="{6E6C5911-8BA5-463D-9BFE-D40EC08F1F1F}"/>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a:extLst>
              <a:ext uri="{FF2B5EF4-FFF2-40B4-BE49-F238E27FC236}">
                <a16:creationId xmlns:a16="http://schemas.microsoft.com/office/drawing/2014/main" xmlns="" id="{8BE06AA5-5F38-4F7B-B50E-396DA7EFE648}"/>
              </a:ext>
            </a:extLst>
          </p:cNvPr>
          <p:cNvSpPr>
            <a:spLocks noGrp="1" noChangeArrowheads="1"/>
          </p:cNvSpPr>
          <p:nvPr>
            <p:ph type="sldNum" sz="quarter" idx="12"/>
          </p:nvPr>
        </p:nvSpPr>
        <p:spPr>
          <a:ln/>
        </p:spPr>
        <p:txBody>
          <a:bodyPr/>
          <a:lstStyle>
            <a:lvl1pPr>
              <a:defRPr/>
            </a:lvl1pPr>
          </a:lstStyle>
          <a:p>
            <a:pPr>
              <a:defRPr/>
            </a:pPr>
            <a:fld id="{50A7A242-DEC9-4B92-ACAF-825199E6092E}" type="slidenum">
              <a:rPr lang="de-CH" altLang="de-DE"/>
              <a:pPr>
                <a:defRPr/>
              </a:pPr>
              <a:t>‹Nr.›</a:t>
            </a:fld>
            <a:endParaRPr lang="de-CH" altLang="de-DE"/>
          </a:p>
        </p:txBody>
      </p:sp>
    </p:spTree>
    <p:extLst>
      <p:ext uri="{BB962C8B-B14F-4D97-AF65-F5344CB8AC3E}">
        <p14:creationId xmlns:p14="http://schemas.microsoft.com/office/powerpoint/2010/main" val="519954325"/>
      </p:ext>
    </p:extLst>
  </p:cSld>
  <p:clrMapOvr>
    <a:masterClrMapping/>
  </p:clrMapOvr>
  <p:transition spd="slow">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399EAF0-0F00-46B6-8AFB-630DEE54C775}"/>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4CC82ACE-5997-4D62-AD0A-7314FFA0D19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xmlns="" id="{F1982914-164C-4A91-84A7-312F10CD96A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70B5F0C5-E805-4D27-AA6A-10D23BDB9589}"/>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0876D96B-18AE-42EF-8E08-8F7849CDE06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8DEB00A0-1636-45B4-83FC-642E163DDFB3}"/>
              </a:ext>
            </a:extLst>
          </p:cNvPr>
          <p:cNvSpPr>
            <a:spLocks noGrp="1" noChangeArrowheads="1"/>
          </p:cNvSpPr>
          <p:nvPr>
            <p:ph type="sldNum" sz="quarter" idx="12"/>
          </p:nvPr>
        </p:nvSpPr>
        <p:spPr>
          <a:ln/>
        </p:spPr>
        <p:txBody>
          <a:bodyPr/>
          <a:lstStyle>
            <a:lvl1pPr>
              <a:defRPr/>
            </a:lvl1pPr>
          </a:lstStyle>
          <a:p>
            <a:pPr>
              <a:defRPr/>
            </a:pPr>
            <a:fld id="{7B99F4F3-8B93-4F84-A0EA-E52863E11A07}" type="slidenum">
              <a:rPr lang="de-CH" altLang="de-DE"/>
              <a:pPr>
                <a:defRPr/>
              </a:pPr>
              <a:t>‹Nr.›</a:t>
            </a:fld>
            <a:endParaRPr lang="de-CH" altLang="de-DE"/>
          </a:p>
        </p:txBody>
      </p:sp>
    </p:spTree>
    <p:extLst>
      <p:ext uri="{BB962C8B-B14F-4D97-AF65-F5344CB8AC3E}">
        <p14:creationId xmlns:p14="http://schemas.microsoft.com/office/powerpoint/2010/main" val="1311441128"/>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6FAF571-CAC6-4358-B8A7-764226B86DC3}"/>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5AA7ACC3-117F-40D3-961B-92E9D7A2CAB6}"/>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FA534890-10D9-4A77-A294-0F882112AF0F}"/>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9EF39C98-F399-4E31-BC28-2DFD51AABC75}"/>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5B661761-D102-4487-8482-4235E304AA25}"/>
              </a:ext>
            </a:extLst>
          </p:cNvPr>
          <p:cNvSpPr>
            <a:spLocks noGrp="1" noChangeArrowheads="1"/>
          </p:cNvSpPr>
          <p:nvPr>
            <p:ph type="sldNum" sz="quarter" idx="12"/>
          </p:nvPr>
        </p:nvSpPr>
        <p:spPr>
          <a:ln/>
        </p:spPr>
        <p:txBody>
          <a:bodyPr/>
          <a:lstStyle>
            <a:lvl1pPr>
              <a:defRPr/>
            </a:lvl1pPr>
          </a:lstStyle>
          <a:p>
            <a:pPr>
              <a:defRPr/>
            </a:pPr>
            <a:fld id="{89E0A26A-69BB-4B87-BE42-43CF9F418393}" type="slidenum">
              <a:rPr lang="de-CH" altLang="de-DE"/>
              <a:pPr>
                <a:defRPr/>
              </a:pPr>
              <a:t>‹Nr.›</a:t>
            </a:fld>
            <a:endParaRPr lang="de-CH" altLang="de-DE"/>
          </a:p>
        </p:txBody>
      </p:sp>
    </p:spTree>
    <p:extLst>
      <p:ext uri="{BB962C8B-B14F-4D97-AF65-F5344CB8AC3E}">
        <p14:creationId xmlns:p14="http://schemas.microsoft.com/office/powerpoint/2010/main" val="3918944115"/>
      </p:ext>
    </p:extLst>
  </p:cSld>
  <p:clrMapOvr>
    <a:masterClrMapping/>
  </p:clrMapOvr>
  <p:transition spd="slow">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9F91576-F531-4364-AF04-3C47B3DFF66F}"/>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Bildplatzhalter 2">
            <a:extLst>
              <a:ext uri="{FF2B5EF4-FFF2-40B4-BE49-F238E27FC236}">
                <a16:creationId xmlns:a16="http://schemas.microsoft.com/office/drawing/2014/main" xmlns="" id="{2FAA068A-8526-4AFB-9A9F-97C120C7CBC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a:extLst>
              <a:ext uri="{FF2B5EF4-FFF2-40B4-BE49-F238E27FC236}">
                <a16:creationId xmlns:a16="http://schemas.microsoft.com/office/drawing/2014/main" xmlns="" id="{6BC0F1DA-6A23-44E8-84CF-F892AE62B74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16C60276-1464-4C14-8195-A961954201E5}"/>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599BF4C5-584B-4278-BEF1-F9C82ED7FF7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370B820E-BE81-40E2-8644-C7BF08370B05}"/>
              </a:ext>
            </a:extLst>
          </p:cNvPr>
          <p:cNvSpPr>
            <a:spLocks noGrp="1" noChangeArrowheads="1"/>
          </p:cNvSpPr>
          <p:nvPr>
            <p:ph type="sldNum" sz="quarter" idx="12"/>
          </p:nvPr>
        </p:nvSpPr>
        <p:spPr>
          <a:ln/>
        </p:spPr>
        <p:txBody>
          <a:bodyPr/>
          <a:lstStyle>
            <a:lvl1pPr>
              <a:defRPr/>
            </a:lvl1pPr>
          </a:lstStyle>
          <a:p>
            <a:pPr>
              <a:defRPr/>
            </a:pPr>
            <a:fld id="{6180D05D-AA90-41C3-937D-A41CE7A185D6}" type="slidenum">
              <a:rPr lang="de-CH" altLang="de-DE"/>
              <a:pPr>
                <a:defRPr/>
              </a:pPr>
              <a:t>‹Nr.›</a:t>
            </a:fld>
            <a:endParaRPr lang="de-CH" altLang="de-DE"/>
          </a:p>
        </p:txBody>
      </p:sp>
    </p:spTree>
    <p:extLst>
      <p:ext uri="{BB962C8B-B14F-4D97-AF65-F5344CB8AC3E}">
        <p14:creationId xmlns:p14="http://schemas.microsoft.com/office/powerpoint/2010/main" val="247401566"/>
      </p:ext>
    </p:extLst>
  </p:cSld>
  <p:clrMapOvr>
    <a:masterClrMapping/>
  </p:clrMapOvr>
  <p:transition spd="slow">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3549D7C-311B-4728-BC42-A48076FD8E59}"/>
              </a:ext>
            </a:extLst>
          </p:cNvPr>
          <p:cNvSpPr>
            <a:spLocks noGrp="1"/>
          </p:cNvSpPr>
          <p:nvPr>
            <p:ph type="title"/>
          </p:nvPr>
        </p:nvSpPr>
        <p:spPr/>
        <p:txBody>
          <a:bodyPr/>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5662B0B8-ED32-4D7B-821A-026050FEB3A9}"/>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2A9D665B-5C90-4015-9584-681E706FA151}"/>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2AE95DF-5F40-471C-A5A2-2B20E7C411B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E87B4ADD-C496-4020-B011-3F8C8F5AB8C8}"/>
              </a:ext>
            </a:extLst>
          </p:cNvPr>
          <p:cNvSpPr>
            <a:spLocks noGrp="1" noChangeArrowheads="1"/>
          </p:cNvSpPr>
          <p:nvPr>
            <p:ph type="sldNum" sz="quarter" idx="12"/>
          </p:nvPr>
        </p:nvSpPr>
        <p:spPr>
          <a:ln/>
        </p:spPr>
        <p:txBody>
          <a:bodyPr/>
          <a:lstStyle>
            <a:lvl1pPr>
              <a:defRPr/>
            </a:lvl1pPr>
          </a:lstStyle>
          <a:p>
            <a:pPr>
              <a:defRPr/>
            </a:pPr>
            <a:fld id="{0DE578F2-0CE6-4746-8FC2-DCD920CB5681}" type="slidenum">
              <a:rPr lang="de-CH" altLang="de-DE"/>
              <a:pPr>
                <a:defRPr/>
              </a:pPr>
              <a:t>‹Nr.›</a:t>
            </a:fld>
            <a:endParaRPr lang="de-CH" altLang="de-DE"/>
          </a:p>
        </p:txBody>
      </p:sp>
    </p:spTree>
    <p:extLst>
      <p:ext uri="{BB962C8B-B14F-4D97-AF65-F5344CB8AC3E}">
        <p14:creationId xmlns:p14="http://schemas.microsoft.com/office/powerpoint/2010/main" val="1743707786"/>
      </p:ext>
    </p:extLst>
  </p:cSld>
  <p:clrMapOvr>
    <a:masterClrMapping/>
  </p:clrMapOvr>
  <p:transition spd="slow">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C3A534EE-2441-446F-8F0F-BF1BE0FF6143}"/>
              </a:ext>
            </a:extLst>
          </p:cNvPr>
          <p:cNvSpPr>
            <a:spLocks noGrp="1"/>
          </p:cNvSpPr>
          <p:nvPr>
            <p:ph type="title" orient="vert"/>
          </p:nvPr>
        </p:nvSpPr>
        <p:spPr>
          <a:xfrm>
            <a:off x="6934200" y="304800"/>
            <a:ext cx="1600200" cy="5715000"/>
          </a:xfrm>
        </p:spPr>
        <p:txBody>
          <a:bodyPr vert="eaVert"/>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893441B6-76BB-476B-88BB-654767A81AA1}"/>
              </a:ext>
            </a:extLst>
          </p:cNvPr>
          <p:cNvSpPr>
            <a:spLocks noGrp="1"/>
          </p:cNvSpPr>
          <p:nvPr>
            <p:ph type="body" orient="vert" idx="1"/>
          </p:nvPr>
        </p:nvSpPr>
        <p:spPr>
          <a:xfrm>
            <a:off x="2133600" y="304800"/>
            <a:ext cx="4648200" cy="57150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77F0E7EB-48D3-4AA1-9CA1-736D798356D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FE955790-0126-48CB-AE9B-C45FFA9C596C}"/>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CA96FA3E-F60A-4146-88BE-99FC27388F6D}"/>
              </a:ext>
            </a:extLst>
          </p:cNvPr>
          <p:cNvSpPr>
            <a:spLocks noGrp="1" noChangeArrowheads="1"/>
          </p:cNvSpPr>
          <p:nvPr>
            <p:ph type="sldNum" sz="quarter" idx="12"/>
          </p:nvPr>
        </p:nvSpPr>
        <p:spPr>
          <a:ln/>
        </p:spPr>
        <p:txBody>
          <a:bodyPr/>
          <a:lstStyle>
            <a:lvl1pPr>
              <a:defRPr/>
            </a:lvl1pPr>
          </a:lstStyle>
          <a:p>
            <a:pPr>
              <a:defRPr/>
            </a:pPr>
            <a:fld id="{E9F0D6BB-DE5D-47DE-97A1-341871BCF9EF}" type="slidenum">
              <a:rPr lang="de-CH" altLang="de-DE"/>
              <a:pPr>
                <a:defRPr/>
              </a:pPr>
              <a:t>‹Nr.›</a:t>
            </a:fld>
            <a:endParaRPr lang="de-CH" altLang="de-DE"/>
          </a:p>
        </p:txBody>
      </p:sp>
    </p:spTree>
    <p:extLst>
      <p:ext uri="{BB962C8B-B14F-4D97-AF65-F5344CB8AC3E}">
        <p14:creationId xmlns:p14="http://schemas.microsoft.com/office/powerpoint/2010/main" val="677617667"/>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99F894C-4723-4705-9945-40DD26B64B61}"/>
              </a:ext>
            </a:extLst>
          </p:cNvPr>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F50D4357-5375-4F97-A114-F97B9FFC68D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4">
            <a:extLst>
              <a:ext uri="{FF2B5EF4-FFF2-40B4-BE49-F238E27FC236}">
                <a16:creationId xmlns:a16="http://schemas.microsoft.com/office/drawing/2014/main" xmlns="" id="{43B737E8-495D-48F3-845E-2D33D149FB01}"/>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22379A8-ED2D-4BD9-8450-12351CB8E0AB}"/>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23813F35-A925-4E65-9F83-2EFF722263DA}"/>
              </a:ext>
            </a:extLst>
          </p:cNvPr>
          <p:cNvSpPr>
            <a:spLocks noGrp="1" noChangeArrowheads="1"/>
          </p:cNvSpPr>
          <p:nvPr>
            <p:ph type="sldNum" sz="quarter" idx="12"/>
          </p:nvPr>
        </p:nvSpPr>
        <p:spPr>
          <a:ln/>
        </p:spPr>
        <p:txBody>
          <a:bodyPr/>
          <a:lstStyle>
            <a:lvl1pPr>
              <a:defRPr/>
            </a:lvl1pPr>
          </a:lstStyle>
          <a:p>
            <a:pPr>
              <a:defRPr/>
            </a:pPr>
            <a:fld id="{CDBE3053-1D57-4272-9877-11FC62F04FC9}" type="slidenum">
              <a:rPr lang="de-CH" altLang="de-DE"/>
              <a:pPr>
                <a:defRPr/>
              </a:pPr>
              <a:t>‹Nr.›</a:t>
            </a:fld>
            <a:endParaRPr lang="de-CH" altLang="de-DE"/>
          </a:p>
        </p:txBody>
      </p:sp>
    </p:spTree>
    <p:extLst>
      <p:ext uri="{BB962C8B-B14F-4D97-AF65-F5344CB8AC3E}">
        <p14:creationId xmlns:p14="http://schemas.microsoft.com/office/powerpoint/2010/main" val="747432457"/>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8AD631D-304E-4E7B-AAA4-92DFB24D0C36}"/>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F117BCA5-03DA-41C2-9BC4-F1656F4DF276}"/>
              </a:ext>
            </a:extLst>
          </p:cNvPr>
          <p:cNvSpPr>
            <a:spLocks noGrp="1"/>
          </p:cNvSpPr>
          <p:nvPr>
            <p:ph sz="half" idx="1"/>
          </p:nvPr>
        </p:nvSpPr>
        <p:spPr>
          <a:xfrm>
            <a:off x="21336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xmlns="" id="{E43DADDF-E2D0-4512-A7CD-00F01580FE0D}"/>
              </a:ext>
            </a:extLst>
          </p:cNvPr>
          <p:cNvSpPr>
            <a:spLocks noGrp="1"/>
          </p:cNvSpPr>
          <p:nvPr>
            <p:ph sz="half" idx="2"/>
          </p:nvPr>
        </p:nvSpPr>
        <p:spPr>
          <a:xfrm>
            <a:off x="54102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a:extLst>
              <a:ext uri="{FF2B5EF4-FFF2-40B4-BE49-F238E27FC236}">
                <a16:creationId xmlns:a16="http://schemas.microsoft.com/office/drawing/2014/main" xmlns="" id="{19628B77-6B80-43A2-99DF-B877714746CE}"/>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B0B58CA4-5B94-4227-B669-F5BD6A541879}"/>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AA0FACF1-ADE1-4449-9DB1-A9F4FAC40FC1}"/>
              </a:ext>
            </a:extLst>
          </p:cNvPr>
          <p:cNvSpPr>
            <a:spLocks noGrp="1" noChangeArrowheads="1"/>
          </p:cNvSpPr>
          <p:nvPr>
            <p:ph type="sldNum" sz="quarter" idx="12"/>
          </p:nvPr>
        </p:nvSpPr>
        <p:spPr>
          <a:ln/>
        </p:spPr>
        <p:txBody>
          <a:bodyPr/>
          <a:lstStyle>
            <a:lvl1pPr>
              <a:defRPr/>
            </a:lvl1pPr>
          </a:lstStyle>
          <a:p>
            <a:pPr>
              <a:defRPr/>
            </a:pPr>
            <a:fld id="{828DA3AC-4462-47ED-A5CE-6B8EDFFD73B3}" type="slidenum">
              <a:rPr lang="de-CH" altLang="de-DE"/>
              <a:pPr>
                <a:defRPr/>
              </a:pPr>
              <a:t>‹Nr.›</a:t>
            </a:fld>
            <a:endParaRPr lang="de-CH" altLang="de-DE"/>
          </a:p>
        </p:txBody>
      </p:sp>
    </p:spTree>
    <p:extLst>
      <p:ext uri="{BB962C8B-B14F-4D97-AF65-F5344CB8AC3E}">
        <p14:creationId xmlns:p14="http://schemas.microsoft.com/office/powerpoint/2010/main" val="537531612"/>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97588D4-ADD9-45E7-8835-FA59CA3D0685}"/>
              </a:ext>
            </a:extLst>
          </p:cNvPr>
          <p:cNvSpPr>
            <a:spLocks noGrp="1"/>
          </p:cNvSpPr>
          <p:nvPr>
            <p:ph type="title"/>
          </p:nvPr>
        </p:nvSpPr>
        <p:spPr>
          <a:xfrm>
            <a:off x="630238" y="365125"/>
            <a:ext cx="7886700" cy="1325563"/>
          </a:xfrm>
        </p:spPr>
        <p:txBody>
          <a:body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AC040F24-080E-4DE5-8CCD-ACDD0F79884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xmlns="" id="{68BAA854-E0AD-4D93-9104-956489ABA34A}"/>
              </a:ext>
            </a:extLst>
          </p:cNvPr>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xmlns="" id="{845EC095-A2A3-47D0-85B6-A5E7B441798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xmlns="" id="{B46A4E9B-A740-448D-8632-3D80383F7CB7}"/>
              </a:ext>
            </a:extLst>
          </p:cNvPr>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a:extLst>
              <a:ext uri="{FF2B5EF4-FFF2-40B4-BE49-F238E27FC236}">
                <a16:creationId xmlns:a16="http://schemas.microsoft.com/office/drawing/2014/main" xmlns="" id="{AA86151F-3F80-45DB-BBA2-77B1012D4A6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a:extLst>
              <a:ext uri="{FF2B5EF4-FFF2-40B4-BE49-F238E27FC236}">
                <a16:creationId xmlns:a16="http://schemas.microsoft.com/office/drawing/2014/main" xmlns="" id="{A4D307BD-E37F-4FE5-AA1A-9A658C281664}"/>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a:extLst>
              <a:ext uri="{FF2B5EF4-FFF2-40B4-BE49-F238E27FC236}">
                <a16:creationId xmlns:a16="http://schemas.microsoft.com/office/drawing/2014/main" xmlns="" id="{46E037C7-04E3-48D3-911B-C6CDB922B49D}"/>
              </a:ext>
            </a:extLst>
          </p:cNvPr>
          <p:cNvSpPr>
            <a:spLocks noGrp="1" noChangeArrowheads="1"/>
          </p:cNvSpPr>
          <p:nvPr>
            <p:ph type="sldNum" sz="quarter" idx="12"/>
          </p:nvPr>
        </p:nvSpPr>
        <p:spPr>
          <a:ln/>
        </p:spPr>
        <p:txBody>
          <a:bodyPr/>
          <a:lstStyle>
            <a:lvl1pPr>
              <a:defRPr/>
            </a:lvl1pPr>
          </a:lstStyle>
          <a:p>
            <a:pPr>
              <a:defRPr/>
            </a:pPr>
            <a:fld id="{D834559C-EC7A-4186-8A0B-F145A3B470C0}" type="slidenum">
              <a:rPr lang="de-CH" altLang="de-DE"/>
              <a:pPr>
                <a:defRPr/>
              </a:pPr>
              <a:t>‹Nr.›</a:t>
            </a:fld>
            <a:endParaRPr lang="de-CH" altLang="de-DE"/>
          </a:p>
        </p:txBody>
      </p:sp>
    </p:spTree>
    <p:extLst>
      <p:ext uri="{BB962C8B-B14F-4D97-AF65-F5344CB8AC3E}">
        <p14:creationId xmlns:p14="http://schemas.microsoft.com/office/powerpoint/2010/main" val="3657277001"/>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BDE7C88-6B91-412E-BAD5-4B4BEA4BECD4}"/>
              </a:ext>
            </a:extLst>
          </p:cNvPr>
          <p:cNvSpPr>
            <a:spLocks noGrp="1"/>
          </p:cNvSpPr>
          <p:nvPr>
            <p:ph type="title"/>
          </p:nvPr>
        </p:nvSpPr>
        <p:spPr/>
        <p:txBody>
          <a:bodyPr/>
          <a:lstStyle/>
          <a:p>
            <a:r>
              <a:rPr lang="de-DE"/>
              <a:t>Titelmasterformat durch Klicken bearbeiten</a:t>
            </a:r>
            <a:endParaRPr lang="de-CH"/>
          </a:p>
        </p:txBody>
      </p:sp>
      <p:sp>
        <p:nvSpPr>
          <p:cNvPr id="3" name="Rectangle 4">
            <a:extLst>
              <a:ext uri="{FF2B5EF4-FFF2-40B4-BE49-F238E27FC236}">
                <a16:creationId xmlns:a16="http://schemas.microsoft.com/office/drawing/2014/main" xmlns="" id="{2D2AABF4-916A-4A92-8382-314D59B3E8B8}"/>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a:extLst>
              <a:ext uri="{FF2B5EF4-FFF2-40B4-BE49-F238E27FC236}">
                <a16:creationId xmlns:a16="http://schemas.microsoft.com/office/drawing/2014/main" xmlns="" id="{9A837291-5F98-411B-8F4A-86180D0E34E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a:extLst>
              <a:ext uri="{FF2B5EF4-FFF2-40B4-BE49-F238E27FC236}">
                <a16:creationId xmlns:a16="http://schemas.microsoft.com/office/drawing/2014/main" xmlns="" id="{D4C52BA5-E9B2-490A-9B58-C6EDB32C018D}"/>
              </a:ext>
            </a:extLst>
          </p:cNvPr>
          <p:cNvSpPr>
            <a:spLocks noGrp="1" noChangeArrowheads="1"/>
          </p:cNvSpPr>
          <p:nvPr>
            <p:ph type="sldNum" sz="quarter" idx="12"/>
          </p:nvPr>
        </p:nvSpPr>
        <p:spPr>
          <a:ln/>
        </p:spPr>
        <p:txBody>
          <a:bodyPr/>
          <a:lstStyle>
            <a:lvl1pPr>
              <a:defRPr/>
            </a:lvl1pPr>
          </a:lstStyle>
          <a:p>
            <a:pPr>
              <a:defRPr/>
            </a:pPr>
            <a:fld id="{19025D29-C78C-455B-9FF6-A8AD8D9216C1}" type="slidenum">
              <a:rPr lang="de-CH" altLang="de-DE"/>
              <a:pPr>
                <a:defRPr/>
              </a:pPr>
              <a:t>‹Nr.›</a:t>
            </a:fld>
            <a:endParaRPr lang="de-CH" altLang="de-DE"/>
          </a:p>
        </p:txBody>
      </p:sp>
    </p:spTree>
    <p:extLst>
      <p:ext uri="{BB962C8B-B14F-4D97-AF65-F5344CB8AC3E}">
        <p14:creationId xmlns:p14="http://schemas.microsoft.com/office/powerpoint/2010/main" val="3654426811"/>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BF1DCAC6-78F1-417E-9518-6F560100A0B9}"/>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a:extLst>
              <a:ext uri="{FF2B5EF4-FFF2-40B4-BE49-F238E27FC236}">
                <a16:creationId xmlns:a16="http://schemas.microsoft.com/office/drawing/2014/main" xmlns="" id="{7624B01A-B08C-4FAF-9450-AB358071197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a:extLst>
              <a:ext uri="{FF2B5EF4-FFF2-40B4-BE49-F238E27FC236}">
                <a16:creationId xmlns:a16="http://schemas.microsoft.com/office/drawing/2014/main" xmlns="" id="{87541823-F3F4-4EF6-917C-56C1AA5CC916}"/>
              </a:ext>
            </a:extLst>
          </p:cNvPr>
          <p:cNvSpPr>
            <a:spLocks noGrp="1" noChangeArrowheads="1"/>
          </p:cNvSpPr>
          <p:nvPr>
            <p:ph type="sldNum" sz="quarter" idx="12"/>
          </p:nvPr>
        </p:nvSpPr>
        <p:spPr>
          <a:ln/>
        </p:spPr>
        <p:txBody>
          <a:bodyPr/>
          <a:lstStyle>
            <a:lvl1pPr>
              <a:defRPr/>
            </a:lvl1pPr>
          </a:lstStyle>
          <a:p>
            <a:pPr>
              <a:defRPr/>
            </a:pPr>
            <a:fld id="{38736421-1184-462B-8481-67EC30ECE6C7}" type="slidenum">
              <a:rPr lang="de-CH" altLang="de-DE"/>
              <a:pPr>
                <a:defRPr/>
              </a:pPr>
              <a:t>‹Nr.›</a:t>
            </a:fld>
            <a:endParaRPr lang="de-CH" altLang="de-DE"/>
          </a:p>
        </p:txBody>
      </p:sp>
    </p:spTree>
    <p:extLst>
      <p:ext uri="{BB962C8B-B14F-4D97-AF65-F5344CB8AC3E}">
        <p14:creationId xmlns:p14="http://schemas.microsoft.com/office/powerpoint/2010/main" val="538537741"/>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FA633B1-800D-4516-9865-2464C1EF9941}"/>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0BACC6B2-86E0-49FD-ADE9-B8F6B13B270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xmlns="" id="{83405881-8B55-4777-8327-EC3C5847C9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4AF4A223-D744-4A64-A6D5-924652491FE8}"/>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563FFF9A-A7EE-4479-A14C-A14919D1918B}"/>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66CB992A-5BC8-4E0D-960F-CDC3F23F4E04}"/>
              </a:ext>
            </a:extLst>
          </p:cNvPr>
          <p:cNvSpPr>
            <a:spLocks noGrp="1" noChangeArrowheads="1"/>
          </p:cNvSpPr>
          <p:nvPr>
            <p:ph type="sldNum" sz="quarter" idx="12"/>
          </p:nvPr>
        </p:nvSpPr>
        <p:spPr>
          <a:ln/>
        </p:spPr>
        <p:txBody>
          <a:bodyPr/>
          <a:lstStyle>
            <a:lvl1pPr>
              <a:defRPr/>
            </a:lvl1pPr>
          </a:lstStyle>
          <a:p>
            <a:pPr>
              <a:defRPr/>
            </a:pPr>
            <a:fld id="{64EEDFE2-11EE-4785-A87F-D07DD2AFA3DE}" type="slidenum">
              <a:rPr lang="de-CH" altLang="de-DE"/>
              <a:pPr>
                <a:defRPr/>
              </a:pPr>
              <a:t>‹Nr.›</a:t>
            </a:fld>
            <a:endParaRPr lang="de-CH" altLang="de-DE"/>
          </a:p>
        </p:txBody>
      </p:sp>
    </p:spTree>
    <p:extLst>
      <p:ext uri="{BB962C8B-B14F-4D97-AF65-F5344CB8AC3E}">
        <p14:creationId xmlns:p14="http://schemas.microsoft.com/office/powerpoint/2010/main" val="2819037202"/>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3DD7EFD-EE07-49C3-A918-5F9B594CFC84}"/>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Bildplatzhalter 2">
            <a:extLst>
              <a:ext uri="{FF2B5EF4-FFF2-40B4-BE49-F238E27FC236}">
                <a16:creationId xmlns:a16="http://schemas.microsoft.com/office/drawing/2014/main" xmlns="" id="{8DF210CE-B3A5-43BD-AB94-AC4E2A514D9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a:extLst>
              <a:ext uri="{FF2B5EF4-FFF2-40B4-BE49-F238E27FC236}">
                <a16:creationId xmlns:a16="http://schemas.microsoft.com/office/drawing/2014/main" xmlns="" id="{780C3AAC-CE36-4EB4-8C1C-4F681B4D542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9457399B-2383-4FD1-B85D-857EC445356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DFCBBC49-3E86-41DC-B011-4A3B63B46E74}"/>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A7BC61C5-1AE2-417B-AFB2-99FDAB78C34C}"/>
              </a:ext>
            </a:extLst>
          </p:cNvPr>
          <p:cNvSpPr>
            <a:spLocks noGrp="1" noChangeArrowheads="1"/>
          </p:cNvSpPr>
          <p:nvPr>
            <p:ph type="sldNum" sz="quarter" idx="12"/>
          </p:nvPr>
        </p:nvSpPr>
        <p:spPr>
          <a:ln/>
        </p:spPr>
        <p:txBody>
          <a:bodyPr/>
          <a:lstStyle>
            <a:lvl1pPr>
              <a:defRPr/>
            </a:lvl1pPr>
          </a:lstStyle>
          <a:p>
            <a:pPr>
              <a:defRPr/>
            </a:pPr>
            <a:fld id="{F000FFEE-0D72-431E-83E3-788017F32E8D}" type="slidenum">
              <a:rPr lang="de-CH" altLang="de-DE"/>
              <a:pPr>
                <a:defRPr/>
              </a:pPr>
              <a:t>‹Nr.›</a:t>
            </a:fld>
            <a:endParaRPr lang="de-CH" altLang="de-DE"/>
          </a:p>
        </p:txBody>
      </p:sp>
    </p:spTree>
    <p:extLst>
      <p:ext uri="{BB962C8B-B14F-4D97-AF65-F5344CB8AC3E}">
        <p14:creationId xmlns:p14="http://schemas.microsoft.com/office/powerpoint/2010/main" val="1464016985"/>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DF8A8713-F295-44F8-8E1B-E6C47C32C909}"/>
              </a:ext>
            </a:extLst>
          </p:cNvPr>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a:t>Titelmasterformat durch Klicken bearbeiten</a:t>
            </a:r>
          </a:p>
        </p:txBody>
      </p:sp>
      <p:sp>
        <p:nvSpPr>
          <p:cNvPr id="1027" name="Rectangle 3">
            <a:extLst>
              <a:ext uri="{FF2B5EF4-FFF2-40B4-BE49-F238E27FC236}">
                <a16:creationId xmlns:a16="http://schemas.microsoft.com/office/drawing/2014/main" xmlns="" id="{A3AAB3EE-5827-4ED8-951F-DD31FF976898}"/>
              </a:ext>
            </a:extLst>
          </p:cNvPr>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a:t>Textmasterformate durch Klicken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1028" name="Rectangle 4">
            <a:extLst>
              <a:ext uri="{FF2B5EF4-FFF2-40B4-BE49-F238E27FC236}">
                <a16:creationId xmlns:a16="http://schemas.microsoft.com/office/drawing/2014/main" xmlns="" id="{C9491379-90A0-4BB5-A2EA-4C2951DA8C9C}"/>
              </a:ext>
            </a:extLst>
          </p:cNvPr>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vl1pPr>
          </a:lstStyle>
          <a:p>
            <a:pPr>
              <a:defRPr/>
            </a:pPr>
            <a:endParaRPr lang="de-CH" altLang="de-DE"/>
          </a:p>
        </p:txBody>
      </p:sp>
      <p:sp>
        <p:nvSpPr>
          <p:cNvPr id="1029" name="Rectangle 5">
            <a:extLst>
              <a:ext uri="{FF2B5EF4-FFF2-40B4-BE49-F238E27FC236}">
                <a16:creationId xmlns:a16="http://schemas.microsoft.com/office/drawing/2014/main" xmlns="" id="{33541625-B0C0-45B6-AAA6-391ABD232C6E}"/>
              </a:ext>
            </a:extLst>
          </p:cNvPr>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de-CH" altLang="de-DE"/>
          </a:p>
        </p:txBody>
      </p:sp>
      <p:sp>
        <p:nvSpPr>
          <p:cNvPr id="1030" name="Rectangle 6">
            <a:extLst>
              <a:ext uri="{FF2B5EF4-FFF2-40B4-BE49-F238E27FC236}">
                <a16:creationId xmlns:a16="http://schemas.microsoft.com/office/drawing/2014/main" xmlns="" id="{7D1D40DE-5F6F-4C53-BEBE-27D2549AEC4C}"/>
              </a:ext>
            </a:extLst>
          </p:cNvPr>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12C111C5-88E2-464B-BC2D-3508EBB26086}"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76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spd="slow">
    <p:wipe dir="r"/>
  </p:transition>
  <p:txStyles>
    <p:titleStyle>
      <a:lvl1pPr algn="ctr" rtl="0" eaLnBrk="0" fontAlgn="base" hangingPunct="0">
        <a:lnSpc>
          <a:spcPct val="80000"/>
        </a:lnSpc>
        <a:spcBef>
          <a:spcPct val="0"/>
        </a:spcBef>
        <a:spcAft>
          <a:spcPct val="0"/>
        </a:spcAft>
        <a:defRPr sz="4000" kern="1200">
          <a:solidFill>
            <a:srgbClr val="FFFFFF"/>
          </a:solidFill>
          <a:latin typeface="+mj-lt"/>
          <a:ea typeface="+mj-ea"/>
          <a:cs typeface="+mj-cs"/>
        </a:defRPr>
      </a:lvl1pPr>
      <a:lvl2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2pPr>
      <a:lvl3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3pPr>
      <a:lvl4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4pPr>
      <a:lvl5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5pPr>
      <a:lvl6pPr marL="457200" algn="ctr" rtl="0" fontAlgn="base">
        <a:lnSpc>
          <a:spcPct val="80000"/>
        </a:lnSpc>
        <a:spcBef>
          <a:spcPct val="0"/>
        </a:spcBef>
        <a:spcAft>
          <a:spcPct val="0"/>
        </a:spcAft>
        <a:defRPr sz="4000">
          <a:solidFill>
            <a:srgbClr val="FFFFFF"/>
          </a:solidFill>
          <a:latin typeface="Arial Rounded MT Bold" panose="020F0704030504030204" pitchFamily="34" charset="0"/>
        </a:defRPr>
      </a:lvl6pPr>
      <a:lvl7pPr marL="914400" algn="ctr" rtl="0" fontAlgn="base">
        <a:lnSpc>
          <a:spcPct val="80000"/>
        </a:lnSpc>
        <a:spcBef>
          <a:spcPct val="0"/>
        </a:spcBef>
        <a:spcAft>
          <a:spcPct val="0"/>
        </a:spcAft>
        <a:defRPr sz="4000">
          <a:solidFill>
            <a:srgbClr val="FFFFFF"/>
          </a:solidFill>
          <a:latin typeface="Arial Rounded MT Bold" panose="020F0704030504030204" pitchFamily="34" charset="0"/>
        </a:defRPr>
      </a:lvl7pPr>
      <a:lvl8pPr marL="1371600" algn="ctr" rtl="0" fontAlgn="base">
        <a:lnSpc>
          <a:spcPct val="80000"/>
        </a:lnSpc>
        <a:spcBef>
          <a:spcPct val="0"/>
        </a:spcBef>
        <a:spcAft>
          <a:spcPct val="0"/>
        </a:spcAft>
        <a:defRPr sz="4000">
          <a:solidFill>
            <a:srgbClr val="FFFFFF"/>
          </a:solidFill>
          <a:latin typeface="Arial Rounded MT Bold" panose="020F0704030504030204" pitchFamily="34" charset="0"/>
        </a:defRPr>
      </a:lvl8pPr>
      <a:lvl9pPr marL="1828800" algn="ctr" rtl="0" fontAlgn="base">
        <a:lnSpc>
          <a:spcPct val="80000"/>
        </a:lnSpc>
        <a:spcBef>
          <a:spcPct val="0"/>
        </a:spcBef>
        <a:spcAft>
          <a:spcPct val="0"/>
        </a:spcAft>
        <a:defRPr sz="4000">
          <a:solidFill>
            <a:srgbClr val="FFFFFF"/>
          </a:solidFill>
          <a:latin typeface="Arial Rounded MT Bold" panose="020F070403050403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123C4BBA-8AB5-4102-B998-2346126B397C}"/>
              </a:ext>
            </a:extLst>
          </p:cNvPr>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a:t>Titelmasterformat durch Klicken bearbeiten</a:t>
            </a:r>
          </a:p>
        </p:txBody>
      </p:sp>
      <p:sp>
        <p:nvSpPr>
          <p:cNvPr id="2051" name="Rectangle 3">
            <a:extLst>
              <a:ext uri="{FF2B5EF4-FFF2-40B4-BE49-F238E27FC236}">
                <a16:creationId xmlns:a16="http://schemas.microsoft.com/office/drawing/2014/main" xmlns="" id="{6615BE27-B1BB-4BEA-938C-2E57E5D53D61}"/>
              </a:ext>
            </a:extLst>
          </p:cNvPr>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a:t>Textmasterformate durch Klicken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576516" name="Rectangle 4">
            <a:extLst>
              <a:ext uri="{FF2B5EF4-FFF2-40B4-BE49-F238E27FC236}">
                <a16:creationId xmlns:a16="http://schemas.microsoft.com/office/drawing/2014/main" xmlns="" id="{DCDA6B50-2E04-4425-BE5F-C3C4A7D9B622}"/>
              </a:ext>
            </a:extLst>
          </p:cNvPr>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vl1pPr>
          </a:lstStyle>
          <a:p>
            <a:pPr>
              <a:defRPr/>
            </a:pPr>
            <a:endParaRPr lang="de-CH" altLang="de-DE"/>
          </a:p>
        </p:txBody>
      </p:sp>
      <p:sp>
        <p:nvSpPr>
          <p:cNvPr id="576517" name="Rectangle 5">
            <a:extLst>
              <a:ext uri="{FF2B5EF4-FFF2-40B4-BE49-F238E27FC236}">
                <a16:creationId xmlns:a16="http://schemas.microsoft.com/office/drawing/2014/main" xmlns="" id="{FB4ABCE9-7414-49E8-B397-71FF62F45DA6}"/>
              </a:ext>
            </a:extLst>
          </p:cNvPr>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de-CH" altLang="de-DE"/>
          </a:p>
        </p:txBody>
      </p:sp>
      <p:sp>
        <p:nvSpPr>
          <p:cNvPr id="576518" name="Rectangle 6">
            <a:extLst>
              <a:ext uri="{FF2B5EF4-FFF2-40B4-BE49-F238E27FC236}">
                <a16:creationId xmlns:a16="http://schemas.microsoft.com/office/drawing/2014/main" xmlns="" id="{F6AEA22D-61BB-4586-819F-11C61B2540FF}"/>
              </a:ext>
            </a:extLst>
          </p:cNvPr>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511710-6115-42F4-9CDB-E5EE15A76C1B}"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763"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ransition spd="slow">
    <p:wipe dir="r"/>
  </p:transition>
  <p:txStyles>
    <p:titleStyle>
      <a:lvl1pPr algn="l" rtl="0" eaLnBrk="0" fontAlgn="base" hangingPunct="0">
        <a:lnSpc>
          <a:spcPct val="80000"/>
        </a:lnSpc>
        <a:spcBef>
          <a:spcPct val="0"/>
        </a:spcBef>
        <a:spcAft>
          <a:spcPct val="0"/>
        </a:spcAft>
        <a:defRPr sz="4000" kern="1200">
          <a:solidFill>
            <a:srgbClr val="FFFFFF"/>
          </a:solidFill>
          <a:latin typeface="+mj-lt"/>
          <a:ea typeface="+mj-ea"/>
          <a:cs typeface="+mj-cs"/>
        </a:defRPr>
      </a:lvl1pPr>
      <a:lvl2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2pPr>
      <a:lvl3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3pPr>
      <a:lvl4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4pPr>
      <a:lvl5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5pPr>
      <a:lvl6pPr marL="457200" algn="l" rtl="0" fontAlgn="base">
        <a:lnSpc>
          <a:spcPct val="80000"/>
        </a:lnSpc>
        <a:spcBef>
          <a:spcPct val="0"/>
        </a:spcBef>
        <a:spcAft>
          <a:spcPct val="0"/>
        </a:spcAft>
        <a:defRPr sz="4000">
          <a:solidFill>
            <a:srgbClr val="FFFFFF"/>
          </a:solidFill>
          <a:latin typeface="Arial Rounded MT Bold" panose="020F0704030504030204" pitchFamily="34" charset="0"/>
        </a:defRPr>
      </a:lvl6pPr>
      <a:lvl7pPr marL="914400" algn="l" rtl="0" fontAlgn="base">
        <a:lnSpc>
          <a:spcPct val="80000"/>
        </a:lnSpc>
        <a:spcBef>
          <a:spcPct val="0"/>
        </a:spcBef>
        <a:spcAft>
          <a:spcPct val="0"/>
        </a:spcAft>
        <a:defRPr sz="4000">
          <a:solidFill>
            <a:srgbClr val="FFFFFF"/>
          </a:solidFill>
          <a:latin typeface="Arial Rounded MT Bold" panose="020F0704030504030204" pitchFamily="34" charset="0"/>
        </a:defRPr>
      </a:lvl7pPr>
      <a:lvl8pPr marL="1371600" algn="l" rtl="0" fontAlgn="base">
        <a:lnSpc>
          <a:spcPct val="80000"/>
        </a:lnSpc>
        <a:spcBef>
          <a:spcPct val="0"/>
        </a:spcBef>
        <a:spcAft>
          <a:spcPct val="0"/>
        </a:spcAft>
        <a:defRPr sz="4000">
          <a:solidFill>
            <a:srgbClr val="FFFFFF"/>
          </a:solidFill>
          <a:latin typeface="Arial Rounded MT Bold" panose="020F0704030504030204" pitchFamily="34" charset="0"/>
        </a:defRPr>
      </a:lvl8pPr>
      <a:lvl9pPr marL="1828800" algn="l" rtl="0" fontAlgn="base">
        <a:lnSpc>
          <a:spcPct val="80000"/>
        </a:lnSpc>
        <a:spcBef>
          <a:spcPct val="0"/>
        </a:spcBef>
        <a:spcAft>
          <a:spcPct val="0"/>
        </a:spcAft>
        <a:defRPr sz="4000">
          <a:solidFill>
            <a:srgbClr val="FFFFFF"/>
          </a:solidFill>
          <a:latin typeface="Arial Rounded MT Bold" panose="020F070403050403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EBC5F968-F6A8-40AA-BB0F-9B4125B18437}"/>
              </a:ext>
            </a:extLst>
          </p:cNvPr>
          <p:cNvSpPr>
            <a:spLocks noGrp="1" noChangeArrowheads="1"/>
          </p:cNvSpPr>
          <p:nvPr>
            <p:ph type="ctrTitle"/>
          </p:nvPr>
        </p:nvSpPr>
        <p:spPr>
          <a:xfrm>
            <a:off x="127451" y="332656"/>
            <a:ext cx="8718903" cy="1086836"/>
          </a:xfrm>
          <a:noFill/>
        </p:spPr>
        <p:txBody>
          <a:bodyPr wrap="square" anchor="t">
            <a:spAutoFit/>
          </a:bodyPr>
          <a:lstStyle/>
          <a:p>
            <a:pPr algn="l" eaLnBrk="1" hangingPunct="1"/>
            <a:r>
              <a:rPr lang="de-CH" altLang="de-DE" sz="8000" kern="0" dirty="0">
                <a:solidFill>
                  <a:schemeClr val="bg1"/>
                </a:solidFill>
                <a:latin typeface="Univers LT Std 47 Cn Lt" panose="020B0406020202040204" pitchFamily="34" charset="0"/>
              </a:rPr>
              <a:t>Zu kurz gedacht?</a:t>
            </a:r>
          </a:p>
        </p:txBody>
      </p:sp>
      <p:sp>
        <p:nvSpPr>
          <p:cNvPr id="6147" name="Rectangle 6">
            <a:extLst>
              <a:ext uri="{FF2B5EF4-FFF2-40B4-BE49-F238E27FC236}">
                <a16:creationId xmlns:a16="http://schemas.microsoft.com/office/drawing/2014/main" xmlns="" id="{E3B8553B-0424-492D-B716-95C8C7793BDF}"/>
              </a:ext>
            </a:extLst>
          </p:cNvPr>
          <p:cNvSpPr>
            <a:spLocks noChangeArrowheads="1"/>
          </p:cNvSpPr>
          <p:nvPr/>
        </p:nvSpPr>
        <p:spPr bwMode="auto">
          <a:xfrm>
            <a:off x="3131840" y="3423392"/>
            <a:ext cx="5688013" cy="4397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80000"/>
              </a:lnSpc>
              <a:spcBef>
                <a:spcPct val="0"/>
              </a:spcBef>
              <a:buFontTx/>
              <a:buNone/>
            </a:pPr>
            <a:r>
              <a:rPr lang="de-CH" altLang="de-DE" sz="2800" dirty="0">
                <a:solidFill>
                  <a:schemeClr val="bg1"/>
                </a:solidFill>
                <a:latin typeface="Univers LT Std 47 Cn Lt" panose="020B0406020202040204" pitchFamily="34" charset="0"/>
              </a:rPr>
              <a:t>Matthäus-Evangelium 25,1-13</a:t>
            </a:r>
          </a:p>
        </p:txBody>
      </p:sp>
      <p:sp>
        <p:nvSpPr>
          <p:cNvPr id="4" name="Rectangle 6">
            <a:extLst>
              <a:ext uri="{FF2B5EF4-FFF2-40B4-BE49-F238E27FC236}">
                <a16:creationId xmlns:a16="http://schemas.microsoft.com/office/drawing/2014/main" xmlns="" id="{18BF243C-2ED1-4128-B289-C77DF89C8471}"/>
              </a:ext>
            </a:extLst>
          </p:cNvPr>
          <p:cNvSpPr>
            <a:spLocks noChangeArrowheads="1"/>
          </p:cNvSpPr>
          <p:nvPr/>
        </p:nvSpPr>
        <p:spPr bwMode="auto">
          <a:xfrm>
            <a:off x="827584" y="6157913"/>
            <a:ext cx="8064277" cy="4397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80000"/>
              </a:lnSpc>
              <a:spcBef>
                <a:spcPct val="0"/>
              </a:spcBef>
              <a:buFontTx/>
              <a:buNone/>
            </a:pPr>
            <a:r>
              <a:rPr lang="de-CH" altLang="de-DE" sz="2800" dirty="0">
                <a:solidFill>
                  <a:schemeClr val="bg1"/>
                </a:solidFill>
                <a:latin typeface="Univers LT Std 47 Cn Lt" panose="020B0406020202040204" pitchFamily="34" charset="0"/>
              </a:rPr>
              <a:t>Da berühren sich Himmel und Erde (6/7)</a:t>
            </a:r>
          </a:p>
        </p:txBody>
      </p:sp>
    </p:spTree>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7272808"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„Seid also wachsam!“, schloss Jesus. „Denn ihr wisst weder den Tag noch die Stunde im Voraus.“</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25,13</a:t>
            </a:r>
          </a:p>
        </p:txBody>
      </p:sp>
    </p:spTree>
    <p:extLst>
      <p:ext uri="{BB962C8B-B14F-4D97-AF65-F5344CB8AC3E}">
        <p14:creationId xmlns:p14="http://schemas.microsoft.com/office/powerpoint/2010/main" val="3836316589"/>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7AA199DA-4E8F-416D-9BDB-1B16CF7D9ABA}"/>
              </a:ext>
            </a:extLst>
          </p:cNvPr>
          <p:cNvSpPr>
            <a:spLocks noGrp="1" noChangeArrowheads="1"/>
          </p:cNvSpPr>
          <p:nvPr>
            <p:ph type="ctrTitle"/>
          </p:nvPr>
        </p:nvSpPr>
        <p:spPr>
          <a:xfrm>
            <a:off x="107950" y="333375"/>
            <a:ext cx="9036050" cy="912813"/>
          </a:xfrm>
          <a:noFill/>
        </p:spPr>
        <p:txBody>
          <a:bodyPr anchor="t">
            <a:spAutoFit/>
          </a:bodyPr>
          <a:lstStyle/>
          <a:p>
            <a:pPr marL="1117600" indent="-1117600" algn="l" eaLnBrk="1" hangingPunct="1">
              <a:buFontTx/>
              <a:buAutoNum type="romanUcPeriod"/>
            </a:pPr>
            <a:r>
              <a:rPr lang="de-CH" altLang="de-DE" sz="6600" dirty="0">
                <a:latin typeface="Univers LT Std 47 Cn Lt" panose="020B0406020202040204" pitchFamily="34" charset="0"/>
              </a:rPr>
              <a:t>Die verpasste Hochzeit</a:t>
            </a:r>
          </a:p>
        </p:txBody>
      </p:sp>
    </p:spTree>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856984"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„Wenn der Menschensohn kommt, wird es mit dem Himmelreich wie mit zehn Jungfrauen sein, die ihre Fackeln nahmen und dem Bräutigam entgegengingen.“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a:t>
            </a:r>
          </a:p>
        </p:txBody>
      </p:sp>
    </p:spTree>
    <p:extLst>
      <p:ext uri="{BB962C8B-B14F-4D97-AF65-F5344CB8AC3E}">
        <p14:creationId xmlns:p14="http://schemas.microsoft.com/office/powerpoint/2010/main" val="1883401882"/>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856984"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6000" dirty="0">
                <a:solidFill>
                  <a:srgbClr val="FFFFFF"/>
                </a:solidFill>
                <a:latin typeface="Univers LT Std 47 Cn Lt" panose="020B0406020202040204" pitchFamily="34" charset="0"/>
              </a:rPr>
              <a:t>„Fünf von ihnen waren töricht, und fünf waren klug.“</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a:t>
            </a:r>
          </a:p>
        </p:txBody>
      </p:sp>
    </p:spTree>
    <p:extLst>
      <p:ext uri="{BB962C8B-B14F-4D97-AF65-F5344CB8AC3E}">
        <p14:creationId xmlns:p14="http://schemas.microsoft.com/office/powerpoint/2010/main" val="1205734192"/>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856984"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„Die Törichten nahmen zwar ihre Fackeln mit, aber keinen </a:t>
            </a:r>
            <a:r>
              <a:rPr lang="de-CH" altLang="de-DE" sz="4000" dirty="0" err="1">
                <a:solidFill>
                  <a:srgbClr val="FFFFFF"/>
                </a:solidFill>
                <a:latin typeface="Univers LT Std 47 Cn Lt" panose="020B0406020202040204" pitchFamily="34" charset="0"/>
              </a:rPr>
              <a:t>Ölvorrat</a:t>
            </a:r>
            <a:r>
              <a:rPr lang="de-CH" altLang="de-DE" sz="4000" dirty="0">
                <a:solidFill>
                  <a:srgbClr val="FFFFFF"/>
                </a:solidFill>
                <a:latin typeface="Univers LT Std 47 Cn Lt" panose="020B0406020202040204" pitchFamily="34" charset="0"/>
              </a:rPr>
              <a:t>. Die Klugen dagegen hatten ausser ihren Fackeln auch Gefässe mit Öl dabei.“</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25,3-4</a:t>
            </a:r>
          </a:p>
        </p:txBody>
      </p:sp>
    </p:spTree>
    <p:extLst>
      <p:ext uri="{BB962C8B-B14F-4D97-AF65-F5344CB8AC3E}">
        <p14:creationId xmlns:p14="http://schemas.microsoft.com/office/powerpoint/2010/main" val="3908791065"/>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856984"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„Als sich nun die Ankunft des Bräutigams verzögerte, wurden sie alle müde und schliefen ein.“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25,5</a:t>
            </a:r>
          </a:p>
        </p:txBody>
      </p:sp>
    </p:spTree>
    <p:extLst>
      <p:ext uri="{BB962C8B-B14F-4D97-AF65-F5344CB8AC3E}">
        <p14:creationId xmlns:p14="http://schemas.microsoft.com/office/powerpoint/2010/main" val="3038351990"/>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856984" cy="304698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„Jeder, der meine Worte hört und danach handelt, gleicht einem klugen Mann, der sein Haus auf felsigen Grund baut. Wenn dann ein Wolkenbruch niedergeht und die Wassermassen heranfluten und wenn der Sturm tobt und mit voller Wucht über das Haus hereinbricht, stürzt es nicht ein; es ist auf felsigen Grund gebaut.“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7,24-25</a:t>
            </a:r>
          </a:p>
        </p:txBody>
      </p:sp>
    </p:spTree>
    <p:extLst>
      <p:ext uri="{BB962C8B-B14F-4D97-AF65-F5344CB8AC3E}">
        <p14:creationId xmlns:p14="http://schemas.microsoft.com/office/powerpoint/2010/main" val="3789711843"/>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856984" cy="304698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„Jeder, der meine Worte hört und nicht danach handelt, gleicht einem törichten Mann, der sein Haus auf sandigen Boden baut. Wenn dann ein Wolkenbruch niedergeht und die Wassermassen heranfluten und wenn der Sturm tobt und mit voller Wucht über das Haus hereinbricht, stürzt es ein und wird völlig zerstört.“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7,26-27</a:t>
            </a:r>
          </a:p>
        </p:txBody>
      </p:sp>
    </p:spTree>
    <p:extLst>
      <p:ext uri="{BB962C8B-B14F-4D97-AF65-F5344CB8AC3E}">
        <p14:creationId xmlns:p14="http://schemas.microsoft.com/office/powerpoint/2010/main" val="1676782790"/>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856984"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„Wir dürfen nicht schlafen wie die anderen, sondern sollen wach und besonnen sein.“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1.Thessalonicher-Brief 5,6</a:t>
            </a:r>
          </a:p>
        </p:txBody>
      </p:sp>
    </p:spTree>
    <p:extLst>
      <p:ext uri="{BB962C8B-B14F-4D97-AF65-F5344CB8AC3E}">
        <p14:creationId xmlns:p14="http://schemas.microsoft.com/office/powerpoint/2010/main" val="3914762171"/>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856984" cy="14465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„Wir wollen euch nicht im Ungewissen lassen über die, die entschlafen sind.“</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1.Thessalonicher-Brief 4,13</a:t>
            </a:r>
          </a:p>
        </p:txBody>
      </p:sp>
    </p:spTree>
    <p:extLst>
      <p:ext uri="{BB962C8B-B14F-4D97-AF65-F5344CB8AC3E}">
        <p14:creationId xmlns:p14="http://schemas.microsoft.com/office/powerpoint/2010/main" val="4041716848"/>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9036496"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„Als die führenden Priester und die Pharisäer diese Gleichnisse hörten, war ihnen klar, dass sie damit gemeint waren.“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21,45</a:t>
            </a:r>
          </a:p>
        </p:txBody>
      </p:sp>
    </p:spTree>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856984"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„Unser Freund Lazarus ist eingeschlafen. Aber ich gehe jetzt zu ihm, um ihn aufzuwecken.“ </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Johannes-Evangelium 11,11</a:t>
            </a:r>
          </a:p>
        </p:txBody>
      </p:sp>
    </p:spTree>
    <p:extLst>
      <p:ext uri="{BB962C8B-B14F-4D97-AF65-F5344CB8AC3E}">
        <p14:creationId xmlns:p14="http://schemas.microsoft.com/office/powerpoint/2010/main" val="2977002830"/>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B07C4156-5182-4A68-8676-3D5D3DB173A6}"/>
              </a:ext>
            </a:extLst>
          </p:cNvPr>
          <p:cNvSpPr>
            <a:spLocks noGrp="1" noChangeArrowheads="1"/>
          </p:cNvSpPr>
          <p:nvPr>
            <p:ph type="ctrTitle"/>
          </p:nvPr>
        </p:nvSpPr>
        <p:spPr>
          <a:xfrm>
            <a:off x="250825" y="346075"/>
            <a:ext cx="8497639" cy="838243"/>
          </a:xfrm>
          <a:noFill/>
        </p:spPr>
        <p:txBody>
          <a:bodyPr wrap="square" anchor="t">
            <a:spAutoFit/>
          </a:bodyPr>
          <a:lstStyle/>
          <a:p>
            <a:pPr marL="1117600" indent="-1117600" algn="l" eaLnBrk="1" hangingPunct="1"/>
            <a:r>
              <a:rPr lang="de-CH" altLang="de-DE" sz="6000" dirty="0">
                <a:latin typeface="Univers LT Std 47 Cn Lt" panose="020B0406020202040204" pitchFamily="34" charset="0"/>
              </a:rPr>
              <a:t>II. Die überraschende Wende</a:t>
            </a:r>
          </a:p>
        </p:txBody>
      </p:sp>
    </p:spTree>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856984"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Mitten in der Nacht ertönte plötzlich der Ruf: „Der Bräutigam kommt! Geht ihm entgegen!“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25,6</a:t>
            </a:r>
          </a:p>
        </p:txBody>
      </p:sp>
    </p:spTree>
    <p:extLst>
      <p:ext uri="{BB962C8B-B14F-4D97-AF65-F5344CB8AC3E}">
        <p14:creationId xmlns:p14="http://schemas.microsoft.com/office/powerpoint/2010/main" val="679271708"/>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856984"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„Die Jungfrauen wachten alle auf und machten sich daran, ihre Fackeln in Ordnung zu bringen.“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25,7</a:t>
            </a:r>
          </a:p>
        </p:txBody>
      </p:sp>
    </p:spTree>
    <p:extLst>
      <p:ext uri="{BB962C8B-B14F-4D97-AF65-F5344CB8AC3E}">
        <p14:creationId xmlns:p14="http://schemas.microsoft.com/office/powerpoint/2010/main" val="535579234"/>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7488832" cy="156966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800" dirty="0">
                <a:solidFill>
                  <a:srgbClr val="FFFFFF"/>
                </a:solidFill>
                <a:latin typeface="Univers LT Std 47 Cn Lt" panose="020B0406020202040204" pitchFamily="34" charset="0"/>
              </a:rPr>
              <a:t>„Gebt uns etwas von eurem Öl; unsere Fackeln gehen aus.“</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25,8</a:t>
            </a:r>
          </a:p>
        </p:txBody>
      </p:sp>
    </p:spTree>
    <p:extLst>
      <p:ext uri="{BB962C8B-B14F-4D97-AF65-F5344CB8AC3E}">
        <p14:creationId xmlns:p14="http://schemas.microsoft.com/office/powerpoint/2010/main" val="765704743"/>
      </p:ext>
    </p:extLst>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496944" cy="280076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„Das können wir nicht, es reicht sonst weder für uns noch für euch. Geht doch zu einem Kaufmann und holt euch selbst, was ihr braucht!“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25,9</a:t>
            </a:r>
          </a:p>
        </p:txBody>
      </p:sp>
    </p:spTree>
    <p:extLst>
      <p:ext uri="{BB962C8B-B14F-4D97-AF65-F5344CB8AC3E}">
        <p14:creationId xmlns:p14="http://schemas.microsoft.com/office/powerpoint/2010/main" val="514591659"/>
      </p:ext>
    </p:extLst>
  </p:cSld>
  <p:clrMapOvr>
    <a:masterClrMapping/>
  </p:clrMapOvr>
  <p:transition spd="slow">
    <p:wipe dir="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7992888"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„Während die Törichten weg waren, um Öl zu kaufen, kam der Bräutigam. Die fünf, die bereit waren, gingen mit ihm in den Hochzeitssaal. Dann wurde die Tür geschlossen.“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25,10</a:t>
            </a:r>
          </a:p>
        </p:txBody>
      </p:sp>
    </p:spTree>
    <p:extLst>
      <p:ext uri="{BB962C8B-B14F-4D97-AF65-F5344CB8AC3E}">
        <p14:creationId xmlns:p14="http://schemas.microsoft.com/office/powerpoint/2010/main" val="231360667"/>
      </p:ext>
    </p:extLst>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20252" y="601524"/>
            <a:ext cx="8352928" cy="101566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6000" dirty="0">
                <a:solidFill>
                  <a:srgbClr val="FFFFFF"/>
                </a:solidFill>
                <a:latin typeface="Univers LT Std 47 Cn Lt" panose="020B0406020202040204" pitchFamily="34" charset="0"/>
              </a:rPr>
              <a:t>„Herr, Herr, mach uns auf!“</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25,11</a:t>
            </a:r>
          </a:p>
        </p:txBody>
      </p:sp>
    </p:spTree>
    <p:extLst>
      <p:ext uri="{BB962C8B-B14F-4D97-AF65-F5344CB8AC3E}">
        <p14:creationId xmlns:p14="http://schemas.microsoft.com/office/powerpoint/2010/main" val="2015755778"/>
      </p:ext>
    </p:extLst>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7488832" cy="156966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800" dirty="0">
                <a:solidFill>
                  <a:srgbClr val="FFFFFF"/>
                </a:solidFill>
                <a:latin typeface="Univers LT Std 47 Cn Lt" panose="020B0406020202040204" pitchFamily="34" charset="0"/>
              </a:rPr>
              <a:t>„Ich kann euch nur das eine sagen: Ich kenne euch nicht!“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25,12</a:t>
            </a:r>
          </a:p>
        </p:txBody>
      </p:sp>
    </p:spTree>
    <p:extLst>
      <p:ext uri="{BB962C8B-B14F-4D97-AF65-F5344CB8AC3E}">
        <p14:creationId xmlns:p14="http://schemas.microsoft.com/office/powerpoint/2010/main" val="3622968883"/>
      </p:ext>
    </p:extLst>
  </p:cSld>
  <p:clrMapOvr>
    <a:masterClrMapping/>
  </p:clrMapOvr>
  <p:transition spd="slow">
    <p:wipe dir="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856984"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dirty="0">
                <a:solidFill>
                  <a:srgbClr val="FFFFFF"/>
                </a:solidFill>
                <a:latin typeface="Univers LT Std 47 Cn Lt" panose="020B0406020202040204" pitchFamily="34" charset="0"/>
              </a:rPr>
              <a:t>„Der Herr selbst wird vom Himmel herabkommen, ein lauter Befehl wird ertönen, und auch die Stimme eines Engelfürsten und der Schall der Posaune Gottes werden zu hören sein. Daraufhin werden zuerst die Menschen auferstehen, die im Glauben an Christus gestorben sind.“ </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1.Thessalonicher-Brief 4,16</a:t>
            </a:r>
          </a:p>
        </p:txBody>
      </p:sp>
    </p:spTree>
    <p:extLst>
      <p:ext uri="{BB962C8B-B14F-4D97-AF65-F5344CB8AC3E}">
        <p14:creationId xmlns:p14="http://schemas.microsoft.com/office/powerpoint/2010/main" val="1681008239"/>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9036496"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Wenn der Menschensohn kommt, wird es mit dem Himmelreich wie mit zehn Brautjungfern sein, die ihre Fackeln nahmen und dem Bräutigam entgegengingen.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a:t>
            </a:r>
          </a:p>
        </p:txBody>
      </p:sp>
    </p:spTree>
    <p:extLst>
      <p:ext uri="{BB962C8B-B14F-4D97-AF65-F5344CB8AC3E}">
        <p14:creationId xmlns:p14="http://schemas.microsoft.com/office/powerpoint/2010/main" val="1266369846"/>
      </p:ext>
    </p:extLst>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712968"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„Nicht jeder, der zu mir sagt: ‚Herr, Herr!‘, wird ins Himmelreich kommen, sondern nur der, der den Willen meines Vaters im Himmel tut.“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7,21</a:t>
            </a:r>
          </a:p>
        </p:txBody>
      </p:sp>
    </p:spTree>
    <p:extLst>
      <p:ext uri="{BB962C8B-B14F-4D97-AF65-F5344CB8AC3E}">
        <p14:creationId xmlns:p14="http://schemas.microsoft.com/office/powerpoint/2010/main" val="883911181"/>
      </p:ext>
    </p:extLst>
  </p:cSld>
  <p:clrMapOvr>
    <a:masterClrMapping/>
  </p:clrMapOvr>
  <p:transition spd="slow">
    <p:wipe dir="r"/>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569623" cy="317009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„Viele werden an jenem Tag zu mir sagen: ‚Herr, Herr! Haben wir nicht in deinem Namen prophetisch geredet, in deinem Namen Dämonen ausgetrieben und in deinem Namen viele Wunder getan?‘“ </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7,22</a:t>
            </a:r>
          </a:p>
        </p:txBody>
      </p:sp>
    </p:spTree>
    <p:extLst>
      <p:ext uri="{BB962C8B-B14F-4D97-AF65-F5344CB8AC3E}">
        <p14:creationId xmlns:p14="http://schemas.microsoft.com/office/powerpoint/2010/main" val="2332910173"/>
      </p:ext>
    </p:extLst>
  </p:cSld>
  <p:clrMapOvr>
    <a:masterClrMapping/>
  </p:clrMapOvr>
  <p:transition spd="slow">
    <p:wipe dir="r"/>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569623" cy="258532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5400" dirty="0">
                <a:solidFill>
                  <a:srgbClr val="FFFFFF"/>
                </a:solidFill>
                <a:latin typeface="Univers LT Std 47 Cn Lt" panose="020B0406020202040204" pitchFamily="34" charset="0"/>
              </a:rPr>
              <a:t>„Ich habe euch nie gekannt. Geht weg von mir, ihr mit eurem gesetzlosen Treiben!“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7,23</a:t>
            </a:r>
          </a:p>
        </p:txBody>
      </p:sp>
    </p:spTree>
    <p:extLst>
      <p:ext uri="{BB962C8B-B14F-4D97-AF65-F5344CB8AC3E}">
        <p14:creationId xmlns:p14="http://schemas.microsoft.com/office/powerpoint/2010/main" val="1809009224"/>
      </p:ext>
    </p:extLst>
  </p:cSld>
  <p:clrMapOvr>
    <a:masterClrMapping/>
  </p:clrMapOvr>
  <p:transition spd="slow">
    <p:wipe dir="r"/>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712968"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„Kommt zu mir, ihr alle, die ihr euch plagt und von eurer Last fast erdrückt werdet; ich werde sie euch abnehmen.“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11,28</a:t>
            </a:r>
          </a:p>
        </p:txBody>
      </p:sp>
    </p:spTree>
    <p:extLst>
      <p:ext uri="{BB962C8B-B14F-4D97-AF65-F5344CB8AC3E}">
        <p14:creationId xmlns:p14="http://schemas.microsoft.com/office/powerpoint/2010/main" val="929054137"/>
      </p:ext>
    </p:extLst>
  </p:cSld>
  <p:clrMapOvr>
    <a:masterClrMapping/>
  </p:clrMapOvr>
  <p:transition spd="slow">
    <p:wipe dir="r"/>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712968"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„Nehmt mein Joch auf euch und lernt von mir, denn ich bin gütig und von Herzen demütig. So werdet ihr Ruhe finden für eure Seele.“</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11,29</a:t>
            </a:r>
          </a:p>
        </p:txBody>
      </p:sp>
    </p:spTree>
    <p:extLst>
      <p:ext uri="{BB962C8B-B14F-4D97-AF65-F5344CB8AC3E}">
        <p14:creationId xmlns:p14="http://schemas.microsoft.com/office/powerpoint/2010/main" val="342216662"/>
      </p:ext>
    </p:extLst>
  </p:cSld>
  <p:clrMapOvr>
    <a:masterClrMapping/>
  </p:clrMapOvr>
  <p:transition spd="slow">
    <p:wipe dir="r"/>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064896"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„Denn das Joch, das ich auferlege, drückt nicht, und die Last, die ich zu tragen gebe, ist leicht.“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11,30</a:t>
            </a:r>
          </a:p>
        </p:txBody>
      </p:sp>
    </p:spTree>
    <p:extLst>
      <p:ext uri="{BB962C8B-B14F-4D97-AF65-F5344CB8AC3E}">
        <p14:creationId xmlns:p14="http://schemas.microsoft.com/office/powerpoint/2010/main" val="596103232"/>
      </p:ext>
    </p:extLst>
  </p:cSld>
  <p:clrMapOvr>
    <a:masterClrMapping/>
  </p:clrMapOvr>
  <p:transition spd="slow">
    <p:wipe dir="r"/>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064896" cy="193899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„All denen, die Jesus aufnahmen und an seinen Namen glaubten, gab er das Recht, Gottes Kinder zu werden.“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Johannes-Evangelium 1,12</a:t>
            </a:r>
          </a:p>
        </p:txBody>
      </p:sp>
    </p:spTree>
    <p:extLst>
      <p:ext uri="{BB962C8B-B14F-4D97-AF65-F5344CB8AC3E}">
        <p14:creationId xmlns:p14="http://schemas.microsoft.com/office/powerpoint/2010/main" val="854837718"/>
      </p:ext>
    </p:extLst>
  </p:cSld>
  <p:clrMapOvr>
    <a:masterClrMapping/>
  </p:clrMapOvr>
  <p:transition spd="slow">
    <p:wipe dir="r"/>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8064896"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„Weil ihr nun seine Söhne und Töchter seid, hat Gott den Geist seines Sohnes in eure Herzen gesandt, den Geist, der in uns betet und ‚Abba, Vater!‘ ruft.“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Galater-Brief 4,6</a:t>
            </a:r>
          </a:p>
        </p:txBody>
      </p:sp>
    </p:spTree>
    <p:extLst>
      <p:ext uri="{BB962C8B-B14F-4D97-AF65-F5344CB8AC3E}">
        <p14:creationId xmlns:p14="http://schemas.microsoft.com/office/powerpoint/2010/main" val="887380946"/>
      </p:ext>
    </p:extLst>
  </p:cSld>
  <p:clrMapOvr>
    <a:masterClrMapping/>
  </p:clrMapOvr>
  <p:transition spd="slow">
    <p:wipe dir="r"/>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260648"/>
            <a:ext cx="8064896" cy="14465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„Alle, die sich von Gottes Geist leiten lassen, sind seine Söhne und Töchter.“</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Römer-Brief 8,14</a:t>
            </a:r>
          </a:p>
        </p:txBody>
      </p:sp>
    </p:spTree>
    <p:extLst>
      <p:ext uri="{BB962C8B-B14F-4D97-AF65-F5344CB8AC3E}">
        <p14:creationId xmlns:p14="http://schemas.microsoft.com/office/powerpoint/2010/main" val="1341081537"/>
      </p:ext>
    </p:extLst>
  </p:cSld>
  <p:clrMapOvr>
    <a:masterClrMapping/>
  </p:clrMapOvr>
  <p:transition spd="slow">
    <p:wipe dir="r"/>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xmlns="" id="{948C64C3-1F3E-4D77-AA5F-8ECDBC3E88DB}"/>
              </a:ext>
            </a:extLst>
          </p:cNvPr>
          <p:cNvSpPr>
            <a:spLocks noGrp="1" noChangeArrowheads="1"/>
          </p:cNvSpPr>
          <p:nvPr>
            <p:ph type="ctrTitle"/>
          </p:nvPr>
        </p:nvSpPr>
        <p:spPr>
          <a:xfrm>
            <a:off x="323850" y="404813"/>
            <a:ext cx="7092950" cy="1152525"/>
          </a:xfrm>
          <a:noFill/>
        </p:spPr>
        <p:txBody>
          <a:bodyPr anchor="t"/>
          <a:lstStyle/>
          <a:p>
            <a:pPr algn="l" eaLnBrk="1" hangingPunct="1"/>
            <a:r>
              <a:rPr lang="de-CH" altLang="de-DE" sz="6600">
                <a:solidFill>
                  <a:schemeClr val="bg1"/>
                </a:solidFill>
                <a:latin typeface="Univers LT Std 47 Cn Lt" panose="020B0406020202040204" pitchFamily="34" charset="0"/>
              </a:rPr>
              <a:t>Schlussgedanke</a:t>
            </a:r>
          </a:p>
        </p:txBody>
      </p:sp>
    </p:spTree>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784976" cy="317009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Fünf von ihnen waren töricht, und fünf waren klug. Die Törichten nahmen zwar ihre Fackeln mit, aber keinen </a:t>
            </a:r>
            <a:r>
              <a:rPr lang="de-CH" altLang="de-DE" sz="4000" dirty="0" err="1">
                <a:solidFill>
                  <a:srgbClr val="FFFFFF"/>
                </a:solidFill>
                <a:latin typeface="Univers LT Std 47 Cn Lt" panose="020B0406020202040204" pitchFamily="34" charset="0"/>
              </a:rPr>
              <a:t>Ölvorrat</a:t>
            </a:r>
            <a:r>
              <a:rPr lang="de-CH" altLang="de-DE" sz="4000" dirty="0">
                <a:solidFill>
                  <a:srgbClr val="FFFFFF"/>
                </a:solidFill>
                <a:latin typeface="Univers LT Std 47 Cn Lt" panose="020B0406020202040204" pitchFamily="34" charset="0"/>
              </a:rPr>
              <a:t>. Die Klugen dagegen hatten ausser ihren Fackeln auch Gefässe mit Öl dabei.</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25,2-4</a:t>
            </a:r>
          </a:p>
        </p:txBody>
      </p:sp>
    </p:spTree>
    <p:extLst>
      <p:ext uri="{BB962C8B-B14F-4D97-AF65-F5344CB8AC3E}">
        <p14:creationId xmlns:p14="http://schemas.microsoft.com/office/powerpoint/2010/main" val="824647879"/>
      </p:ext>
    </p:extLst>
  </p:cSld>
  <p:clrMapOvr>
    <a:masterClrMapping/>
  </p:clrMapOvr>
  <p:transition spd="slow">
    <p:wipe dir="r"/>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260648"/>
            <a:ext cx="8928992" cy="144655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„Seid also wachsam! Denn ihr wisst weder den Tag noch die Stunde im Voraus.“</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25,13</a:t>
            </a:r>
          </a:p>
        </p:txBody>
      </p:sp>
    </p:spTree>
    <p:extLst>
      <p:ext uri="{BB962C8B-B14F-4D97-AF65-F5344CB8AC3E}">
        <p14:creationId xmlns:p14="http://schemas.microsoft.com/office/powerpoint/2010/main" val="2016090252"/>
      </p:ext>
    </p:extLst>
  </p:cSld>
  <p:clrMapOvr>
    <a:masterClrMapping/>
  </p:clrMapOvr>
  <p:transition spd="slow">
    <p:wipe dir="r"/>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44624"/>
            <a:ext cx="7416824"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„Glücklich, wer zum Hochzeitsmahl des Lammes (von Jesus) eingeladen ist! Auf alle diese Worte ist Verlass,</a:t>
            </a:r>
            <a:br>
              <a:rPr lang="de-CH" altLang="de-DE" sz="4000" dirty="0">
                <a:solidFill>
                  <a:srgbClr val="FFFFFF"/>
                </a:solidFill>
                <a:latin typeface="Univers LT Std 47 Cn Lt" panose="020B0406020202040204" pitchFamily="34" charset="0"/>
              </a:rPr>
            </a:br>
            <a:r>
              <a:rPr lang="de-CH" altLang="de-DE" sz="4000" dirty="0">
                <a:solidFill>
                  <a:srgbClr val="FFFFFF"/>
                </a:solidFill>
                <a:latin typeface="Univers LT Std 47 Cn Lt" panose="020B0406020202040204" pitchFamily="34" charset="0"/>
              </a:rPr>
              <a:t>denn es sind Worte Gottes.“</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a:solidFill>
                  <a:srgbClr val="FFFFFF"/>
                </a:solidFill>
                <a:latin typeface="Univers LT Std 47 Cn Lt" panose="020B0406020202040204" pitchFamily="34" charset="0"/>
              </a:rPr>
              <a:t>Offenbarung </a:t>
            </a:r>
            <a:r>
              <a:rPr lang="de-CH" altLang="de-DE" sz="2800" dirty="0">
                <a:solidFill>
                  <a:srgbClr val="FFFFFF"/>
                </a:solidFill>
                <a:latin typeface="Univers LT Std 47 Cn Lt" panose="020B0406020202040204" pitchFamily="34" charset="0"/>
              </a:rPr>
              <a:t>19,9</a:t>
            </a:r>
          </a:p>
        </p:txBody>
      </p:sp>
    </p:spTree>
    <p:extLst>
      <p:ext uri="{BB962C8B-B14F-4D97-AF65-F5344CB8AC3E}">
        <p14:creationId xmlns:p14="http://schemas.microsoft.com/office/powerpoint/2010/main" val="3651279976"/>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7848872" cy="317009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Als sich nun die Ankunft des Bräutigams verzögerte, wurden sie alle müde und schliefen ein. Mitten in der Nacht ertönte plötzlich der Ruf: „Der Bräutigam kommt! Geht ihm entgegen!“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25,5-6</a:t>
            </a:r>
          </a:p>
        </p:txBody>
      </p:sp>
    </p:spTree>
    <p:extLst>
      <p:ext uri="{BB962C8B-B14F-4D97-AF65-F5344CB8AC3E}">
        <p14:creationId xmlns:p14="http://schemas.microsoft.com/office/powerpoint/2010/main" val="2643698246"/>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424936" cy="317009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Die Brautjungfern wachten alle auf und machten sich daran, ihre Fackeln in Ordnung zu bringen. Die Törichten sagten zu den Klugen: „Gebt uns etwas von eurem Öl; unsere Fackeln gehen aus.“</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25,7-8</a:t>
            </a:r>
          </a:p>
        </p:txBody>
      </p:sp>
    </p:spTree>
    <p:extLst>
      <p:ext uri="{BB962C8B-B14F-4D97-AF65-F5344CB8AC3E}">
        <p14:creationId xmlns:p14="http://schemas.microsoft.com/office/powerpoint/2010/main" val="4053947741"/>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424936"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Aber die Klugen erwiderten: „Das können wir nicht, es reicht sonst weder für uns noch für euch. Geht doch zu einem Kaufmann und holt euch selbst, was ihr braucht!“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25,9</a:t>
            </a:r>
          </a:p>
        </p:txBody>
      </p:sp>
    </p:spTree>
    <p:extLst>
      <p:ext uri="{BB962C8B-B14F-4D97-AF65-F5344CB8AC3E}">
        <p14:creationId xmlns:p14="http://schemas.microsoft.com/office/powerpoint/2010/main" val="3777525114"/>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856984"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Während die Törichten weg waren, um Öl zu kaufen, kam der Bräutigam. Die fünf, die bereit waren, gingen mit ihm in den Hochzeitssaal. Dann wurde die Tür geschlossen. </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25,10</a:t>
            </a:r>
          </a:p>
        </p:txBody>
      </p:sp>
    </p:spTree>
    <p:extLst>
      <p:ext uri="{BB962C8B-B14F-4D97-AF65-F5344CB8AC3E}">
        <p14:creationId xmlns:p14="http://schemas.microsoft.com/office/powerpoint/2010/main" val="506920845"/>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5888"/>
            <a:ext cx="8856984"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Später kamen auch die anderen Brautjungfern und riefen: „Herr, Herr, mach uns auf!“ Doch der Bräutigam antwortete: „Ich kann euch nur das eine sagen: Ich kenne euch nicht!“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547664"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25,11-12</a:t>
            </a:r>
          </a:p>
        </p:txBody>
      </p:sp>
    </p:spTree>
    <p:extLst>
      <p:ext uri="{BB962C8B-B14F-4D97-AF65-F5344CB8AC3E}">
        <p14:creationId xmlns:p14="http://schemas.microsoft.com/office/powerpoint/2010/main" val="2236783593"/>
      </p:ext>
    </p:extLst>
  </p:cSld>
  <p:clrMapOvr>
    <a:masterClrMapping/>
  </p:clrMapOvr>
  <p:transition spd="slow">
    <p:wipe dir="r"/>
  </p:transition>
</p:sld>
</file>

<file path=ppt/theme/theme1.xml><?xml version="1.0" encoding="utf-8"?>
<a:theme xmlns:a="http://schemas.openxmlformats.org/drawingml/2006/main" name="01072134">
  <a:themeElements>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01072134">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01072134">
  <a:themeElements>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1_01072134">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1_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1_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1_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1_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1_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1_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1_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1_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1_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1_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1_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1094</Words>
  <Application>Microsoft Office PowerPoint</Application>
  <PresentationFormat>Bildschirmpräsentation (4:3)</PresentationFormat>
  <Paragraphs>80</Paragraphs>
  <Slides>41</Slides>
  <Notes>0</Notes>
  <HiddenSlides>0</HiddenSlides>
  <MMClips>0</MMClips>
  <ScaleCrop>false</ScaleCrop>
  <HeadingPairs>
    <vt:vector size="4" baseType="variant">
      <vt:variant>
        <vt:lpstr>Design</vt:lpstr>
      </vt:variant>
      <vt:variant>
        <vt:i4>2</vt:i4>
      </vt:variant>
      <vt:variant>
        <vt:lpstr>Folientitel</vt:lpstr>
      </vt:variant>
      <vt:variant>
        <vt:i4>41</vt:i4>
      </vt:variant>
    </vt:vector>
  </HeadingPairs>
  <TitlesOfParts>
    <vt:vector size="43" baseType="lpstr">
      <vt:lpstr>01072134</vt:lpstr>
      <vt:lpstr>1_01072134</vt:lpstr>
      <vt:lpstr>Zu kurz gedacht?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Die verpasste Hochzeit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II. Die überraschende Wende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Schlussgedanke</vt:lpstr>
      <vt:lpstr>PowerPoint-Präsentation</vt:lpstr>
      <vt:lpstr>PowerPoint-Präsentation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berühren sich Himmel und Erde - Teil 6/7 - Zu kurz gedacht? - Folien</dc:title>
  <dc:subject/>
  <dc:creator>Jürg Birnstiel</dc:creator>
  <cp:keywords/>
  <dc:description/>
  <cp:lastModifiedBy>Me</cp:lastModifiedBy>
  <cp:revision>1160</cp:revision>
  <cp:lastPrinted>1601-01-01T00:00:00Z</cp:lastPrinted>
  <dcterms:created xsi:type="dcterms:W3CDTF">2005-04-13T18:10:29Z</dcterms:created>
  <dcterms:modified xsi:type="dcterms:W3CDTF">2018-11-27T11:20:24Z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TC010721341031</vt:lpwstr>
  </property>
</Properties>
</file>