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643" r:id="rId3"/>
    <p:sldId id="430" r:id="rId4"/>
    <p:sldId id="701" r:id="rId5"/>
    <p:sldId id="692" r:id="rId6"/>
    <p:sldId id="702" r:id="rId7"/>
    <p:sldId id="693" r:id="rId8"/>
    <p:sldId id="691" r:id="rId9"/>
    <p:sldId id="694" r:id="rId10"/>
    <p:sldId id="696" r:id="rId11"/>
    <p:sldId id="695" r:id="rId12"/>
    <p:sldId id="697" r:id="rId13"/>
    <p:sldId id="698" r:id="rId14"/>
    <p:sldId id="699" r:id="rId15"/>
    <p:sldId id="263" r:id="rId16"/>
    <p:sldId id="700" r:id="rId17"/>
    <p:sldId id="325" r:id="rId18"/>
  </p:sldIdLst>
  <p:sldSz cx="9144000" cy="6858000" type="screen4x3"/>
  <p:notesSz cx="6858000" cy="9144000"/>
  <p:defaultTextStyle>
    <a:defPPr>
      <a:defRPr lang="de-CH"/>
    </a:defPPr>
    <a:lvl1pPr algn="l" rtl="0" fontAlgn="base">
      <a:spcBef>
        <a:spcPct val="0"/>
      </a:spcBef>
      <a:spcAft>
        <a:spcPct val="0"/>
      </a:spcAft>
      <a:defRPr sz="4800" kern="1200">
        <a:solidFill>
          <a:schemeClr val="tx1"/>
        </a:solidFill>
        <a:latin typeface="Arial" charset="0"/>
        <a:ea typeface="+mn-ea"/>
        <a:cs typeface="+mn-cs"/>
      </a:defRPr>
    </a:lvl1pPr>
    <a:lvl2pPr marL="457200" algn="l" rtl="0" fontAlgn="base">
      <a:spcBef>
        <a:spcPct val="0"/>
      </a:spcBef>
      <a:spcAft>
        <a:spcPct val="0"/>
      </a:spcAft>
      <a:defRPr sz="4800" kern="1200">
        <a:solidFill>
          <a:schemeClr val="tx1"/>
        </a:solidFill>
        <a:latin typeface="Arial" charset="0"/>
        <a:ea typeface="+mn-ea"/>
        <a:cs typeface="+mn-cs"/>
      </a:defRPr>
    </a:lvl2pPr>
    <a:lvl3pPr marL="914400" algn="l" rtl="0" fontAlgn="base">
      <a:spcBef>
        <a:spcPct val="0"/>
      </a:spcBef>
      <a:spcAft>
        <a:spcPct val="0"/>
      </a:spcAft>
      <a:defRPr sz="4800" kern="1200">
        <a:solidFill>
          <a:schemeClr val="tx1"/>
        </a:solidFill>
        <a:latin typeface="Arial" charset="0"/>
        <a:ea typeface="+mn-ea"/>
        <a:cs typeface="+mn-cs"/>
      </a:defRPr>
    </a:lvl3pPr>
    <a:lvl4pPr marL="1371600" algn="l" rtl="0" fontAlgn="base">
      <a:spcBef>
        <a:spcPct val="0"/>
      </a:spcBef>
      <a:spcAft>
        <a:spcPct val="0"/>
      </a:spcAft>
      <a:defRPr sz="4800" kern="1200">
        <a:solidFill>
          <a:schemeClr val="tx1"/>
        </a:solidFill>
        <a:latin typeface="Arial" charset="0"/>
        <a:ea typeface="+mn-ea"/>
        <a:cs typeface="+mn-cs"/>
      </a:defRPr>
    </a:lvl4pPr>
    <a:lvl5pPr marL="1828800" algn="l" rtl="0" fontAlgn="base">
      <a:spcBef>
        <a:spcPct val="0"/>
      </a:spcBef>
      <a:spcAft>
        <a:spcPct val="0"/>
      </a:spcAft>
      <a:defRPr sz="4800" kern="1200">
        <a:solidFill>
          <a:schemeClr val="tx1"/>
        </a:solidFill>
        <a:latin typeface="Arial" charset="0"/>
        <a:ea typeface="+mn-ea"/>
        <a:cs typeface="+mn-cs"/>
      </a:defRPr>
    </a:lvl5pPr>
    <a:lvl6pPr marL="2286000" algn="l" defTabSz="914400" rtl="0" eaLnBrk="1" latinLnBrk="0" hangingPunct="1">
      <a:defRPr sz="4800" kern="1200">
        <a:solidFill>
          <a:schemeClr val="tx1"/>
        </a:solidFill>
        <a:latin typeface="Arial" charset="0"/>
        <a:ea typeface="+mn-ea"/>
        <a:cs typeface="+mn-cs"/>
      </a:defRPr>
    </a:lvl6pPr>
    <a:lvl7pPr marL="2743200" algn="l" defTabSz="914400" rtl="0" eaLnBrk="1" latinLnBrk="0" hangingPunct="1">
      <a:defRPr sz="4800" kern="1200">
        <a:solidFill>
          <a:schemeClr val="tx1"/>
        </a:solidFill>
        <a:latin typeface="Arial" charset="0"/>
        <a:ea typeface="+mn-ea"/>
        <a:cs typeface="+mn-cs"/>
      </a:defRPr>
    </a:lvl7pPr>
    <a:lvl8pPr marL="3200400" algn="l" defTabSz="914400" rtl="0" eaLnBrk="1" latinLnBrk="0" hangingPunct="1">
      <a:defRPr sz="4800" kern="1200">
        <a:solidFill>
          <a:schemeClr val="tx1"/>
        </a:solidFill>
        <a:latin typeface="Arial" charset="0"/>
        <a:ea typeface="+mn-ea"/>
        <a:cs typeface="+mn-cs"/>
      </a:defRPr>
    </a:lvl8pPr>
    <a:lvl9pPr marL="3657600" algn="l" defTabSz="914400" rtl="0" eaLnBrk="1" latinLnBrk="0" hangingPunct="1">
      <a:defRPr sz="4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692CC"/>
    <a:srgbClr val="FF6702"/>
    <a:srgbClr val="FF3305"/>
    <a:srgbClr val="CF3E00"/>
    <a:srgbClr val="236F7A"/>
    <a:srgbClr val="FFFF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49" autoAdjust="0"/>
    <p:restoredTop sz="94649" autoAdjust="0"/>
  </p:normalViewPr>
  <p:slideViewPr>
    <p:cSldViewPr>
      <p:cViewPr varScale="1">
        <p:scale>
          <a:sx n="125" d="100"/>
          <a:sy n="125" d="100"/>
        </p:scale>
        <p:origin x="-13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4" name="Titel 13"/>
          <p:cNvSpPr>
            <a:spLocks noGrp="1"/>
          </p:cNvSpPr>
          <p:nvPr>
            <p:ph type="ctrTitle"/>
          </p:nvPr>
        </p:nvSpPr>
        <p:spPr>
          <a:xfrm>
            <a:off x="1432560" y="359898"/>
            <a:ext cx="7406640" cy="1472184"/>
          </a:xfrm>
        </p:spPr>
        <p:txBody>
          <a:bodyPr anchor="b"/>
          <a:lstStyle>
            <a:lvl1pPr algn="l">
              <a:defRPr/>
            </a:lvl1pPr>
            <a:extLst/>
          </a:lstStyle>
          <a:p>
            <a:r>
              <a:rPr kumimoji="0" lang="de-DE" smtClean="0"/>
              <a:t>Titelmasterformat durch Klicken bearbeiten</a:t>
            </a:r>
            <a:endParaRPr kumimoji="0" lang="en-US"/>
          </a:p>
        </p:txBody>
      </p:sp>
      <p:sp>
        <p:nvSpPr>
          <p:cNvPr id="22" name="Untertitel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de-DE" smtClean="0"/>
              <a:t>Formatvorlage des Untertitelmasters durch Klicken bearbeiten</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20" name="Fußzeilenplatzhalter 19"/>
          <p:cNvSpPr>
            <a:spLocks noGrp="1"/>
          </p:cNvSpPr>
          <p:nvPr>
            <p:ph type="ftr" sz="quarter" idx="11"/>
          </p:nvPr>
        </p:nvSpPr>
        <p:spPr/>
        <p:txBody>
          <a:bodyPr/>
          <a:lstStyle>
            <a:extLst/>
          </a:lstStyle>
          <a:p>
            <a:endParaRPr lang="de-CH"/>
          </a:p>
        </p:txBody>
      </p:sp>
      <p:sp>
        <p:nvSpPr>
          <p:cNvPr id="10" name="Foliennummernplatzhalter 9"/>
          <p:cNvSpPr>
            <a:spLocks noGrp="1"/>
          </p:cNvSpPr>
          <p:nvPr>
            <p:ph type="sldNum" sz="quarter" idx="12"/>
          </p:nvPr>
        </p:nvSpPr>
        <p:spPr/>
        <p:txBody>
          <a:bodyPr/>
          <a:lstStyle>
            <a:extLst/>
          </a:lstStyle>
          <a:p>
            <a:fld id="{4AE56D52-7CF5-4B6C-B246-04B1BEC50C7E}" type="slidenum">
              <a:rPr lang="de-CH" smtClean="0"/>
              <a:pPr/>
              <a:t>‹Nr.›</a:t>
            </a:fld>
            <a:endParaRPr lang="de-CH"/>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4AC0B7A9-80F1-4F93-BBDB-EB855458D149}"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58000" y="274639"/>
            <a:ext cx="1828800" cy="5851525"/>
          </a:xfrm>
        </p:spPr>
        <p:txBody>
          <a:bodyPr vert="eaVert"/>
          <a:lstStyle>
            <a:extLs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1143000" y="274640"/>
            <a:ext cx="5562600" cy="5851525"/>
          </a:xfrm>
        </p:spPr>
        <p:txBody>
          <a:bodyPr vert="eaVert"/>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5589370D-9209-4DDE-9B23-E9FDB19B23E4}"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ACCF12DF-3F9F-4B32-9282-F41BD8F5DD5B}"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hteck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el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extLst/>
          </a:lstStyle>
          <a:p>
            <a:endParaRPr lang="de-CH"/>
          </a:p>
        </p:txBody>
      </p:sp>
      <p:sp>
        <p:nvSpPr>
          <p:cNvPr id="5" name="Fußzeilenplatzhalter 4"/>
          <p:cNvSpPr>
            <a:spLocks noGrp="1"/>
          </p:cNvSpPr>
          <p:nvPr>
            <p:ph type="ftr" sz="quarter" idx="11"/>
          </p:nvPr>
        </p:nvSpPr>
        <p:spPr/>
        <p:txBody>
          <a:bodyPr/>
          <a:lstStyle>
            <a:extLst/>
          </a:lstStyle>
          <a:p>
            <a:endParaRPr lang="de-CH"/>
          </a:p>
        </p:txBody>
      </p:sp>
      <p:sp>
        <p:nvSpPr>
          <p:cNvPr id="6" name="Foliennummernplatzhalter 5"/>
          <p:cNvSpPr>
            <a:spLocks noGrp="1"/>
          </p:cNvSpPr>
          <p:nvPr>
            <p:ph type="sldNum" sz="quarter" idx="12"/>
          </p:nvPr>
        </p:nvSpPr>
        <p:spPr/>
        <p:txBody>
          <a:bodyPr/>
          <a:lstStyle>
            <a:extLst/>
          </a:lstStyle>
          <a:p>
            <a:fld id="{937AEBD1-FF7E-4A44-8EC8-C63089230F6C}" type="slidenum">
              <a:rPr lang="de-CH" smtClean="0"/>
              <a:pPr/>
              <a:t>‹Nr.›</a:t>
            </a:fld>
            <a:endParaRPr lang="de-CH"/>
          </a:p>
        </p:txBody>
      </p:sp>
      <p:sp>
        <p:nvSpPr>
          <p:cNvPr id="10" name="Rechteck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lstStyle>
            <a:extLst/>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B2EECC24-5EB2-4FAB-918A-72BFF3A2F6E4}"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extLst/>
          </a:lstStyle>
          <a:p>
            <a:endParaRPr lang="de-CH"/>
          </a:p>
        </p:txBody>
      </p:sp>
      <p:sp>
        <p:nvSpPr>
          <p:cNvPr id="8" name="Fußzeilenplatzhalter 7"/>
          <p:cNvSpPr>
            <a:spLocks noGrp="1"/>
          </p:cNvSpPr>
          <p:nvPr>
            <p:ph type="ftr" sz="quarter" idx="11"/>
          </p:nvPr>
        </p:nvSpPr>
        <p:spPr/>
        <p:txBody>
          <a:bodyPr/>
          <a:lstStyle>
            <a:extLst/>
          </a:lstStyle>
          <a:p>
            <a:endParaRPr lang="de-CH"/>
          </a:p>
        </p:txBody>
      </p:sp>
      <p:sp>
        <p:nvSpPr>
          <p:cNvPr id="9" name="Foliennummernplatzhalter 8"/>
          <p:cNvSpPr>
            <a:spLocks noGrp="1"/>
          </p:cNvSpPr>
          <p:nvPr>
            <p:ph type="sldNum" sz="quarter" idx="12"/>
          </p:nvPr>
        </p:nvSpPr>
        <p:spPr/>
        <p:txBody>
          <a:bodyPr/>
          <a:lstStyle>
            <a:extLst/>
          </a:lstStyle>
          <a:p>
            <a:fld id="{F7B962C1-B21D-4295-86B4-B099CF7E72E8}"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1435608" y="274320"/>
            <a:ext cx="7498080" cy="1143000"/>
          </a:xfrm>
        </p:spPr>
        <p:txBody>
          <a:bodyPr anchor="ctr"/>
          <a:lstStyle>
            <a:extLst/>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extLst/>
          </a:lstStyle>
          <a:p>
            <a:endParaRPr lang="de-CH"/>
          </a:p>
        </p:txBody>
      </p:sp>
      <p:sp>
        <p:nvSpPr>
          <p:cNvPr id="4" name="Fußzeilenplatzhalter 3"/>
          <p:cNvSpPr>
            <a:spLocks noGrp="1"/>
          </p:cNvSpPr>
          <p:nvPr>
            <p:ph type="ftr" sz="quarter" idx="11"/>
          </p:nvPr>
        </p:nvSpPr>
        <p:spPr/>
        <p:txBody>
          <a:bodyPr/>
          <a:lstStyle>
            <a:extLst/>
          </a:lstStyle>
          <a:p>
            <a:endParaRPr lang="de-CH"/>
          </a:p>
        </p:txBody>
      </p:sp>
      <p:sp>
        <p:nvSpPr>
          <p:cNvPr id="5" name="Foliennummernplatzhalter 4"/>
          <p:cNvSpPr>
            <a:spLocks noGrp="1"/>
          </p:cNvSpPr>
          <p:nvPr>
            <p:ph type="sldNum" sz="quarter" idx="12"/>
          </p:nvPr>
        </p:nvSpPr>
        <p:spPr/>
        <p:txBody>
          <a:bodyPr/>
          <a:lstStyle>
            <a:extLst/>
          </a:lstStyle>
          <a:p>
            <a:fld id="{FA2245D3-21EE-4905-9F49-32B5F993B607}"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umsplatzhalter 1"/>
          <p:cNvSpPr>
            <a:spLocks noGrp="1"/>
          </p:cNvSpPr>
          <p:nvPr>
            <p:ph type="dt" sz="half" idx="10"/>
          </p:nvPr>
        </p:nvSpPr>
        <p:spPr/>
        <p:txBody>
          <a:bodyPr/>
          <a:lstStyle>
            <a:extLst/>
          </a:lstStyle>
          <a:p>
            <a:endParaRPr lang="de-CH"/>
          </a:p>
        </p:txBody>
      </p:sp>
      <p:sp>
        <p:nvSpPr>
          <p:cNvPr id="3" name="Fußzeilenplatzhalter 2"/>
          <p:cNvSpPr>
            <a:spLocks noGrp="1"/>
          </p:cNvSpPr>
          <p:nvPr>
            <p:ph type="ftr" sz="quarter" idx="11"/>
          </p:nvPr>
        </p:nvSpPr>
        <p:spPr/>
        <p:txBody>
          <a:bodyPr/>
          <a:lstStyle>
            <a:extLst/>
          </a:lstStyle>
          <a:p>
            <a:endParaRPr lang="de-CH"/>
          </a:p>
        </p:txBody>
      </p:sp>
      <p:sp>
        <p:nvSpPr>
          <p:cNvPr id="4" name="Foliennummernplatzhalter 3"/>
          <p:cNvSpPr>
            <a:spLocks noGrp="1"/>
          </p:cNvSpPr>
          <p:nvPr>
            <p:ph type="sldNum" sz="quarter" idx="12"/>
          </p:nvPr>
        </p:nvSpPr>
        <p:spPr/>
        <p:txBody>
          <a:bodyPr/>
          <a:lstStyle>
            <a:extLst/>
          </a:lstStyle>
          <a:p>
            <a:fld id="{12CCD10A-8278-4527-ABAF-6A9C57B976CD}" type="slidenum">
              <a:rPr lang="de-CH" smtClean="0"/>
              <a:pPr/>
              <a:t>‹Nr.›</a:t>
            </a:fld>
            <a:endParaRPr lang="de-CH"/>
          </a:p>
        </p:txBody>
      </p:sp>
      <p:sp>
        <p:nvSpPr>
          <p:cNvPr id="6" name="Rechteck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3BE2896E-D8C1-46E6-8AA0-4BC746F79AB8}"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extLst/>
          </a:lstStyle>
          <a:p>
            <a:endParaRPr lang="de-CH"/>
          </a:p>
        </p:txBody>
      </p:sp>
      <p:sp>
        <p:nvSpPr>
          <p:cNvPr id="6" name="Fußzeilenplatzhalter 5"/>
          <p:cNvSpPr>
            <a:spLocks noGrp="1"/>
          </p:cNvSpPr>
          <p:nvPr>
            <p:ph type="ftr" sz="quarter" idx="11"/>
          </p:nvPr>
        </p:nvSpPr>
        <p:spPr/>
        <p:txBody>
          <a:bodyPr/>
          <a:lstStyle>
            <a:extLst/>
          </a:lstStyle>
          <a:p>
            <a:endParaRPr lang="de-CH"/>
          </a:p>
        </p:txBody>
      </p:sp>
      <p:sp>
        <p:nvSpPr>
          <p:cNvPr id="7" name="Foliennummernplatzhalter 6"/>
          <p:cNvSpPr>
            <a:spLocks noGrp="1"/>
          </p:cNvSpPr>
          <p:nvPr>
            <p:ph type="sldNum" sz="quarter" idx="12"/>
          </p:nvPr>
        </p:nvSpPr>
        <p:spPr/>
        <p:txBody>
          <a:bodyPr/>
          <a:lstStyle>
            <a:extLst/>
          </a:lstStyle>
          <a:p>
            <a:fld id="{8233EDD6-FA42-4C7F-B6C5-1766CF50C2A8}" type="slidenum">
              <a:rPr lang="de-CH" smtClean="0"/>
              <a:pPr/>
              <a:t>‹Nr.›</a:t>
            </a:fld>
            <a:endParaRPr lang="de-CH"/>
          </a:p>
        </p:txBody>
      </p:sp>
      <p:sp>
        <p:nvSpPr>
          <p:cNvPr id="8" name="Rechtec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Bildplatzhalt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de-DE" smtClean="0"/>
              <a:t>Bild durch Klicken auf Symbol hinzufügen</a:t>
            </a:r>
            <a:endParaRPr kumimoji="0" lang="en-US" dirty="0"/>
          </a:p>
        </p:txBody>
      </p:sp>
      <p:sp>
        <p:nvSpPr>
          <p:cNvPr id="9" name="Flussdiagramm: Proz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ussdiagramm: Proz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platzhalt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de-DE" smtClean="0"/>
              <a:t>Textmasterformat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rei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ad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hteck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elplatzhalt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de-DE" smtClean="0"/>
              <a:t>Titelmasterformat durch Klicken bearbeiten</a:t>
            </a:r>
            <a:endParaRPr kumimoji="0" lang="en-US"/>
          </a:p>
        </p:txBody>
      </p:sp>
      <p:sp>
        <p:nvSpPr>
          <p:cNvPr id="9" name="Textplatzhalt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24" name="Datumsplatzhalt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de-CH"/>
          </a:p>
        </p:txBody>
      </p:sp>
      <p:sp>
        <p:nvSpPr>
          <p:cNvPr id="10" name="Fußzeilenplatzhalt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de-CH"/>
          </a:p>
        </p:txBody>
      </p:sp>
      <p:sp>
        <p:nvSpPr>
          <p:cNvPr id="22" name="Foliennummernplatzhalt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4FC748A-AEBB-4C13-B035-A3DFBBE6C258}" type="slidenum">
              <a:rPr lang="de-CH" smtClean="0"/>
              <a:pPr/>
              <a:t>‹Nr.›</a:t>
            </a:fld>
            <a:endParaRPr lang="de-CH"/>
          </a:p>
        </p:txBody>
      </p:sp>
      <p:sp>
        <p:nvSpPr>
          <p:cNvPr id="15" name="Rechteck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261704" y="402258"/>
            <a:ext cx="8270736" cy="1472184"/>
          </a:xfrm>
        </p:spPr>
        <p:txBody>
          <a:bodyPr>
            <a:normAutofit/>
          </a:bodyPr>
          <a:lstStyle/>
          <a:p>
            <a:r>
              <a:rPr lang="de-CH" sz="4800" dirty="0" smtClean="0"/>
              <a:t>Bleib mit Gott im Gespräch</a:t>
            </a:r>
            <a:endParaRPr lang="de-CH" sz="4800" dirty="0"/>
          </a:p>
        </p:txBody>
      </p:sp>
      <p:sp>
        <p:nvSpPr>
          <p:cNvPr id="51203" name="Rectangle 3"/>
          <p:cNvSpPr>
            <a:spLocks noGrp="1" noChangeArrowheads="1"/>
          </p:cNvSpPr>
          <p:nvPr>
            <p:ph type="subTitle" idx="1"/>
          </p:nvPr>
        </p:nvSpPr>
        <p:spPr>
          <a:xfrm>
            <a:off x="261704" y="1892424"/>
            <a:ext cx="8270736" cy="1752600"/>
          </a:xfrm>
        </p:spPr>
        <p:txBody>
          <a:bodyPr/>
          <a:lstStyle/>
          <a:p>
            <a:r>
              <a:rPr lang="de-CH" dirty="0" smtClean="0"/>
              <a:t>Reihe: Das ABC der Mission (1/4)      </a:t>
            </a:r>
            <a:endParaRPr lang="de-CH" dirty="0"/>
          </a:p>
        </p:txBody>
      </p:sp>
      <p:sp>
        <p:nvSpPr>
          <p:cNvPr id="4" name="Rectangle 3"/>
          <p:cNvSpPr txBox="1">
            <a:spLocks noChangeArrowheads="1"/>
          </p:cNvSpPr>
          <p:nvPr/>
        </p:nvSpPr>
        <p:spPr bwMode="auto">
          <a:xfrm>
            <a:off x="6012160" y="4941168"/>
            <a:ext cx="2996218" cy="492443"/>
          </a:xfrm>
          <a:prstGeom prst="rect">
            <a:avLst/>
          </a:prstGeom>
          <a:extLst/>
        </p:spPr>
        <p:txBody>
          <a:bodyPr tIns="0">
            <a:normAutofit/>
          </a:bodyPr>
          <a:lstStyle>
            <a:lvl1pPr marL="27432"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4,2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328007"/>
            <a:ext cx="7345146" cy="2092881"/>
          </a:xfrm>
          <a:prstGeom prst="rect">
            <a:avLst/>
          </a:prstGeom>
          <a:extLst/>
        </p:spPr>
        <p:txBody>
          <a:bodyPr tIns="0">
            <a:normAutofit fontScale="70000" lnSpcReduction="20000"/>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„Wacht und betet, damit ihr nicht in Versuchung geratet! Der Geist ist willig, aber die menschliche Natur ist schwach.“</a:t>
            </a:r>
          </a:p>
        </p:txBody>
      </p:sp>
      <p:sp>
        <p:nvSpPr>
          <p:cNvPr id="319491" name="Text Box 3"/>
          <p:cNvSpPr txBox="1">
            <a:spLocks noChangeArrowheads="1"/>
          </p:cNvSpPr>
          <p:nvPr/>
        </p:nvSpPr>
        <p:spPr bwMode="auto">
          <a:xfrm>
            <a:off x="683568" y="2276872"/>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Matthäus-Evangelium 26,41</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24474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092881"/>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„Wacht </a:t>
            </a:r>
            <a:r>
              <a:rPr lang="de-CH" sz="5400" dirty="0" smtClean="0"/>
              <a:t>im </a:t>
            </a:r>
            <a:r>
              <a:rPr lang="de-CH" sz="5400" dirty="0"/>
              <a:t>Gebet mit Danksagung</a:t>
            </a:r>
            <a:r>
              <a:rPr lang="de-CH" sz="5400" dirty="0" smtClean="0"/>
              <a:t>!»</a:t>
            </a:r>
            <a:endParaRPr lang="de-CH" sz="5400" dirty="0"/>
          </a:p>
        </p:txBody>
      </p:sp>
      <p:sp>
        <p:nvSpPr>
          <p:cNvPr id="319491" name="Text Box 3"/>
          <p:cNvSpPr txBox="1">
            <a:spLocks noChangeArrowheads="1"/>
          </p:cNvSpPr>
          <p:nvPr/>
        </p:nvSpPr>
        <p:spPr bwMode="auto">
          <a:xfrm>
            <a:off x="1043608" y="2040415"/>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4,2</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1277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641290" cy="245292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200" dirty="0"/>
              <a:t>„Seid in ihm verwurzelt, baut euer Leben auf Jesus auf. Bleibt im Glauben fest und lasst euch nicht von dem abbringen, was euch gelehrt worden ist. Für das, was Gott euch geschenkt hat, könnt ihr ihm nicht genug danken!“</a:t>
            </a:r>
          </a:p>
        </p:txBody>
      </p:sp>
      <p:sp>
        <p:nvSpPr>
          <p:cNvPr id="319491" name="Text Box 3"/>
          <p:cNvSpPr txBox="1">
            <a:spLocks noChangeArrowheads="1"/>
          </p:cNvSpPr>
          <p:nvPr/>
        </p:nvSpPr>
        <p:spPr bwMode="auto">
          <a:xfrm>
            <a:off x="3635896" y="2564904"/>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2,7</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339405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641290" cy="245292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„Er tappt wie ein Blinder im Dunkeln umher. Ein solcher Mensch hat vergessen, dass er vom Schmutz seiner früheren Sünden gereinigt wurde.“</a:t>
            </a:r>
          </a:p>
        </p:txBody>
      </p:sp>
      <p:sp>
        <p:nvSpPr>
          <p:cNvPr id="319491" name="Text Box 3"/>
          <p:cNvSpPr txBox="1">
            <a:spLocks noChangeArrowheads="1"/>
          </p:cNvSpPr>
          <p:nvPr/>
        </p:nvSpPr>
        <p:spPr bwMode="auto">
          <a:xfrm>
            <a:off x="3635896" y="2564904"/>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2.Petrus-Brief 1,9</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74109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188640"/>
            <a:ext cx="8425266" cy="3096344"/>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2800" dirty="0"/>
              <a:t>„Lasst die Botschaft von Christus bei euch ihren ganzen Reichtum entfalten. Unterrichtet einander </a:t>
            </a:r>
            <a:r>
              <a:rPr lang="de-CH" sz="2800" dirty="0" smtClean="0"/>
              <a:t>in </a:t>
            </a:r>
            <a:r>
              <a:rPr lang="de-CH" sz="2800" dirty="0"/>
              <a:t>der Lehre </a:t>
            </a:r>
            <a:r>
              <a:rPr lang="de-CH" sz="2800" dirty="0" smtClean="0"/>
              <a:t>Christi </a:t>
            </a:r>
            <a:r>
              <a:rPr lang="de-CH" sz="2800" dirty="0"/>
              <a:t>und zeigt einander den rechten Weg; tut es mit der ganzen Weisheit, </a:t>
            </a:r>
            <a:r>
              <a:rPr lang="de-CH" sz="2800" dirty="0" smtClean="0"/>
              <a:t>die </a:t>
            </a:r>
            <a:r>
              <a:rPr lang="de-CH" sz="2800" dirty="0"/>
              <a:t>Gott euch gegeben </a:t>
            </a:r>
            <a:r>
              <a:rPr lang="de-CH" sz="2800" dirty="0" smtClean="0"/>
              <a:t>hat. </a:t>
            </a:r>
            <a:r>
              <a:rPr lang="de-CH" sz="2800" dirty="0"/>
              <a:t>Singt Psalmen, Lobgesänge und von Gottes Geist eingegebene Lieder; singt sie dankbar und aus tiefstem Herzen zur Ehre Gottes.“</a:t>
            </a:r>
          </a:p>
        </p:txBody>
      </p:sp>
      <p:sp>
        <p:nvSpPr>
          <p:cNvPr id="319491" name="Text Box 3"/>
          <p:cNvSpPr txBox="1">
            <a:spLocks noChangeArrowheads="1"/>
          </p:cNvSpPr>
          <p:nvPr/>
        </p:nvSpPr>
        <p:spPr bwMode="auto">
          <a:xfrm>
            <a:off x="4788024" y="4448725"/>
            <a:ext cx="4104134"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Kolosser-Brief 3,16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610442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107504" y="116632"/>
            <a:ext cx="7406640" cy="1472184"/>
          </a:xfrm>
        </p:spPr>
        <p:txBody>
          <a:bodyPr>
            <a:normAutofit/>
          </a:bodyPr>
          <a:lstStyle/>
          <a:p>
            <a:r>
              <a:rPr lang="de-CH" sz="8000" dirty="0" smtClean="0"/>
              <a:t>Schlussgedanke</a:t>
            </a:r>
            <a:r>
              <a:rPr lang="de-DE" sz="8000" dirty="0" smtClean="0"/>
              <a:t> </a:t>
            </a:r>
            <a:endParaRPr lang="de-CH" sz="8000" dirty="0"/>
          </a:p>
        </p:txBody>
      </p:sp>
      <p:sp>
        <p:nvSpPr>
          <p:cNvPr id="7"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092881"/>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a:t>„Macht euch um nichts Sorgen! Wendet euch vielmehr in jeder Lage mit Bitten und Flehen und voll Dankbarkeit an Gott und bringt eure Anliegen vor ihn.“</a:t>
            </a:r>
          </a:p>
        </p:txBody>
      </p:sp>
      <p:sp>
        <p:nvSpPr>
          <p:cNvPr id="319491" name="Text Box 3"/>
          <p:cNvSpPr txBox="1">
            <a:spLocks noChangeArrowheads="1"/>
          </p:cNvSpPr>
          <p:nvPr/>
        </p:nvSpPr>
        <p:spPr bwMode="auto">
          <a:xfrm>
            <a:off x="827584" y="2420888"/>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Philipper-Brief 4,6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568390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122889" name="Rectangle 9"/>
          <p:cNvSpPr>
            <a:spLocks noGrp="1" noChangeArrowheads="1"/>
          </p:cNvSpPr>
          <p:nvPr>
            <p:ph type="subTitle" idx="1"/>
          </p:nvPr>
        </p:nvSpPr>
        <p:spPr>
          <a:xfrm>
            <a:off x="179388" y="6452295"/>
            <a:ext cx="3816350" cy="289073"/>
          </a:xfrm>
          <a:noFill/>
          <a:ln/>
          <a:effectLst>
            <a:outerShdw dist="35921" dir="2700000" algn="ctr" rotWithShape="0">
              <a:srgbClr val="000000"/>
            </a:outerShdw>
          </a:effectLst>
        </p:spPr>
        <p:txBody>
          <a:bodyPr/>
          <a:lstStyle/>
          <a:p>
            <a:pPr algn="l">
              <a:lnSpc>
                <a:spcPct val="80000"/>
              </a:lnSpc>
            </a:pPr>
            <a:r>
              <a:rPr lang="de-CH" sz="1600" dirty="0" smtClean="0">
                <a:solidFill>
                  <a:srgbClr val="FFFFFF"/>
                </a:solidFill>
              </a:rPr>
              <a:t>Das ABC der Mission</a:t>
            </a:r>
            <a:endParaRPr lang="de-CH" sz="16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092881"/>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„Seid beharrlich im Gebet und wacht in ihm mit Danksagung!“</a:t>
            </a:r>
          </a:p>
        </p:txBody>
      </p:sp>
      <p:sp>
        <p:nvSpPr>
          <p:cNvPr id="319491" name="Text Box 3"/>
          <p:cNvSpPr txBox="1">
            <a:spLocks noChangeArrowheads="1"/>
          </p:cNvSpPr>
          <p:nvPr/>
        </p:nvSpPr>
        <p:spPr bwMode="auto">
          <a:xfrm>
            <a:off x="755576" y="2492896"/>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4,2</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790554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251520" y="359898"/>
            <a:ext cx="8587680" cy="1472184"/>
          </a:xfrm>
        </p:spPr>
        <p:txBody>
          <a:bodyPr/>
          <a:lstStyle/>
          <a:p>
            <a:r>
              <a:rPr lang="de-DE" dirty="0" smtClean="0"/>
              <a:t>I.    Bete immer wieder</a:t>
            </a:r>
            <a:endParaRPr lang="de-CH" dirty="0"/>
          </a:p>
        </p:txBody>
      </p:sp>
      <p:sp>
        <p:nvSpPr>
          <p:cNvPr id="8" name="Rectangle 4"/>
          <p:cNvSpPr txBox="1">
            <a:spLocks noChangeArrowheads="1"/>
          </p:cNvSpPr>
          <p:nvPr/>
        </p:nvSpPr>
        <p:spPr>
          <a:xfrm>
            <a:off x="1259632" y="6453336"/>
            <a:ext cx="7406640" cy="261610"/>
          </a:xfrm>
          <a:prstGeom prst="rect">
            <a:avLst/>
          </a:prstGeom>
        </p:spPr>
        <p:txBody>
          <a:bodyPr tIns="0">
            <a:sp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r" fontAlgn="auto">
              <a:spcAft>
                <a:spcPts val="0"/>
              </a:spcAft>
            </a:pPr>
            <a:r>
              <a:rPr lang="de-CH" sz="1400" smtClean="0"/>
              <a:t>Das ABC der Mission</a:t>
            </a:r>
            <a:endParaRPr lang="de-CH"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97641" y="59803"/>
            <a:ext cx="8650823" cy="2970313"/>
          </a:xfrm>
          <a:prstGeom prst="rect">
            <a:avLst/>
          </a:prstGeom>
          <a:extLst/>
        </p:spPr>
        <p:txBody>
          <a:bodyPr tIns="0">
            <a:no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3600" dirty="0" smtClean="0"/>
              <a:t>«Wir </a:t>
            </a:r>
            <a:r>
              <a:rPr lang="de-CH" sz="3600" dirty="0"/>
              <a:t>wollen also voll Zuversicht vor den Thron unseres gnädigen Gottes treten, damit er uns sein Erbarmen schenkt und uns seine Gnade erfahren lässt und wir zur rechten Zeit die Hilfe </a:t>
            </a:r>
            <a:r>
              <a:rPr lang="de-CH" sz="3600" dirty="0" smtClean="0"/>
              <a:t>bekommen,</a:t>
            </a:r>
            <a:br>
              <a:rPr lang="de-CH" sz="3600" dirty="0" smtClean="0"/>
            </a:br>
            <a:r>
              <a:rPr lang="de-CH" sz="3600" dirty="0" smtClean="0"/>
              <a:t>die </a:t>
            </a:r>
            <a:r>
              <a:rPr lang="de-CH" sz="3600" dirty="0"/>
              <a:t>wir brauchen</a:t>
            </a:r>
            <a:r>
              <a:rPr lang="de-CH" sz="3600" dirty="0" smtClean="0"/>
              <a:t>.»</a:t>
            </a:r>
            <a:endParaRPr lang="de-CH" sz="3600" dirty="0"/>
          </a:p>
        </p:txBody>
      </p:sp>
      <p:sp>
        <p:nvSpPr>
          <p:cNvPr id="319491" name="Text Box 3"/>
          <p:cNvSpPr txBox="1">
            <a:spLocks noChangeArrowheads="1"/>
          </p:cNvSpPr>
          <p:nvPr/>
        </p:nvSpPr>
        <p:spPr bwMode="auto">
          <a:xfrm>
            <a:off x="3203848" y="3224589"/>
            <a:ext cx="3600239"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Hebräer 4,16</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439076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092881"/>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„Seid beharrlich im </a:t>
            </a:r>
            <a:r>
              <a:rPr lang="de-CH" sz="5400" dirty="0" smtClean="0"/>
              <a:t>Gebet!“</a:t>
            </a:r>
            <a:endParaRPr lang="de-CH" sz="5400" dirty="0"/>
          </a:p>
        </p:txBody>
      </p:sp>
      <p:sp>
        <p:nvSpPr>
          <p:cNvPr id="319491" name="Text Box 3"/>
          <p:cNvSpPr txBox="1">
            <a:spLocks noChangeArrowheads="1"/>
          </p:cNvSpPr>
          <p:nvPr/>
        </p:nvSpPr>
        <p:spPr bwMode="auto">
          <a:xfrm>
            <a:off x="971596" y="2288485"/>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4,2</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905554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328007"/>
            <a:ext cx="7417154" cy="2092881"/>
          </a:xfrm>
          <a:prstGeom prst="rect">
            <a:avLst/>
          </a:prstGeom>
          <a:extLst/>
        </p:spPr>
        <p:txBody>
          <a:bodyPr tIns="0">
            <a:normAutofit fontScale="70000" lnSpcReduction="20000"/>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„Macht jemand von euch Schweres durch? Dann bete er! Erlebt jemand eine Zeit der Ermutigung? Dann singe er Loblieder!“</a:t>
            </a:r>
          </a:p>
        </p:txBody>
      </p:sp>
      <p:sp>
        <p:nvSpPr>
          <p:cNvPr id="319491" name="Text Box 3"/>
          <p:cNvSpPr txBox="1">
            <a:spLocks noChangeArrowheads="1"/>
          </p:cNvSpPr>
          <p:nvPr/>
        </p:nvSpPr>
        <p:spPr bwMode="auto">
          <a:xfrm>
            <a:off x="827584" y="2432501"/>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Jakobus-Brief 5,13</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099743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328007"/>
            <a:ext cx="8425266" cy="2092881"/>
          </a:xfrm>
          <a:prstGeom prst="rect">
            <a:avLst/>
          </a:prstGeom>
          <a:extLst/>
        </p:spPr>
        <p:txBody>
          <a:bodyPr tIns="0">
            <a:normAutofit fontScale="70000" lnSpcReduction="20000"/>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„Ihr, die ihr zu seinem Volk gehört, setzt allezeit euer Vertrauen auf ihn, </a:t>
            </a:r>
            <a:r>
              <a:rPr lang="de-CH" sz="5400" dirty="0" smtClean="0"/>
              <a:t>schüttet euer </a:t>
            </a:r>
            <a:r>
              <a:rPr lang="de-CH" sz="5400" dirty="0"/>
              <a:t>Herz bei ihm aus; denn Gott ist unsere Zuflucht!“</a:t>
            </a:r>
          </a:p>
        </p:txBody>
      </p:sp>
      <p:sp>
        <p:nvSpPr>
          <p:cNvPr id="319491" name="Text Box 3"/>
          <p:cNvSpPr txBox="1">
            <a:spLocks noChangeArrowheads="1"/>
          </p:cNvSpPr>
          <p:nvPr/>
        </p:nvSpPr>
        <p:spPr bwMode="auto">
          <a:xfrm>
            <a:off x="827584" y="2432501"/>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smtClean="0"/>
              <a:t>Psalm 62,9</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181898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ctrTitle"/>
          </p:nvPr>
        </p:nvSpPr>
        <p:spPr>
          <a:xfrm>
            <a:off x="107504" y="359898"/>
            <a:ext cx="9036496" cy="1472184"/>
          </a:xfrm>
        </p:spPr>
        <p:txBody>
          <a:bodyPr/>
          <a:lstStyle/>
          <a:p>
            <a:r>
              <a:rPr lang="de-DE" dirty="0" smtClean="0"/>
              <a:t>II.   Bete zum Schutz</a:t>
            </a:r>
            <a:endParaRPr lang="de-CH" dirty="0"/>
          </a:p>
        </p:txBody>
      </p:sp>
      <p:sp>
        <p:nvSpPr>
          <p:cNvPr id="9"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3401843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107174" y="98647"/>
            <a:ext cx="8929322" cy="2092881"/>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r>
              <a:rPr lang="de-CH" sz="5400" dirty="0"/>
              <a:t>„Wacht </a:t>
            </a:r>
            <a:r>
              <a:rPr lang="de-CH" sz="5400" dirty="0" smtClean="0"/>
              <a:t>im </a:t>
            </a:r>
            <a:r>
              <a:rPr lang="de-CH" sz="5400" dirty="0"/>
              <a:t>Gebet mit Danksagung</a:t>
            </a:r>
            <a:r>
              <a:rPr lang="de-CH" sz="5400" dirty="0" smtClean="0"/>
              <a:t>!»</a:t>
            </a:r>
            <a:endParaRPr lang="de-CH" sz="5400" dirty="0"/>
          </a:p>
        </p:txBody>
      </p:sp>
      <p:sp>
        <p:nvSpPr>
          <p:cNvPr id="319491" name="Text Box 3"/>
          <p:cNvSpPr txBox="1">
            <a:spLocks noChangeArrowheads="1"/>
          </p:cNvSpPr>
          <p:nvPr/>
        </p:nvSpPr>
        <p:spPr bwMode="auto">
          <a:xfrm>
            <a:off x="1043608" y="2040415"/>
            <a:ext cx="7200478" cy="492443"/>
          </a:xfrm>
          <a:prstGeom prst="rect">
            <a:avLst/>
          </a:prstGeom>
          <a:extLst/>
        </p:spPr>
        <p:txBody>
          <a:bodyPr tIns="0">
            <a:normAutofit/>
          </a:bodyPr>
          <a:lstStyle>
            <a:lvl1pPr marL="27432" lvl="0" indent="0" eaLnBrk="1" latinLnBrk="0" hangingPunct="1">
              <a:lnSpc>
                <a:spcPct val="100000"/>
              </a:lnSpc>
              <a:spcBef>
                <a:spcPts val="600"/>
              </a:spcBef>
              <a:buClr>
                <a:schemeClr val="accent1"/>
              </a:buClr>
              <a:buSzPct val="80000"/>
              <a:buFont typeface="Wingdings 2"/>
              <a:buNone/>
              <a:defRPr kumimoji="0" sz="2600">
                <a:solidFill>
                  <a:schemeClr val="tx2">
                    <a:shade val="30000"/>
                    <a:satMod val="150000"/>
                  </a:schemeClr>
                </a:solidFill>
                <a:latin typeface="+mn-lt"/>
              </a:defRPr>
            </a:lvl1pPr>
            <a:lvl2pPr indent="0" algn="ctr" eaLnBrk="1" latinLnBrk="0" hangingPunct="1">
              <a:lnSpc>
                <a:spcPct val="100000"/>
              </a:lnSpc>
              <a:spcBef>
                <a:spcPts val="550"/>
              </a:spcBef>
              <a:buClr>
                <a:schemeClr val="accent1"/>
              </a:buClr>
              <a:buFont typeface="Verdana"/>
              <a:buNone/>
              <a:defRPr kumimoji="0" sz="2800">
                <a:latin typeface="+mn-lt"/>
              </a:defRPr>
            </a:lvl2pPr>
            <a:lvl3pPr indent="0" algn="ctr" eaLnBrk="1" latinLnBrk="0" hangingPunct="1">
              <a:lnSpc>
                <a:spcPct val="100000"/>
              </a:lnSpc>
              <a:spcBef>
                <a:spcPct val="20000"/>
              </a:spcBef>
              <a:buClr>
                <a:schemeClr val="accent2"/>
              </a:buClr>
              <a:buFont typeface="Wingdings 2"/>
              <a:buNone/>
              <a:defRPr kumimoji="0" sz="2400">
                <a:latin typeface="+mn-lt"/>
              </a:defRPr>
            </a:lvl3pPr>
            <a:lvl4pPr indent="0" algn="ctr" eaLnBrk="1" latinLnBrk="0" hangingPunct="1">
              <a:lnSpc>
                <a:spcPct val="100000"/>
              </a:lnSpc>
              <a:spcBef>
                <a:spcPct val="20000"/>
              </a:spcBef>
              <a:buClr>
                <a:schemeClr val="accent3"/>
              </a:buClr>
              <a:buFont typeface="Wingdings 2"/>
              <a:buNone/>
              <a:defRPr kumimoji="0" sz="2000">
                <a:latin typeface="+mn-lt"/>
              </a:defRPr>
            </a:lvl4pPr>
            <a:lvl5pPr indent="0" algn="ctr" eaLnBrk="1" latinLnBrk="0" hangingPunct="1">
              <a:lnSpc>
                <a:spcPct val="100000"/>
              </a:lnSpc>
              <a:spcBef>
                <a:spcPct val="20000"/>
              </a:spcBef>
              <a:buClr>
                <a:schemeClr val="accent4"/>
              </a:buClr>
              <a:buFont typeface="Wingdings 2"/>
              <a:buNone/>
              <a:defRPr kumimoji="0" sz="2000">
                <a:latin typeface="+mn-lt"/>
              </a:defRPr>
            </a:lvl5pPr>
            <a:lvl6pPr indent="0" algn="ctr">
              <a:lnSpc>
                <a:spcPct val="100000"/>
              </a:lnSpc>
              <a:spcBef>
                <a:spcPct val="20000"/>
              </a:spcBef>
              <a:buClr>
                <a:schemeClr val="accent5"/>
              </a:buClr>
              <a:buFont typeface="Wingdings 2"/>
              <a:buNone/>
              <a:defRPr kumimoji="0" sz="2000">
                <a:latin typeface="+mn-lt"/>
              </a:defRPr>
            </a:lvl6pPr>
            <a:lvl7pPr indent="0" algn="ctr">
              <a:lnSpc>
                <a:spcPct val="100000"/>
              </a:lnSpc>
              <a:spcBef>
                <a:spcPct val="20000"/>
              </a:spcBef>
              <a:buClr>
                <a:schemeClr val="accent6"/>
              </a:buClr>
              <a:buFont typeface="Wingdings 2"/>
              <a:buNone/>
              <a:defRPr kumimoji="0" sz="2000">
                <a:latin typeface="+mn-lt"/>
              </a:defRPr>
            </a:lvl7pPr>
            <a:lvl8pPr indent="0" algn="ctr">
              <a:lnSpc>
                <a:spcPct val="100000"/>
              </a:lnSpc>
              <a:spcBef>
                <a:spcPct val="20000"/>
              </a:spcBef>
              <a:buClr>
                <a:schemeClr val="accent6"/>
              </a:buClr>
              <a:buFont typeface="Wingdings 2"/>
              <a:buNone/>
              <a:defRPr kumimoji="0" sz="2000">
                <a:latin typeface="+mn-lt"/>
              </a:defRPr>
            </a:lvl8pPr>
            <a:lvl9pPr indent="0" algn="ctr">
              <a:lnSpc>
                <a:spcPct val="100000"/>
              </a:lnSpc>
              <a:spcBef>
                <a:spcPct val="20000"/>
              </a:spcBef>
              <a:buClr>
                <a:schemeClr val="accent6"/>
              </a:buClr>
              <a:buFont typeface="Wingdings 2"/>
              <a:buNone/>
              <a:defRPr kumimoji="0" sz="2000">
                <a:latin typeface="+mn-lt"/>
              </a:defRPr>
            </a:lvl9pPr>
            <a:extLst/>
          </a:lstStyle>
          <a:p>
            <a:pPr algn="r"/>
            <a:r>
              <a:rPr lang="de-CH" dirty="0"/>
              <a:t>Kolosser-Brief </a:t>
            </a:r>
            <a:r>
              <a:rPr lang="de-CH" dirty="0" smtClean="0"/>
              <a:t>4,2</a:t>
            </a:r>
            <a:endParaRPr lang="de-DE" dirty="0"/>
          </a:p>
        </p:txBody>
      </p:sp>
      <p:sp>
        <p:nvSpPr>
          <p:cNvPr id="319492" name="Rectangle 4"/>
          <p:cNvSpPr>
            <a:spLocks noGrp="1" noChangeArrowheads="1"/>
          </p:cNvSpPr>
          <p:nvPr>
            <p:ph type="subTitle" idx="1"/>
          </p:nvPr>
        </p:nvSpPr>
        <p:spPr>
          <a:xfrm>
            <a:off x="1259632" y="6453336"/>
            <a:ext cx="7406640" cy="261610"/>
          </a:xfrm>
        </p:spPr>
        <p:txBody>
          <a:bodyPr>
            <a:spAutoFit/>
          </a:bodyPr>
          <a:lstStyle/>
          <a:p>
            <a:pPr lvl="0" algn="r"/>
            <a:r>
              <a:rPr lang="de-CH" sz="1400" dirty="0" smtClean="0"/>
              <a:t>Das ABC der Mission</a:t>
            </a:r>
            <a:endParaRPr lang="de-CH" sz="1400" dirty="0"/>
          </a:p>
        </p:txBody>
      </p:sp>
    </p:spTree>
    <p:extLst>
      <p:ext uri="{BB962C8B-B14F-4D97-AF65-F5344CB8AC3E}">
        <p14:creationId xmlns:p14="http://schemas.microsoft.com/office/powerpoint/2010/main" val="2463938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yad">
  <a:themeElements>
    <a:clrScheme name="Nyad">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Nya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Nyad">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423</Words>
  <Application>Microsoft Office PowerPoint</Application>
  <PresentationFormat>Bildschirmpräsentation (4:3)</PresentationFormat>
  <Paragraphs>46</Paragraphs>
  <Slides>17</Slides>
  <Notes>0</Notes>
  <HiddenSlides>0</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Nyad</vt:lpstr>
      <vt:lpstr>Bleib mit Gott im Gespräch</vt:lpstr>
      <vt:lpstr>PowerPoint-Präsentation</vt:lpstr>
      <vt:lpstr>I.    Bete immer wieder</vt:lpstr>
      <vt:lpstr>PowerPoint-Präsentation</vt:lpstr>
      <vt:lpstr>PowerPoint-Präsentation</vt:lpstr>
      <vt:lpstr>PowerPoint-Präsentation</vt:lpstr>
      <vt:lpstr>PowerPoint-Präsentation</vt:lpstr>
      <vt:lpstr>II.   Bete zum Schutz</vt:lpstr>
      <vt:lpstr>PowerPoint-Präsentation</vt:lpstr>
      <vt:lpstr>PowerPoint-Präsentation</vt:lpstr>
      <vt:lpstr>PowerPoint-Präsentation</vt:lpstr>
      <vt:lpstr>PowerPoint-Präsentation</vt:lpstr>
      <vt:lpstr>PowerPoint-Präsentation</vt:lpstr>
      <vt:lpstr>PowerPoint-Präsentation</vt:lpstr>
      <vt:lpstr>Schlussgedanke </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ABC der Mission - Teil 1/4 - Bleib mit Gott im Gespräch - Folien</dc:title>
  <dc:creator>Jürg Birnstiel</dc:creator>
  <cp:lastModifiedBy>Me</cp:lastModifiedBy>
  <cp:revision>574</cp:revision>
  <cp:lastPrinted>1601-01-01T00:00:00Z</cp:lastPrinted>
  <dcterms:created xsi:type="dcterms:W3CDTF">2005-04-13T18:10:29Z</dcterms:created>
  <dcterms:modified xsi:type="dcterms:W3CDTF">2013-10-01T19:49:57Z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TC010721341031</vt:lpwstr>
  </property>
</Properties>
</file>