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643" r:id="rId3"/>
    <p:sldId id="430" r:id="rId4"/>
    <p:sldId id="701" r:id="rId5"/>
    <p:sldId id="692" r:id="rId6"/>
    <p:sldId id="702" r:id="rId7"/>
    <p:sldId id="693" r:id="rId8"/>
    <p:sldId id="703" r:id="rId9"/>
    <p:sldId id="694" r:id="rId10"/>
    <p:sldId id="706" r:id="rId11"/>
    <p:sldId id="696" r:id="rId12"/>
    <p:sldId id="708" r:id="rId13"/>
    <p:sldId id="691" r:id="rId14"/>
    <p:sldId id="695" r:id="rId15"/>
    <p:sldId id="707" r:id="rId16"/>
    <p:sldId id="697" r:id="rId17"/>
    <p:sldId id="698" r:id="rId18"/>
    <p:sldId id="263" r:id="rId19"/>
    <p:sldId id="704" r:id="rId20"/>
    <p:sldId id="325" r:id="rId21"/>
  </p:sldIdLst>
  <p:sldSz cx="9144000" cy="6858000" type="screen4x3"/>
  <p:notesSz cx="6858000" cy="9144000"/>
  <p:defaultTextStyle>
    <a:defPPr>
      <a:defRPr lang="de-CH"/>
    </a:defPPr>
    <a:lvl1pPr algn="l" rtl="0" fontAlgn="base">
      <a:spcBef>
        <a:spcPct val="0"/>
      </a:spcBef>
      <a:spcAft>
        <a:spcPct val="0"/>
      </a:spcAft>
      <a:defRPr sz="4800" kern="1200">
        <a:solidFill>
          <a:schemeClr val="tx1"/>
        </a:solidFill>
        <a:latin typeface="Arial" charset="0"/>
        <a:ea typeface="+mn-ea"/>
        <a:cs typeface="+mn-cs"/>
      </a:defRPr>
    </a:lvl1pPr>
    <a:lvl2pPr marL="457200" algn="l" rtl="0" fontAlgn="base">
      <a:spcBef>
        <a:spcPct val="0"/>
      </a:spcBef>
      <a:spcAft>
        <a:spcPct val="0"/>
      </a:spcAft>
      <a:defRPr sz="4800" kern="1200">
        <a:solidFill>
          <a:schemeClr val="tx1"/>
        </a:solidFill>
        <a:latin typeface="Arial" charset="0"/>
        <a:ea typeface="+mn-ea"/>
        <a:cs typeface="+mn-cs"/>
      </a:defRPr>
    </a:lvl2pPr>
    <a:lvl3pPr marL="914400" algn="l" rtl="0" fontAlgn="base">
      <a:spcBef>
        <a:spcPct val="0"/>
      </a:spcBef>
      <a:spcAft>
        <a:spcPct val="0"/>
      </a:spcAft>
      <a:defRPr sz="4800" kern="1200">
        <a:solidFill>
          <a:schemeClr val="tx1"/>
        </a:solidFill>
        <a:latin typeface="Arial" charset="0"/>
        <a:ea typeface="+mn-ea"/>
        <a:cs typeface="+mn-cs"/>
      </a:defRPr>
    </a:lvl3pPr>
    <a:lvl4pPr marL="1371600" algn="l" rtl="0" fontAlgn="base">
      <a:spcBef>
        <a:spcPct val="0"/>
      </a:spcBef>
      <a:spcAft>
        <a:spcPct val="0"/>
      </a:spcAft>
      <a:defRPr sz="4800" kern="1200">
        <a:solidFill>
          <a:schemeClr val="tx1"/>
        </a:solidFill>
        <a:latin typeface="Arial" charset="0"/>
        <a:ea typeface="+mn-ea"/>
        <a:cs typeface="+mn-cs"/>
      </a:defRPr>
    </a:lvl4pPr>
    <a:lvl5pPr marL="1828800" algn="l" rtl="0" fontAlgn="base">
      <a:spcBef>
        <a:spcPct val="0"/>
      </a:spcBef>
      <a:spcAft>
        <a:spcPct val="0"/>
      </a:spcAft>
      <a:defRPr sz="4800" kern="1200">
        <a:solidFill>
          <a:schemeClr val="tx1"/>
        </a:solidFill>
        <a:latin typeface="Arial" charset="0"/>
        <a:ea typeface="+mn-ea"/>
        <a:cs typeface="+mn-cs"/>
      </a:defRPr>
    </a:lvl5pPr>
    <a:lvl6pPr marL="2286000" algn="l" defTabSz="914400" rtl="0" eaLnBrk="1" latinLnBrk="0" hangingPunct="1">
      <a:defRPr sz="4800" kern="1200">
        <a:solidFill>
          <a:schemeClr val="tx1"/>
        </a:solidFill>
        <a:latin typeface="Arial" charset="0"/>
        <a:ea typeface="+mn-ea"/>
        <a:cs typeface="+mn-cs"/>
      </a:defRPr>
    </a:lvl6pPr>
    <a:lvl7pPr marL="2743200" algn="l" defTabSz="914400" rtl="0" eaLnBrk="1" latinLnBrk="0" hangingPunct="1">
      <a:defRPr sz="4800" kern="1200">
        <a:solidFill>
          <a:schemeClr val="tx1"/>
        </a:solidFill>
        <a:latin typeface="Arial" charset="0"/>
        <a:ea typeface="+mn-ea"/>
        <a:cs typeface="+mn-cs"/>
      </a:defRPr>
    </a:lvl7pPr>
    <a:lvl8pPr marL="3200400" algn="l" defTabSz="914400" rtl="0" eaLnBrk="1" latinLnBrk="0" hangingPunct="1">
      <a:defRPr sz="4800" kern="1200">
        <a:solidFill>
          <a:schemeClr val="tx1"/>
        </a:solidFill>
        <a:latin typeface="Arial" charset="0"/>
        <a:ea typeface="+mn-ea"/>
        <a:cs typeface="+mn-cs"/>
      </a:defRPr>
    </a:lvl8pPr>
    <a:lvl9pPr marL="3657600" algn="l" defTabSz="914400" rtl="0" eaLnBrk="1" latinLnBrk="0" hangingPunct="1">
      <a:defRPr sz="4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7692CC"/>
    <a:srgbClr val="FF6702"/>
    <a:srgbClr val="FF3305"/>
    <a:srgbClr val="CF3E00"/>
    <a:srgbClr val="236F7A"/>
    <a:srgbClr val="FFFF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49" autoAdjust="0"/>
    <p:restoredTop sz="94649" autoAdjust="0"/>
  </p:normalViewPr>
  <p:slideViewPr>
    <p:cSldViewPr>
      <p:cViewPr varScale="1">
        <p:scale>
          <a:sx n="125" d="100"/>
          <a:sy n="125" d="100"/>
        </p:scale>
        <p:origin x="-13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14" name="Titel 13"/>
          <p:cNvSpPr>
            <a:spLocks noGrp="1"/>
          </p:cNvSpPr>
          <p:nvPr>
            <p:ph type="ctrTitle"/>
          </p:nvPr>
        </p:nvSpPr>
        <p:spPr>
          <a:xfrm>
            <a:off x="1432560" y="359898"/>
            <a:ext cx="7406640" cy="1472184"/>
          </a:xfrm>
        </p:spPr>
        <p:txBody>
          <a:bodyPr anchor="b"/>
          <a:lstStyle>
            <a:lvl1pPr algn="l">
              <a:defRPr/>
            </a:lvl1pPr>
            <a:extLst/>
          </a:lstStyle>
          <a:p>
            <a:r>
              <a:rPr kumimoji="0" lang="de-DE" smtClean="0"/>
              <a:t>Titelmasterformat durch Klicken bearbeiten</a:t>
            </a:r>
            <a:endParaRPr kumimoji="0" lang="en-US"/>
          </a:p>
        </p:txBody>
      </p:sp>
      <p:sp>
        <p:nvSpPr>
          <p:cNvPr id="22" name="Untertitel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de-DE" smtClean="0"/>
              <a:t>Formatvorlage des Untertitelmasters durch Klicken bearbeiten</a:t>
            </a:r>
            <a:endParaRPr kumimoji="0" lang="en-US"/>
          </a:p>
        </p:txBody>
      </p:sp>
      <p:sp>
        <p:nvSpPr>
          <p:cNvPr id="7" name="Datumsplatzhalter 6"/>
          <p:cNvSpPr>
            <a:spLocks noGrp="1"/>
          </p:cNvSpPr>
          <p:nvPr>
            <p:ph type="dt" sz="half" idx="10"/>
          </p:nvPr>
        </p:nvSpPr>
        <p:spPr/>
        <p:txBody>
          <a:bodyPr/>
          <a:lstStyle>
            <a:extLst/>
          </a:lstStyle>
          <a:p>
            <a:endParaRPr lang="de-CH"/>
          </a:p>
        </p:txBody>
      </p:sp>
      <p:sp>
        <p:nvSpPr>
          <p:cNvPr id="20" name="Fußzeilenplatzhalter 19"/>
          <p:cNvSpPr>
            <a:spLocks noGrp="1"/>
          </p:cNvSpPr>
          <p:nvPr>
            <p:ph type="ftr" sz="quarter" idx="11"/>
          </p:nvPr>
        </p:nvSpPr>
        <p:spPr/>
        <p:txBody>
          <a:bodyPr/>
          <a:lstStyle>
            <a:extLst/>
          </a:lstStyle>
          <a:p>
            <a:endParaRPr lang="de-CH"/>
          </a:p>
        </p:txBody>
      </p:sp>
      <p:sp>
        <p:nvSpPr>
          <p:cNvPr id="10" name="Foliennummernplatzhalter 9"/>
          <p:cNvSpPr>
            <a:spLocks noGrp="1"/>
          </p:cNvSpPr>
          <p:nvPr>
            <p:ph type="sldNum" sz="quarter" idx="12"/>
          </p:nvPr>
        </p:nvSpPr>
        <p:spPr/>
        <p:txBody>
          <a:bodyPr/>
          <a:lstStyle>
            <a:extLst/>
          </a:lstStyle>
          <a:p>
            <a:fld id="{4AE56D52-7CF5-4B6C-B246-04B1BEC50C7E}" type="slidenum">
              <a:rPr lang="de-CH" smtClean="0"/>
              <a:pPr/>
              <a:t>‹Nr.›</a:t>
            </a:fld>
            <a:endParaRPr lang="de-CH"/>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endParaRPr lang="de-CH"/>
          </a:p>
        </p:txBody>
      </p:sp>
      <p:sp>
        <p:nvSpPr>
          <p:cNvPr id="5" name="Fußzeilenplatzhalter 4"/>
          <p:cNvSpPr>
            <a:spLocks noGrp="1"/>
          </p:cNvSpPr>
          <p:nvPr>
            <p:ph type="ftr" sz="quarter" idx="11"/>
          </p:nvPr>
        </p:nvSpPr>
        <p:spPr/>
        <p:txBody>
          <a:bodyPr/>
          <a:lstStyle>
            <a:extLst/>
          </a:lstStyle>
          <a:p>
            <a:endParaRPr lang="de-CH"/>
          </a:p>
        </p:txBody>
      </p:sp>
      <p:sp>
        <p:nvSpPr>
          <p:cNvPr id="6" name="Foliennummernplatzhalter 5"/>
          <p:cNvSpPr>
            <a:spLocks noGrp="1"/>
          </p:cNvSpPr>
          <p:nvPr>
            <p:ph type="sldNum" sz="quarter" idx="12"/>
          </p:nvPr>
        </p:nvSpPr>
        <p:spPr/>
        <p:txBody>
          <a:bodyPr/>
          <a:lstStyle>
            <a:extLst/>
          </a:lstStyle>
          <a:p>
            <a:fld id="{4AC0B7A9-80F1-4F93-BBDB-EB855458D149}" type="slidenum">
              <a:rPr lang="de-CH" smtClean="0"/>
              <a:pPr/>
              <a:t>‹Nr.›</a:t>
            </a:fld>
            <a:endParaRPr lang="de-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58000" y="274639"/>
            <a:ext cx="1828800" cy="5851525"/>
          </a:xfrm>
        </p:spPr>
        <p:txBody>
          <a:bodyPr vert="eaVert"/>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1143000" y="274640"/>
            <a:ext cx="5562600" cy="5851525"/>
          </a:xfrm>
        </p:spPr>
        <p:txBody>
          <a:bodyPr vert="eaVert"/>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endParaRPr lang="de-CH"/>
          </a:p>
        </p:txBody>
      </p:sp>
      <p:sp>
        <p:nvSpPr>
          <p:cNvPr id="5" name="Fußzeilenplatzhalter 4"/>
          <p:cNvSpPr>
            <a:spLocks noGrp="1"/>
          </p:cNvSpPr>
          <p:nvPr>
            <p:ph type="ftr" sz="quarter" idx="11"/>
          </p:nvPr>
        </p:nvSpPr>
        <p:spPr/>
        <p:txBody>
          <a:bodyPr/>
          <a:lstStyle>
            <a:extLst/>
          </a:lstStyle>
          <a:p>
            <a:endParaRPr lang="de-CH"/>
          </a:p>
        </p:txBody>
      </p:sp>
      <p:sp>
        <p:nvSpPr>
          <p:cNvPr id="6" name="Foliennummernplatzhalter 5"/>
          <p:cNvSpPr>
            <a:spLocks noGrp="1"/>
          </p:cNvSpPr>
          <p:nvPr>
            <p:ph type="sldNum" sz="quarter" idx="12"/>
          </p:nvPr>
        </p:nvSpPr>
        <p:spPr/>
        <p:txBody>
          <a:bodyPr/>
          <a:lstStyle>
            <a:extLst/>
          </a:lstStyle>
          <a:p>
            <a:fld id="{5589370D-9209-4DDE-9B23-E9FDB19B23E4}" type="slidenum">
              <a:rPr lang="de-CH" smtClean="0"/>
              <a:pPr/>
              <a:t>‹Nr.›</a:t>
            </a:fld>
            <a:endParaRPr lang="de-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endParaRPr lang="de-CH"/>
          </a:p>
        </p:txBody>
      </p:sp>
      <p:sp>
        <p:nvSpPr>
          <p:cNvPr id="5" name="Fußzeilenplatzhalter 4"/>
          <p:cNvSpPr>
            <a:spLocks noGrp="1"/>
          </p:cNvSpPr>
          <p:nvPr>
            <p:ph type="ftr" sz="quarter" idx="11"/>
          </p:nvPr>
        </p:nvSpPr>
        <p:spPr/>
        <p:txBody>
          <a:bodyPr/>
          <a:lstStyle>
            <a:extLst/>
          </a:lstStyle>
          <a:p>
            <a:endParaRPr lang="de-CH"/>
          </a:p>
        </p:txBody>
      </p:sp>
      <p:sp>
        <p:nvSpPr>
          <p:cNvPr id="6" name="Foliennummernplatzhalter 5"/>
          <p:cNvSpPr>
            <a:spLocks noGrp="1"/>
          </p:cNvSpPr>
          <p:nvPr>
            <p:ph type="sldNum" sz="quarter" idx="12"/>
          </p:nvPr>
        </p:nvSpPr>
        <p:spPr/>
        <p:txBody>
          <a:bodyPr/>
          <a:lstStyle>
            <a:extLst/>
          </a:lstStyle>
          <a:p>
            <a:fld id="{ACCF12DF-3F9F-4B32-9282-F41BD8F5DD5B}" type="slidenum">
              <a:rPr lang="de-CH" smtClean="0"/>
              <a:pPr/>
              <a:t>‹Nr.›</a:t>
            </a:fld>
            <a:endParaRPr lang="de-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7" name="Rechteck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de-DE" smtClean="0"/>
              <a:t>Textmasterformat bearbeiten</a:t>
            </a:r>
          </a:p>
        </p:txBody>
      </p:sp>
      <p:sp>
        <p:nvSpPr>
          <p:cNvPr id="4" name="Datumsplatzhalter 3"/>
          <p:cNvSpPr>
            <a:spLocks noGrp="1"/>
          </p:cNvSpPr>
          <p:nvPr>
            <p:ph type="dt" sz="half" idx="10"/>
          </p:nvPr>
        </p:nvSpPr>
        <p:spPr/>
        <p:txBody>
          <a:bodyPr/>
          <a:lstStyle>
            <a:extLst/>
          </a:lstStyle>
          <a:p>
            <a:endParaRPr lang="de-CH"/>
          </a:p>
        </p:txBody>
      </p:sp>
      <p:sp>
        <p:nvSpPr>
          <p:cNvPr id="5" name="Fußzeilenplatzhalter 4"/>
          <p:cNvSpPr>
            <a:spLocks noGrp="1"/>
          </p:cNvSpPr>
          <p:nvPr>
            <p:ph type="ftr" sz="quarter" idx="11"/>
          </p:nvPr>
        </p:nvSpPr>
        <p:spPr/>
        <p:txBody>
          <a:bodyPr/>
          <a:lstStyle>
            <a:extLst/>
          </a:lstStyle>
          <a:p>
            <a:endParaRPr lang="de-CH"/>
          </a:p>
        </p:txBody>
      </p:sp>
      <p:sp>
        <p:nvSpPr>
          <p:cNvPr id="6" name="Foliennummernplatzhalter 5"/>
          <p:cNvSpPr>
            <a:spLocks noGrp="1"/>
          </p:cNvSpPr>
          <p:nvPr>
            <p:ph type="sldNum" sz="quarter" idx="12"/>
          </p:nvPr>
        </p:nvSpPr>
        <p:spPr/>
        <p:txBody>
          <a:bodyPr/>
          <a:lstStyle>
            <a:extLst/>
          </a:lstStyle>
          <a:p>
            <a:fld id="{937AEBD1-FF7E-4A44-8EC8-C63089230F6C}" type="slidenum">
              <a:rPr lang="de-CH" smtClean="0"/>
              <a:pPr/>
              <a:t>‹Nr.›</a:t>
            </a:fld>
            <a:endParaRPr lang="de-CH"/>
          </a:p>
        </p:txBody>
      </p:sp>
      <p:sp>
        <p:nvSpPr>
          <p:cNvPr id="10" name="Rechteck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lstStyle>
            <a:extLst/>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endParaRPr lang="de-CH"/>
          </a:p>
        </p:txBody>
      </p:sp>
      <p:sp>
        <p:nvSpPr>
          <p:cNvPr id="6" name="Fußzeilenplatzhalter 5"/>
          <p:cNvSpPr>
            <a:spLocks noGrp="1"/>
          </p:cNvSpPr>
          <p:nvPr>
            <p:ph type="ftr" sz="quarter" idx="11"/>
          </p:nvPr>
        </p:nvSpPr>
        <p:spPr/>
        <p:txBody>
          <a:bodyPr/>
          <a:lstStyle>
            <a:extLst/>
          </a:lstStyle>
          <a:p>
            <a:endParaRPr lang="de-CH"/>
          </a:p>
        </p:txBody>
      </p:sp>
      <p:sp>
        <p:nvSpPr>
          <p:cNvPr id="7" name="Foliennummernplatzhalter 6"/>
          <p:cNvSpPr>
            <a:spLocks noGrp="1"/>
          </p:cNvSpPr>
          <p:nvPr>
            <p:ph type="sldNum" sz="quarter" idx="12"/>
          </p:nvPr>
        </p:nvSpPr>
        <p:spPr/>
        <p:txBody>
          <a:bodyPr/>
          <a:lstStyle>
            <a:extLst/>
          </a:lstStyle>
          <a:p>
            <a:fld id="{B2EECC24-5EB2-4FAB-918A-72BFF3A2F6E4}" type="slidenum">
              <a:rPr lang="de-CH" smtClean="0"/>
              <a:pPr/>
              <a:t>‹Nr.›</a:t>
            </a:fld>
            <a:endParaRPr lang="de-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extLst/>
          </a:lstStyle>
          <a:p>
            <a:endParaRPr lang="de-CH"/>
          </a:p>
        </p:txBody>
      </p:sp>
      <p:sp>
        <p:nvSpPr>
          <p:cNvPr id="8" name="Fußzeilenplatzhalter 7"/>
          <p:cNvSpPr>
            <a:spLocks noGrp="1"/>
          </p:cNvSpPr>
          <p:nvPr>
            <p:ph type="ftr" sz="quarter" idx="11"/>
          </p:nvPr>
        </p:nvSpPr>
        <p:spPr/>
        <p:txBody>
          <a:bodyPr/>
          <a:lstStyle>
            <a:extLst/>
          </a:lstStyle>
          <a:p>
            <a:endParaRPr lang="de-CH"/>
          </a:p>
        </p:txBody>
      </p:sp>
      <p:sp>
        <p:nvSpPr>
          <p:cNvPr id="9" name="Foliennummernplatzhalter 8"/>
          <p:cNvSpPr>
            <a:spLocks noGrp="1"/>
          </p:cNvSpPr>
          <p:nvPr>
            <p:ph type="sldNum" sz="quarter" idx="12"/>
          </p:nvPr>
        </p:nvSpPr>
        <p:spPr/>
        <p:txBody>
          <a:bodyPr/>
          <a:lstStyle>
            <a:extLst/>
          </a:lstStyle>
          <a:p>
            <a:fld id="{F7B962C1-B21D-4295-86B4-B099CF7E72E8}" type="slidenum">
              <a:rPr lang="de-CH" smtClean="0"/>
              <a:pPr/>
              <a:t>‹Nr.›</a:t>
            </a:fld>
            <a:endParaRPr lang="de-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nchor="ctr"/>
          <a:lstStyle>
            <a:extLst/>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extLst/>
          </a:lstStyle>
          <a:p>
            <a:endParaRPr lang="de-CH"/>
          </a:p>
        </p:txBody>
      </p:sp>
      <p:sp>
        <p:nvSpPr>
          <p:cNvPr id="4" name="Fußzeilenplatzhalter 3"/>
          <p:cNvSpPr>
            <a:spLocks noGrp="1"/>
          </p:cNvSpPr>
          <p:nvPr>
            <p:ph type="ftr" sz="quarter" idx="11"/>
          </p:nvPr>
        </p:nvSpPr>
        <p:spPr/>
        <p:txBody>
          <a:bodyPr/>
          <a:lstStyle>
            <a:extLst/>
          </a:lstStyle>
          <a:p>
            <a:endParaRPr lang="de-CH"/>
          </a:p>
        </p:txBody>
      </p:sp>
      <p:sp>
        <p:nvSpPr>
          <p:cNvPr id="5" name="Foliennummernplatzhalter 4"/>
          <p:cNvSpPr>
            <a:spLocks noGrp="1"/>
          </p:cNvSpPr>
          <p:nvPr>
            <p:ph type="sldNum" sz="quarter" idx="12"/>
          </p:nvPr>
        </p:nvSpPr>
        <p:spPr/>
        <p:txBody>
          <a:bodyPr/>
          <a:lstStyle>
            <a:extLst/>
          </a:lstStyle>
          <a:p>
            <a:fld id="{FA2245D3-21EE-4905-9F49-32B5F993B607}" type="slidenum">
              <a:rPr lang="de-CH" smtClean="0"/>
              <a:pPr/>
              <a:t>‹Nr.›</a:t>
            </a:fld>
            <a:endParaRPr lang="de-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hteck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umsplatzhalter 1"/>
          <p:cNvSpPr>
            <a:spLocks noGrp="1"/>
          </p:cNvSpPr>
          <p:nvPr>
            <p:ph type="dt" sz="half" idx="10"/>
          </p:nvPr>
        </p:nvSpPr>
        <p:spPr/>
        <p:txBody>
          <a:bodyPr/>
          <a:lstStyle>
            <a:extLst/>
          </a:lstStyle>
          <a:p>
            <a:endParaRPr lang="de-CH"/>
          </a:p>
        </p:txBody>
      </p:sp>
      <p:sp>
        <p:nvSpPr>
          <p:cNvPr id="3" name="Fußzeilenplatzhalter 2"/>
          <p:cNvSpPr>
            <a:spLocks noGrp="1"/>
          </p:cNvSpPr>
          <p:nvPr>
            <p:ph type="ftr" sz="quarter" idx="11"/>
          </p:nvPr>
        </p:nvSpPr>
        <p:spPr/>
        <p:txBody>
          <a:bodyPr/>
          <a:lstStyle>
            <a:extLst/>
          </a:lstStyle>
          <a:p>
            <a:endParaRPr lang="de-CH"/>
          </a:p>
        </p:txBody>
      </p:sp>
      <p:sp>
        <p:nvSpPr>
          <p:cNvPr id="4" name="Foliennummernplatzhalter 3"/>
          <p:cNvSpPr>
            <a:spLocks noGrp="1"/>
          </p:cNvSpPr>
          <p:nvPr>
            <p:ph type="sldNum" sz="quarter" idx="12"/>
          </p:nvPr>
        </p:nvSpPr>
        <p:spPr/>
        <p:txBody>
          <a:bodyPr/>
          <a:lstStyle>
            <a:extLst/>
          </a:lstStyle>
          <a:p>
            <a:fld id="{12CCD10A-8278-4527-ABAF-6A9C57B976CD}" type="slidenum">
              <a:rPr lang="de-CH" smtClean="0"/>
              <a:pPr/>
              <a:t>‹Nr.›</a:t>
            </a:fld>
            <a:endParaRPr lang="de-CH"/>
          </a:p>
        </p:txBody>
      </p:sp>
      <p:sp>
        <p:nvSpPr>
          <p:cNvPr id="6" name="Rechteck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endParaRPr lang="de-CH"/>
          </a:p>
        </p:txBody>
      </p:sp>
      <p:sp>
        <p:nvSpPr>
          <p:cNvPr id="6" name="Fußzeilenplatzhalter 5"/>
          <p:cNvSpPr>
            <a:spLocks noGrp="1"/>
          </p:cNvSpPr>
          <p:nvPr>
            <p:ph type="ftr" sz="quarter" idx="11"/>
          </p:nvPr>
        </p:nvSpPr>
        <p:spPr/>
        <p:txBody>
          <a:bodyPr/>
          <a:lstStyle>
            <a:extLst/>
          </a:lstStyle>
          <a:p>
            <a:endParaRPr lang="de-CH"/>
          </a:p>
        </p:txBody>
      </p:sp>
      <p:sp>
        <p:nvSpPr>
          <p:cNvPr id="7" name="Foliennummernplatzhalter 6"/>
          <p:cNvSpPr>
            <a:spLocks noGrp="1"/>
          </p:cNvSpPr>
          <p:nvPr>
            <p:ph type="sldNum" sz="quarter" idx="12"/>
          </p:nvPr>
        </p:nvSpPr>
        <p:spPr/>
        <p:txBody>
          <a:bodyPr/>
          <a:lstStyle>
            <a:extLst/>
          </a:lstStyle>
          <a:p>
            <a:fld id="{3BE2896E-D8C1-46E6-8AA0-4BC746F79AB8}" type="slidenum">
              <a:rPr lang="de-CH" smtClean="0"/>
              <a:pPr/>
              <a:t>‹Nr.›</a:t>
            </a:fld>
            <a:endParaRPr lang="de-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de-DE" smtClean="0"/>
              <a:t>Titelmasterformat durch Klicken bearbeiten</a:t>
            </a:r>
            <a:endParaRPr kumimoji="0" lang="en-US"/>
          </a:p>
        </p:txBody>
      </p:sp>
      <p:sp>
        <p:nvSpPr>
          <p:cNvPr id="5" name="Datumsplatzhalter 4"/>
          <p:cNvSpPr>
            <a:spLocks noGrp="1"/>
          </p:cNvSpPr>
          <p:nvPr>
            <p:ph type="dt" sz="half" idx="10"/>
          </p:nvPr>
        </p:nvSpPr>
        <p:spPr/>
        <p:txBody>
          <a:bodyPr/>
          <a:lstStyle>
            <a:extLst/>
          </a:lstStyle>
          <a:p>
            <a:endParaRPr lang="de-CH"/>
          </a:p>
        </p:txBody>
      </p:sp>
      <p:sp>
        <p:nvSpPr>
          <p:cNvPr id="6" name="Fußzeilenplatzhalter 5"/>
          <p:cNvSpPr>
            <a:spLocks noGrp="1"/>
          </p:cNvSpPr>
          <p:nvPr>
            <p:ph type="ftr" sz="quarter" idx="11"/>
          </p:nvPr>
        </p:nvSpPr>
        <p:spPr/>
        <p:txBody>
          <a:bodyPr/>
          <a:lstStyle>
            <a:extLst/>
          </a:lstStyle>
          <a:p>
            <a:endParaRPr lang="de-CH"/>
          </a:p>
        </p:txBody>
      </p:sp>
      <p:sp>
        <p:nvSpPr>
          <p:cNvPr id="7" name="Foliennummernplatzhalter 6"/>
          <p:cNvSpPr>
            <a:spLocks noGrp="1"/>
          </p:cNvSpPr>
          <p:nvPr>
            <p:ph type="sldNum" sz="quarter" idx="12"/>
          </p:nvPr>
        </p:nvSpPr>
        <p:spPr/>
        <p:txBody>
          <a:bodyPr/>
          <a:lstStyle>
            <a:extLst/>
          </a:lstStyle>
          <a:p>
            <a:fld id="{8233EDD6-FA42-4C7F-B6C5-1766CF50C2A8}" type="slidenum">
              <a:rPr lang="de-CH" smtClean="0"/>
              <a:pPr/>
              <a:t>‹Nr.›</a:t>
            </a:fld>
            <a:endParaRPr lang="de-CH"/>
          </a:p>
        </p:txBody>
      </p:sp>
      <p:sp>
        <p:nvSpPr>
          <p:cNvPr id="8" name="Rechtec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Bildplatzhalt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de-DE" smtClean="0"/>
              <a:t>Bild durch Klicken auf Symbol hinzufügen</a:t>
            </a:r>
            <a:endParaRPr kumimoji="0" lang="en-US" dirty="0"/>
          </a:p>
        </p:txBody>
      </p:sp>
      <p:sp>
        <p:nvSpPr>
          <p:cNvPr id="9" name="Flussdiagramm: Proz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ussdiagramm: Proz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platzhalt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de-DE" smtClean="0"/>
              <a:t>Textmasterformat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Krei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ad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hteck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elplatzhalt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de-DE" smtClean="0"/>
              <a:t>Titelmasterformat durch Klicken bearbeiten</a:t>
            </a:r>
            <a:endParaRPr kumimoji="0" lang="en-US"/>
          </a:p>
        </p:txBody>
      </p:sp>
      <p:sp>
        <p:nvSpPr>
          <p:cNvPr id="9" name="Textplatzhalt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24" name="Datumsplatzhalt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de-CH"/>
          </a:p>
        </p:txBody>
      </p:sp>
      <p:sp>
        <p:nvSpPr>
          <p:cNvPr id="10" name="Fußzeilenplatzhalt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de-CH"/>
          </a:p>
        </p:txBody>
      </p:sp>
      <p:sp>
        <p:nvSpPr>
          <p:cNvPr id="22" name="Foliennummernplatzhalt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4FC748A-AEBB-4C13-B035-A3DFBBE6C258}" type="slidenum">
              <a:rPr lang="de-CH" smtClean="0"/>
              <a:pPr/>
              <a:t>‹Nr.›</a:t>
            </a:fld>
            <a:endParaRPr lang="de-CH"/>
          </a:p>
        </p:txBody>
      </p:sp>
      <p:sp>
        <p:nvSpPr>
          <p:cNvPr id="15" name="Rechteck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261704" y="402258"/>
            <a:ext cx="8270736" cy="1472184"/>
          </a:xfrm>
        </p:spPr>
        <p:txBody>
          <a:bodyPr>
            <a:normAutofit/>
          </a:bodyPr>
          <a:lstStyle/>
          <a:p>
            <a:r>
              <a:rPr lang="de-CH" sz="4800" dirty="0" smtClean="0"/>
              <a:t>Nutze die Gelegenheiten</a:t>
            </a:r>
            <a:endParaRPr lang="de-CH" sz="4800" dirty="0"/>
          </a:p>
        </p:txBody>
      </p:sp>
      <p:sp>
        <p:nvSpPr>
          <p:cNvPr id="51203" name="Rectangle 3"/>
          <p:cNvSpPr>
            <a:spLocks noGrp="1" noChangeArrowheads="1"/>
          </p:cNvSpPr>
          <p:nvPr>
            <p:ph type="subTitle" idx="1"/>
          </p:nvPr>
        </p:nvSpPr>
        <p:spPr>
          <a:xfrm>
            <a:off x="261704" y="1892424"/>
            <a:ext cx="8270736" cy="1752600"/>
          </a:xfrm>
        </p:spPr>
        <p:txBody>
          <a:bodyPr/>
          <a:lstStyle/>
          <a:p>
            <a:r>
              <a:rPr lang="de-CH" dirty="0" smtClean="0"/>
              <a:t>Reihe: Das ABC der Mission (3/4)      </a:t>
            </a:r>
            <a:endParaRPr lang="de-CH" dirty="0"/>
          </a:p>
        </p:txBody>
      </p:sp>
      <p:sp>
        <p:nvSpPr>
          <p:cNvPr id="4" name="Rectangle 3"/>
          <p:cNvSpPr txBox="1">
            <a:spLocks noChangeArrowheads="1"/>
          </p:cNvSpPr>
          <p:nvPr/>
        </p:nvSpPr>
        <p:spPr bwMode="auto">
          <a:xfrm>
            <a:off x="6012160" y="4941168"/>
            <a:ext cx="2996218" cy="492443"/>
          </a:xfrm>
          <a:prstGeom prst="rect">
            <a:avLst/>
          </a:prstGeom>
          <a:extLst/>
        </p:spPr>
        <p:txBody>
          <a:bodyPr tIns="0">
            <a:normAutofit/>
          </a:bodyPr>
          <a:lstStyle>
            <a:lvl1pPr marL="27432"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a:t>Kolosser-Brief </a:t>
            </a:r>
            <a:r>
              <a:rPr lang="de-CH" dirty="0" smtClean="0"/>
              <a:t>4,5      </a:t>
            </a:r>
            <a:endParaRPr lang="de-CH"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35496" y="44624"/>
            <a:ext cx="9073008" cy="3456384"/>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3200" dirty="0"/>
              <a:t>„Dabei dachte ich natürlich nicht an Menschen, mit denen ihr zwar in dieser Welt zu tun habt, die aber Gott nicht kennen. Wenn ihr den Kontakt mit allen vermeiden wolltet, die ein unmoralisches Leben führen, geldgierig sind, andere berauben oder Götzen anbeten, bliebe euch nichts anderes übrig, als die Welt zu verlassen.“</a:t>
            </a:r>
          </a:p>
        </p:txBody>
      </p:sp>
      <p:sp>
        <p:nvSpPr>
          <p:cNvPr id="319491" name="Text Box 3"/>
          <p:cNvSpPr txBox="1">
            <a:spLocks noChangeArrowheads="1"/>
          </p:cNvSpPr>
          <p:nvPr/>
        </p:nvSpPr>
        <p:spPr bwMode="auto">
          <a:xfrm>
            <a:off x="1893422" y="3573016"/>
            <a:ext cx="7200478"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1.Korinther-Brief 5,9</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2654292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76081" y="44624"/>
            <a:ext cx="7592263" cy="2808312"/>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3600" dirty="0"/>
              <a:t>„In Ehrfurcht vor Gott Liebe zu den Glaubensgeschwistern und darüber hinaus Liebe zu allen Menschen.“</a:t>
            </a:r>
          </a:p>
        </p:txBody>
      </p:sp>
      <p:sp>
        <p:nvSpPr>
          <p:cNvPr id="319491" name="Text Box 3"/>
          <p:cNvSpPr txBox="1">
            <a:spLocks noChangeArrowheads="1"/>
          </p:cNvSpPr>
          <p:nvPr/>
        </p:nvSpPr>
        <p:spPr bwMode="auto">
          <a:xfrm>
            <a:off x="3974334" y="1844824"/>
            <a:ext cx="3694010"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sz="2000" dirty="0" smtClean="0"/>
              <a:t>2.Petrus-Brief 1,7</a:t>
            </a:r>
            <a:endParaRPr lang="de-DE" sz="2000"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2244746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76081" y="44624"/>
            <a:ext cx="8960415" cy="3312368"/>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3200" dirty="0"/>
              <a:t>„Richtet euch nicht länger nach den Massstäben dieser Welt, sondern lernt, in einer neuen Weise zu denken, damit ihr verändert werdet und beurteilen könnt, ob etwas Gottes Wille ist – ob es gut ist, ob Gott Freude daran hat und ob es vollkommen ist.“</a:t>
            </a:r>
          </a:p>
        </p:txBody>
      </p:sp>
      <p:sp>
        <p:nvSpPr>
          <p:cNvPr id="319491" name="Text Box 3"/>
          <p:cNvSpPr txBox="1">
            <a:spLocks noChangeArrowheads="1"/>
          </p:cNvSpPr>
          <p:nvPr/>
        </p:nvSpPr>
        <p:spPr bwMode="auto">
          <a:xfrm>
            <a:off x="3758310" y="2852936"/>
            <a:ext cx="3694010"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sz="2000" dirty="0" smtClean="0"/>
              <a:t>Römer-Brief 12,2</a:t>
            </a:r>
            <a:endParaRPr lang="de-DE" sz="2000"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29667924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ctrTitle"/>
          </p:nvPr>
        </p:nvSpPr>
        <p:spPr>
          <a:xfrm>
            <a:off x="107504" y="359898"/>
            <a:ext cx="9036496" cy="908862"/>
          </a:xfrm>
        </p:spPr>
        <p:txBody>
          <a:bodyPr/>
          <a:lstStyle/>
          <a:p>
            <a:r>
              <a:rPr lang="de-DE" dirty="0" smtClean="0"/>
              <a:t>II.   Im richtigen Moment reagieren</a:t>
            </a:r>
            <a:endParaRPr lang="de-CH" dirty="0"/>
          </a:p>
        </p:txBody>
      </p:sp>
      <p:sp>
        <p:nvSpPr>
          <p:cNvPr id="9"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3401843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35496" y="98647"/>
            <a:ext cx="8641290" cy="2250233"/>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8000" dirty="0"/>
              <a:t>„Kauft die Zeit aus.“</a:t>
            </a:r>
          </a:p>
        </p:txBody>
      </p:sp>
      <p:sp>
        <p:nvSpPr>
          <p:cNvPr id="319491" name="Text Box 3"/>
          <p:cNvSpPr txBox="1">
            <a:spLocks noChangeArrowheads="1"/>
          </p:cNvSpPr>
          <p:nvPr/>
        </p:nvSpPr>
        <p:spPr bwMode="auto">
          <a:xfrm>
            <a:off x="1476308" y="1700808"/>
            <a:ext cx="7200478"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a:t>Kolosser-Brief </a:t>
            </a:r>
            <a:r>
              <a:rPr lang="de-CH" dirty="0" smtClean="0"/>
              <a:t>4,5</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261277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467544" y="98647"/>
            <a:ext cx="7849202" cy="2538265"/>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8000" dirty="0" err="1" smtClean="0"/>
              <a:t>Chronos</a:t>
            </a:r>
            <a:endParaRPr lang="de-CH" sz="8000" dirty="0" smtClean="0"/>
          </a:p>
          <a:p>
            <a:pPr algn="r"/>
            <a:r>
              <a:rPr lang="de-CH" sz="8000" dirty="0" smtClean="0"/>
              <a:t>Kairos</a:t>
            </a:r>
            <a:endParaRPr lang="de-CH" sz="8000"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4346204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188640"/>
            <a:ext cx="8209242" cy="2452921"/>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4000" dirty="0"/>
              <a:t>„Wenn sich euch eine Gelegenheit bietet, euren Glauben zu bezeugen, dann macht davon Gebrauch.“</a:t>
            </a:r>
          </a:p>
        </p:txBody>
      </p:sp>
      <p:sp>
        <p:nvSpPr>
          <p:cNvPr id="319491" name="Text Box 3"/>
          <p:cNvSpPr txBox="1">
            <a:spLocks noChangeArrowheads="1"/>
          </p:cNvSpPr>
          <p:nvPr/>
        </p:nvSpPr>
        <p:spPr bwMode="auto">
          <a:xfrm>
            <a:off x="3851920" y="2492896"/>
            <a:ext cx="4104134"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Kolosser-Brief 4,5</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33394055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188640"/>
            <a:ext cx="7561170" cy="2452921"/>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3600" dirty="0"/>
              <a:t>Wenn sich die Gelegenheit bietet, soll sie unter Aufwand von „Kosten, von Anstrengungen, „restlos ausgenützt“, werden.</a:t>
            </a:r>
          </a:p>
        </p:txBody>
      </p:sp>
      <p:sp>
        <p:nvSpPr>
          <p:cNvPr id="319491" name="Text Box 3"/>
          <p:cNvSpPr txBox="1">
            <a:spLocks noChangeArrowheads="1"/>
          </p:cNvSpPr>
          <p:nvPr/>
        </p:nvSpPr>
        <p:spPr bwMode="auto">
          <a:xfrm>
            <a:off x="395536" y="2648525"/>
            <a:ext cx="7344816" cy="492443"/>
          </a:xfrm>
          <a:prstGeom prst="rect">
            <a:avLst/>
          </a:prstGeom>
          <a:extLst/>
        </p:spPr>
        <p:txBody>
          <a:bodyPr tIns="0">
            <a:normAutofit fontScale="85000" lnSpcReduction="10000"/>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Theologisches Wörterbuch zum Neuen Testament: </a:t>
            </a:r>
            <a:r>
              <a:rPr lang="de-CH" dirty="0"/>
              <a:t>I,128,17ff</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174109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107504" y="116632"/>
            <a:ext cx="8928992" cy="1800200"/>
          </a:xfrm>
        </p:spPr>
        <p:txBody>
          <a:bodyPr>
            <a:normAutofit/>
          </a:bodyPr>
          <a:lstStyle/>
          <a:p>
            <a:r>
              <a:rPr lang="de-CH" sz="8000" dirty="0" smtClean="0"/>
              <a:t>Schlussgedanke</a:t>
            </a:r>
            <a:r>
              <a:rPr lang="de-DE" sz="8000" dirty="0" smtClean="0"/>
              <a:t> </a:t>
            </a:r>
            <a:endParaRPr lang="de-CH" sz="8000" dirty="0"/>
          </a:p>
        </p:txBody>
      </p:sp>
      <p:sp>
        <p:nvSpPr>
          <p:cNvPr id="7"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35496" y="44624"/>
            <a:ext cx="8929322" cy="3258345"/>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3000" dirty="0"/>
              <a:t>„Ihr lebt unter Menschen, die Gott nicht kennen. Führt darum ein vorbildliches Leben! Sie mögen euch zwar verleumden und als Übeltäter hinstellen, doch wenn sie all das Gute sehen, das ihr tut, lassen sie sich vielleicht eines Besseren belehren und werden das dann zur Ehre Gottes auch anerkennen, wenn er am Tag des Gerichts Rechenschaft von ihnen fordert.“</a:t>
            </a:r>
          </a:p>
        </p:txBody>
      </p:sp>
      <p:sp>
        <p:nvSpPr>
          <p:cNvPr id="319491" name="Text Box 3"/>
          <p:cNvSpPr txBox="1">
            <a:spLocks noChangeArrowheads="1"/>
          </p:cNvSpPr>
          <p:nvPr/>
        </p:nvSpPr>
        <p:spPr bwMode="auto">
          <a:xfrm>
            <a:off x="2267744" y="3356992"/>
            <a:ext cx="4464661"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sz="2000" dirty="0" smtClean="0"/>
              <a:t>Matthäus-Evangelium 9,37-38</a:t>
            </a:r>
            <a:endParaRPr lang="de-DE" sz="2000"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21011957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35496" y="44624"/>
            <a:ext cx="8424936" cy="3474369"/>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3600" dirty="0"/>
              <a:t>„Verhaltet euch klug im Umgang mit denen, die nicht zur Gemeinde gehören. Wenn sich euch eine Gelegenheit bietet, euren Glauben zu bezeugen, dann </a:t>
            </a:r>
            <a:r>
              <a:rPr lang="de-CH" sz="3600" dirty="0" smtClean="0"/>
              <a:t>macht</a:t>
            </a:r>
            <a:br>
              <a:rPr lang="de-CH" sz="3600" dirty="0" smtClean="0"/>
            </a:br>
            <a:r>
              <a:rPr lang="de-CH" sz="3600" dirty="0" smtClean="0"/>
              <a:t>davon </a:t>
            </a:r>
            <a:r>
              <a:rPr lang="de-CH" sz="3600" dirty="0"/>
              <a:t>Gebrauch.“</a:t>
            </a:r>
          </a:p>
        </p:txBody>
      </p:sp>
      <p:sp>
        <p:nvSpPr>
          <p:cNvPr id="319491" name="Text Box 3"/>
          <p:cNvSpPr txBox="1">
            <a:spLocks noChangeArrowheads="1"/>
          </p:cNvSpPr>
          <p:nvPr/>
        </p:nvSpPr>
        <p:spPr bwMode="auto">
          <a:xfrm>
            <a:off x="179512" y="2780928"/>
            <a:ext cx="7200478"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a:t>Kolosser-Brief </a:t>
            </a:r>
            <a:r>
              <a:rPr lang="de-CH" dirty="0" smtClean="0"/>
              <a:t>4,5</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1790554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122889" name="Rectangle 9"/>
          <p:cNvSpPr>
            <a:spLocks noGrp="1" noChangeArrowheads="1"/>
          </p:cNvSpPr>
          <p:nvPr>
            <p:ph type="subTitle" idx="1"/>
          </p:nvPr>
        </p:nvSpPr>
        <p:spPr>
          <a:xfrm>
            <a:off x="179388" y="6452295"/>
            <a:ext cx="3816350" cy="289073"/>
          </a:xfrm>
          <a:noFill/>
          <a:ln/>
          <a:effectLst>
            <a:outerShdw dist="35921" dir="2700000" algn="ctr" rotWithShape="0">
              <a:srgbClr val="000000"/>
            </a:outerShdw>
          </a:effectLst>
        </p:spPr>
        <p:txBody>
          <a:bodyPr/>
          <a:lstStyle/>
          <a:p>
            <a:pPr algn="l">
              <a:lnSpc>
                <a:spcPct val="80000"/>
              </a:lnSpc>
            </a:pPr>
            <a:r>
              <a:rPr lang="de-CH" sz="1600" dirty="0" smtClean="0">
                <a:solidFill>
                  <a:srgbClr val="FFFFFF"/>
                </a:solidFill>
              </a:rPr>
              <a:t>Das ABC der Mission</a:t>
            </a:r>
            <a:endParaRPr lang="de-CH" sz="16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ctrTitle"/>
          </p:nvPr>
        </p:nvSpPr>
        <p:spPr>
          <a:xfrm>
            <a:off x="251520" y="359898"/>
            <a:ext cx="8587680" cy="1472184"/>
          </a:xfrm>
        </p:spPr>
        <p:txBody>
          <a:bodyPr/>
          <a:lstStyle/>
          <a:p>
            <a:r>
              <a:rPr lang="de-DE" dirty="0" smtClean="0"/>
              <a:t>I.    Mit Weisheit den Menschen</a:t>
            </a:r>
            <a:br>
              <a:rPr lang="de-DE" dirty="0" smtClean="0"/>
            </a:br>
            <a:r>
              <a:rPr lang="de-DE" dirty="0" smtClean="0"/>
              <a:t>      begegnen</a:t>
            </a:r>
            <a:endParaRPr lang="de-CH" dirty="0"/>
          </a:p>
        </p:txBody>
      </p:sp>
      <p:sp>
        <p:nvSpPr>
          <p:cNvPr id="8" name="Rectangle 4"/>
          <p:cNvSpPr txBox="1">
            <a:spLocks noChangeArrowheads="1"/>
          </p:cNvSpPr>
          <p:nvPr/>
        </p:nvSpPr>
        <p:spPr>
          <a:xfrm>
            <a:off x="1259632" y="6453336"/>
            <a:ext cx="7406640" cy="261610"/>
          </a:xfrm>
          <a:prstGeom prst="rect">
            <a:avLst/>
          </a:prstGeom>
        </p:spPr>
        <p:txBody>
          <a:bodyPr tIns="0">
            <a:sp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fontAlgn="auto">
              <a:spcAft>
                <a:spcPts val="0"/>
              </a:spcAft>
            </a:pPr>
            <a:r>
              <a:rPr lang="de-CH" sz="1400" smtClean="0"/>
              <a:t>Das ABC der Mission</a:t>
            </a:r>
            <a:endParaRPr lang="de-CH" sz="1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97641" y="59803"/>
            <a:ext cx="8650823" cy="2970313"/>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4800" dirty="0"/>
              <a:t>„Verhaltet euch klug im Umgang mit denen, die nicht zur Gemeinde gehören.“</a:t>
            </a:r>
          </a:p>
        </p:txBody>
      </p:sp>
      <p:sp>
        <p:nvSpPr>
          <p:cNvPr id="319491" name="Text Box 3"/>
          <p:cNvSpPr txBox="1">
            <a:spLocks noChangeArrowheads="1"/>
          </p:cNvSpPr>
          <p:nvPr/>
        </p:nvSpPr>
        <p:spPr bwMode="auto">
          <a:xfrm>
            <a:off x="4394452" y="2420888"/>
            <a:ext cx="3600239"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Kolosser-Brief 4,5</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24390768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98647"/>
            <a:ext cx="7705186" cy="3474369"/>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3600" dirty="0"/>
              <a:t>„Gott hat uns aus der Gewalt der Finsternis befreit und hat uns in das Reich versetzt, in dem sein geliebter Sohn regiert.“</a:t>
            </a:r>
          </a:p>
        </p:txBody>
      </p:sp>
      <p:sp>
        <p:nvSpPr>
          <p:cNvPr id="319491" name="Text Box 3"/>
          <p:cNvSpPr txBox="1">
            <a:spLocks noChangeArrowheads="1"/>
          </p:cNvSpPr>
          <p:nvPr/>
        </p:nvSpPr>
        <p:spPr bwMode="auto">
          <a:xfrm>
            <a:off x="644743" y="2348880"/>
            <a:ext cx="7200478"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Kolosser-Brief 1,13</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19055549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116632"/>
            <a:ext cx="8137234" cy="3456384"/>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3600" dirty="0"/>
              <a:t>„Ich habe meinen Jüngern dein Wort weitergegeben, und nun hasst sie die Welt, weil sie nicht zu ihr gehören, so wie auch ich nicht zu ihr gehöre.“</a:t>
            </a:r>
          </a:p>
        </p:txBody>
      </p:sp>
      <p:sp>
        <p:nvSpPr>
          <p:cNvPr id="319491" name="Text Box 3"/>
          <p:cNvSpPr txBox="1">
            <a:spLocks noChangeArrowheads="1"/>
          </p:cNvSpPr>
          <p:nvPr/>
        </p:nvSpPr>
        <p:spPr bwMode="auto">
          <a:xfrm>
            <a:off x="575552" y="2576517"/>
            <a:ext cx="7200478"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Johannes-Evangelium 17,14</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20997435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35496" y="44624"/>
            <a:ext cx="7920880" cy="2092881"/>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4400" dirty="0"/>
              <a:t>„Ihr seid das Licht der Welt. Eine Stadt, die auf einem Berg liegt, kann nicht verborgen bleiben.“</a:t>
            </a:r>
          </a:p>
        </p:txBody>
      </p:sp>
      <p:sp>
        <p:nvSpPr>
          <p:cNvPr id="319491" name="Text Box 3"/>
          <p:cNvSpPr txBox="1">
            <a:spLocks noChangeArrowheads="1"/>
          </p:cNvSpPr>
          <p:nvPr/>
        </p:nvSpPr>
        <p:spPr bwMode="auto">
          <a:xfrm>
            <a:off x="827906" y="2432501"/>
            <a:ext cx="7200478"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Matthäus-Evangelium 5,14</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181898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35496" y="44624"/>
            <a:ext cx="8784976" cy="3600400"/>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5400" dirty="0"/>
              <a:t>„Dieser Mensch gibt sich mit Sündern ab und isst sogar mit ihnen!“</a:t>
            </a:r>
          </a:p>
        </p:txBody>
      </p:sp>
      <p:sp>
        <p:nvSpPr>
          <p:cNvPr id="319491" name="Text Box 3"/>
          <p:cNvSpPr txBox="1">
            <a:spLocks noChangeArrowheads="1"/>
          </p:cNvSpPr>
          <p:nvPr/>
        </p:nvSpPr>
        <p:spPr bwMode="auto">
          <a:xfrm>
            <a:off x="4139952" y="2360493"/>
            <a:ext cx="3888110"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sz="2000" dirty="0" smtClean="0"/>
              <a:t>Lukas-Evangelium 15,2</a:t>
            </a:r>
            <a:endParaRPr lang="de-DE" sz="2000"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15121688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35496" y="44624"/>
            <a:ext cx="8929322" cy="2592288"/>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4400" dirty="0"/>
              <a:t>„In meinem früheren Brief habe ich euch vor dem Umgang mit Menschen gewarnt, die ein unmoralisches Leben führen.“</a:t>
            </a:r>
          </a:p>
        </p:txBody>
      </p:sp>
      <p:sp>
        <p:nvSpPr>
          <p:cNvPr id="319491" name="Text Box 3"/>
          <p:cNvSpPr txBox="1">
            <a:spLocks noChangeArrowheads="1"/>
          </p:cNvSpPr>
          <p:nvPr/>
        </p:nvSpPr>
        <p:spPr bwMode="auto">
          <a:xfrm>
            <a:off x="539552" y="2636912"/>
            <a:ext cx="7200478"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1.Korinther-Brief 5,9</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2463938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yad">
  <a:themeElements>
    <a:clrScheme name="Nyad">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Nya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Nyad">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540</Words>
  <Application>Microsoft Office PowerPoint</Application>
  <PresentationFormat>Bildschirmpräsentation (4:3)</PresentationFormat>
  <Paragraphs>55</Paragraphs>
  <Slides>20</Slides>
  <Notes>0</Notes>
  <HiddenSlides>0</HiddenSlides>
  <MMClips>0</MMClips>
  <ScaleCrop>false</ScaleCrop>
  <HeadingPairs>
    <vt:vector size="4" baseType="variant">
      <vt:variant>
        <vt:lpstr>Design</vt:lpstr>
      </vt:variant>
      <vt:variant>
        <vt:i4>1</vt:i4>
      </vt:variant>
      <vt:variant>
        <vt:lpstr>Folientitel</vt:lpstr>
      </vt:variant>
      <vt:variant>
        <vt:i4>20</vt:i4>
      </vt:variant>
    </vt:vector>
  </HeadingPairs>
  <TitlesOfParts>
    <vt:vector size="21" baseType="lpstr">
      <vt:lpstr>Nyad</vt:lpstr>
      <vt:lpstr>Nutze die Gelegenheiten</vt:lpstr>
      <vt:lpstr>PowerPoint-Präsentation</vt:lpstr>
      <vt:lpstr>I.    Mit Weisheit den Menschen       begegnen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II.   Im richtigen Moment reagieren</vt:lpstr>
      <vt:lpstr>PowerPoint-Präsentation</vt:lpstr>
      <vt:lpstr>PowerPoint-Präsentation</vt:lpstr>
      <vt:lpstr>PowerPoint-Präsentation</vt:lpstr>
      <vt:lpstr>PowerPoint-Präsentation</vt:lpstr>
      <vt:lpstr>Schlussgedanke </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ABC der Mission - Teil 3/4 - Nutze die Gelegenheiten - Folien</dc:title>
  <dc:creator>Jürg Birnstiel</dc:creator>
  <cp:lastModifiedBy>Me</cp:lastModifiedBy>
  <cp:revision>596</cp:revision>
  <cp:lastPrinted>1601-01-01T00:00:00Z</cp:lastPrinted>
  <dcterms:created xsi:type="dcterms:W3CDTF">2005-04-13T18:10:29Z</dcterms:created>
  <dcterms:modified xsi:type="dcterms:W3CDTF">2013-10-01T20:15:29Z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TC010721341031</vt:lpwstr>
  </property>
</Properties>
</file>