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6"/>
  </p:notesMasterIdLst>
  <p:sldIdLst>
    <p:sldId id="256" r:id="rId3"/>
    <p:sldId id="1127" r:id="rId4"/>
    <p:sldId id="1164" r:id="rId5"/>
    <p:sldId id="1165" r:id="rId6"/>
    <p:sldId id="1167" r:id="rId7"/>
    <p:sldId id="1168" r:id="rId8"/>
    <p:sldId id="1169" r:id="rId9"/>
    <p:sldId id="430" r:id="rId10"/>
    <p:sldId id="1170" r:id="rId11"/>
    <p:sldId id="1171" r:id="rId12"/>
    <p:sldId id="1172" r:id="rId13"/>
    <p:sldId id="1173" r:id="rId14"/>
    <p:sldId id="1174" r:id="rId15"/>
    <p:sldId id="1175" r:id="rId16"/>
    <p:sldId id="1176" r:id="rId17"/>
    <p:sldId id="1177" r:id="rId18"/>
    <p:sldId id="1178" r:id="rId19"/>
    <p:sldId id="1162" r:id="rId20"/>
    <p:sldId id="1179" r:id="rId21"/>
    <p:sldId id="1180" r:id="rId22"/>
    <p:sldId id="1181" r:id="rId23"/>
    <p:sldId id="1182" r:id="rId24"/>
    <p:sldId id="1183" r:id="rId25"/>
    <p:sldId id="1163" r:id="rId26"/>
    <p:sldId id="1184" r:id="rId27"/>
    <p:sldId id="1185" r:id="rId28"/>
    <p:sldId id="1186" r:id="rId29"/>
    <p:sldId id="1187" r:id="rId30"/>
    <p:sldId id="1191" r:id="rId31"/>
    <p:sldId id="263" r:id="rId32"/>
    <p:sldId id="1188" r:id="rId33"/>
    <p:sldId id="1190" r:id="rId34"/>
    <p:sldId id="325" r:id="rId35"/>
  </p:sldIdLst>
  <p:sldSz cx="9144000" cy="6858000" type="screen4x3"/>
  <p:notesSz cx="6858000" cy="9144000"/>
  <p:defaultTextStyle>
    <a:defPPr>
      <a:defRPr lang="de-CH"/>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000066"/>
    <a:srgbClr val="CC0000"/>
    <a:srgbClr val="FFFF00"/>
    <a:srgbClr val="FFCC00"/>
    <a:srgbClr val="A50021"/>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4" autoAdjust="0"/>
    <p:restoredTop sz="90221" autoAdjust="0"/>
  </p:normalViewPr>
  <p:slideViewPr>
    <p:cSldViewPr>
      <p:cViewPr varScale="1">
        <p:scale>
          <a:sx n="119" d="100"/>
          <a:sy n="119"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416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416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6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16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416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4958D01-972E-4402-9164-DD11B4DE034A}" type="slidenum">
              <a:rPr lang="de-DE"/>
              <a:pPr/>
              <a:t>‹Nr.›</a:t>
            </a:fld>
            <a:endParaRPr lang="de-DE"/>
          </a:p>
        </p:txBody>
      </p:sp>
    </p:spTree>
    <p:extLst>
      <p:ext uri="{BB962C8B-B14F-4D97-AF65-F5344CB8AC3E}">
        <p14:creationId xmlns:p14="http://schemas.microsoft.com/office/powerpoint/2010/main" val="34745759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19200" y="2133600"/>
            <a:ext cx="6705600" cy="1905000"/>
          </a:xfrm>
        </p:spPr>
        <p:txBody>
          <a:bodyPr/>
          <a:lstStyle>
            <a:lvl1pPr>
              <a:defRPr sz="4400"/>
            </a:lvl1pPr>
          </a:lstStyle>
          <a:p>
            <a:r>
              <a:rPr lang="de-CH"/>
              <a:t>Titelmasterformat durch Klicken bearbeiten</a:t>
            </a:r>
          </a:p>
        </p:txBody>
      </p:sp>
      <p:sp>
        <p:nvSpPr>
          <p:cNvPr id="3075" name="Rectangle 3"/>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itchFamily="34" charset="0"/>
              </a:defRPr>
            </a:lvl1pPr>
          </a:lstStyle>
          <a:p>
            <a:r>
              <a:rPr lang="de-CH"/>
              <a:t>Formatvorlage des Untertitelmasters durch Klicken bearbeiten</a:t>
            </a:r>
          </a:p>
        </p:txBody>
      </p:sp>
      <p:sp>
        <p:nvSpPr>
          <p:cNvPr id="3076" name="Rectangle 4"/>
          <p:cNvSpPr>
            <a:spLocks noGrp="1" noChangeArrowheads="1"/>
          </p:cNvSpPr>
          <p:nvPr>
            <p:ph type="dt" sz="half" idx="2"/>
          </p:nvPr>
        </p:nvSpPr>
        <p:spPr>
          <a:xfrm>
            <a:off x="228600" y="6248400"/>
            <a:ext cx="1905000" cy="457200"/>
          </a:xfrm>
        </p:spPr>
        <p:txBody>
          <a:bodyPr/>
          <a:lstStyle>
            <a:lvl1pPr>
              <a:defRPr/>
            </a:lvl1pPr>
          </a:lstStyle>
          <a:p>
            <a:endParaRPr lang="de-CH"/>
          </a:p>
        </p:txBody>
      </p:sp>
      <p:sp>
        <p:nvSpPr>
          <p:cNvPr id="3077" name="Rectangle 5"/>
          <p:cNvSpPr>
            <a:spLocks noGrp="1" noChangeArrowheads="1"/>
          </p:cNvSpPr>
          <p:nvPr>
            <p:ph type="ftr" sz="quarter" idx="3"/>
          </p:nvPr>
        </p:nvSpPr>
        <p:spPr>
          <a:xfrm>
            <a:off x="2362200" y="6248400"/>
            <a:ext cx="4343400" cy="457200"/>
          </a:xfrm>
        </p:spPr>
        <p:txBody>
          <a:bodyPr/>
          <a:lstStyle>
            <a:lvl1pPr>
              <a:defRPr/>
            </a:lvl1pPr>
          </a:lstStyle>
          <a:p>
            <a:endParaRPr lang="de-CH"/>
          </a:p>
        </p:txBody>
      </p:sp>
      <p:sp>
        <p:nvSpPr>
          <p:cNvPr id="3078" name="Rectangle 6"/>
          <p:cNvSpPr>
            <a:spLocks noGrp="1" noChangeArrowheads="1"/>
          </p:cNvSpPr>
          <p:nvPr>
            <p:ph type="sldNum" sz="quarter" idx="4"/>
          </p:nvPr>
        </p:nvSpPr>
        <p:spPr>
          <a:xfrm>
            <a:off x="7010400" y="6248400"/>
            <a:ext cx="1905000" cy="457200"/>
          </a:xfrm>
        </p:spPr>
        <p:txBody>
          <a:bodyPr/>
          <a:lstStyle>
            <a:lvl1pPr>
              <a:defRPr/>
            </a:lvl1pPr>
          </a:lstStyle>
          <a:p>
            <a:fld id="{25F393E1-9487-40D9-9C76-FDBAC8790A90}" type="slidenum">
              <a:rPr lang="de-CH"/>
              <a:pPr/>
              <a:t>‹Nr.›</a:t>
            </a:fld>
            <a:endParaRPr lang="de-CH"/>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83119B74-C38A-4131-9B94-4B0FE25040F2}" type="slidenum">
              <a:rPr lang="de-CH"/>
              <a:pPr/>
              <a:t>‹Nr.›</a:t>
            </a:fld>
            <a:endParaRPr lang="de-CH"/>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34200" y="304800"/>
            <a:ext cx="1600200" cy="57150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2133600" y="304800"/>
            <a:ext cx="4648200" cy="57150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C7C8A486-E23A-455A-A7E6-DB79AC8C944D}" type="slidenum">
              <a:rPr lang="de-CH"/>
              <a:pPr/>
              <a:t>‹Nr.›</a:t>
            </a:fld>
            <a:endParaRPr lang="de-CH"/>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577538" name="Rectangle 2"/>
          <p:cNvSpPr>
            <a:spLocks noGrp="1" noChangeArrowheads="1"/>
          </p:cNvSpPr>
          <p:nvPr>
            <p:ph type="ctrTitle"/>
          </p:nvPr>
        </p:nvSpPr>
        <p:spPr>
          <a:xfrm>
            <a:off x="1219200" y="2133600"/>
            <a:ext cx="6705600" cy="1905000"/>
          </a:xfrm>
        </p:spPr>
        <p:txBody>
          <a:bodyPr/>
          <a:lstStyle>
            <a:lvl1pPr algn="ctr">
              <a:defRPr sz="4400"/>
            </a:lvl1pPr>
          </a:lstStyle>
          <a:p>
            <a:r>
              <a:rPr lang="de-CH"/>
              <a:t>Titelmasterformat durch Klicken bearbeiten</a:t>
            </a:r>
          </a:p>
        </p:txBody>
      </p:sp>
      <p:sp>
        <p:nvSpPr>
          <p:cNvPr id="577539" name="Rectangle 3"/>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itchFamily="34" charset="0"/>
              </a:defRPr>
            </a:lvl1pPr>
          </a:lstStyle>
          <a:p>
            <a:r>
              <a:rPr lang="de-CH"/>
              <a:t>Formatvorlage des Untertitelmasters durch Klicken bearbeiten</a:t>
            </a:r>
          </a:p>
        </p:txBody>
      </p:sp>
      <p:sp>
        <p:nvSpPr>
          <p:cNvPr id="577540" name="Rectangle 4"/>
          <p:cNvSpPr>
            <a:spLocks noGrp="1" noChangeArrowheads="1"/>
          </p:cNvSpPr>
          <p:nvPr>
            <p:ph type="dt" sz="half" idx="2"/>
          </p:nvPr>
        </p:nvSpPr>
        <p:spPr>
          <a:xfrm>
            <a:off x="228600" y="6248400"/>
            <a:ext cx="1905000" cy="457200"/>
          </a:xfrm>
          <a:effectLst>
            <a:outerShdw dist="35921" dir="2700000" algn="ctr" rotWithShape="0">
              <a:srgbClr val="000000"/>
            </a:outerShdw>
          </a:effectLst>
        </p:spPr>
        <p:txBody>
          <a:bodyPr/>
          <a:lstStyle>
            <a:lvl1pPr>
              <a:defRPr>
                <a:solidFill>
                  <a:srgbClr val="FFFFFF"/>
                </a:solidFill>
                <a:latin typeface="+mj-lt"/>
              </a:defRPr>
            </a:lvl1pPr>
          </a:lstStyle>
          <a:p>
            <a:endParaRPr lang="de-CH"/>
          </a:p>
        </p:txBody>
      </p:sp>
      <p:sp>
        <p:nvSpPr>
          <p:cNvPr id="577541" name="Rectangle 5"/>
          <p:cNvSpPr>
            <a:spLocks noGrp="1" noChangeArrowheads="1"/>
          </p:cNvSpPr>
          <p:nvPr>
            <p:ph type="ftr" sz="quarter" idx="3"/>
          </p:nvPr>
        </p:nvSpPr>
        <p:spPr>
          <a:xfrm>
            <a:off x="2362200" y="6248400"/>
            <a:ext cx="4343400" cy="457200"/>
          </a:xfrm>
          <a:effectLst>
            <a:outerShdw dist="35921" dir="2700000" algn="ctr" rotWithShape="0">
              <a:srgbClr val="000000"/>
            </a:outerShdw>
          </a:effectLst>
        </p:spPr>
        <p:txBody>
          <a:bodyPr/>
          <a:lstStyle>
            <a:lvl1pPr>
              <a:defRPr>
                <a:solidFill>
                  <a:srgbClr val="FFFFFF"/>
                </a:solidFill>
              </a:defRPr>
            </a:lvl1pPr>
          </a:lstStyle>
          <a:p>
            <a:endParaRPr lang="de-CH"/>
          </a:p>
        </p:txBody>
      </p:sp>
      <p:sp>
        <p:nvSpPr>
          <p:cNvPr id="577542" name="Rectangle 6"/>
          <p:cNvSpPr>
            <a:spLocks noGrp="1" noChangeArrowheads="1"/>
          </p:cNvSpPr>
          <p:nvPr>
            <p:ph type="sldNum" sz="quarter" idx="4"/>
          </p:nvPr>
        </p:nvSpPr>
        <p:spPr>
          <a:xfrm>
            <a:off x="7010400" y="6248400"/>
            <a:ext cx="1905000" cy="457200"/>
          </a:xfrm>
          <a:effectLst>
            <a:outerShdw dist="35921" dir="2700000" algn="ctr" rotWithShape="0">
              <a:srgbClr val="000000"/>
            </a:outerShdw>
          </a:effectLst>
        </p:spPr>
        <p:txBody>
          <a:bodyPr/>
          <a:lstStyle>
            <a:lvl1pPr>
              <a:defRPr>
                <a:solidFill>
                  <a:srgbClr val="FFFFFF"/>
                </a:solidFill>
              </a:defRPr>
            </a:lvl1pPr>
          </a:lstStyle>
          <a:p>
            <a:fld id="{BBFF152F-9BEA-4068-8452-A3F63F34C830}" type="slidenum">
              <a:rPr lang="de-CH"/>
              <a:pPr/>
              <a:t>‹Nr.›</a:t>
            </a:fld>
            <a:endParaRPr lang="de-CH"/>
          </a:p>
        </p:txBody>
      </p:sp>
    </p:spTree>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347E7AF3-792F-4E6F-9D4A-9A7BC65D7539}" type="slidenum">
              <a:rPr lang="de-CH"/>
              <a:pPr/>
              <a:t>‹Nr.›</a:t>
            </a:fld>
            <a:endParaRPr lang="de-CH"/>
          </a:p>
        </p:txBody>
      </p:sp>
    </p:spTree>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DF1C33F8-BF06-4C47-AFDA-4D317CE37094}" type="slidenum">
              <a:rPr lang="de-CH"/>
              <a:pPr/>
              <a:t>‹Nr.›</a:t>
            </a:fld>
            <a:endParaRPr lang="de-CH"/>
          </a:p>
        </p:txBody>
      </p:sp>
    </p:spTree>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3FABC3E8-6E4D-4023-A29B-E8A99CAD0D6A}" type="slidenum">
              <a:rPr lang="de-CH"/>
              <a:pPr/>
              <a:t>‹Nr.›</a:t>
            </a:fld>
            <a:endParaRPr lang="de-CH"/>
          </a:p>
        </p:txBody>
      </p:sp>
    </p:spTree>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CH"/>
          </a:p>
        </p:txBody>
      </p:sp>
      <p:sp>
        <p:nvSpPr>
          <p:cNvPr id="8" name="Fußzeilenplatzhalter 7"/>
          <p:cNvSpPr>
            <a:spLocks noGrp="1"/>
          </p:cNvSpPr>
          <p:nvPr>
            <p:ph type="ftr" sz="quarter" idx="11"/>
          </p:nvPr>
        </p:nvSpPr>
        <p:spPr/>
        <p:txBody>
          <a:bodyPr/>
          <a:lstStyle>
            <a:lvl1pPr>
              <a:defRPr/>
            </a:lvl1pPr>
          </a:lstStyle>
          <a:p>
            <a:endParaRPr lang="de-CH"/>
          </a:p>
        </p:txBody>
      </p:sp>
      <p:sp>
        <p:nvSpPr>
          <p:cNvPr id="9" name="Foliennummernplatzhalter 8"/>
          <p:cNvSpPr>
            <a:spLocks noGrp="1"/>
          </p:cNvSpPr>
          <p:nvPr>
            <p:ph type="sldNum" sz="quarter" idx="12"/>
          </p:nvPr>
        </p:nvSpPr>
        <p:spPr/>
        <p:txBody>
          <a:bodyPr/>
          <a:lstStyle>
            <a:lvl1pPr>
              <a:defRPr/>
            </a:lvl1pPr>
          </a:lstStyle>
          <a:p>
            <a:fld id="{132D63E5-2428-4584-A66E-BD0A356B507C}" type="slidenum">
              <a:rPr lang="de-CH"/>
              <a:pPr/>
              <a:t>‹Nr.›</a:t>
            </a:fld>
            <a:endParaRPr lang="de-CH"/>
          </a:p>
        </p:txBody>
      </p:sp>
    </p:spTree>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CH"/>
          </a:p>
        </p:txBody>
      </p:sp>
      <p:sp>
        <p:nvSpPr>
          <p:cNvPr id="4" name="Fußzeilenplatzhalter 3"/>
          <p:cNvSpPr>
            <a:spLocks noGrp="1"/>
          </p:cNvSpPr>
          <p:nvPr>
            <p:ph type="ftr" sz="quarter" idx="11"/>
          </p:nvPr>
        </p:nvSpPr>
        <p:spPr/>
        <p:txBody>
          <a:bodyPr/>
          <a:lstStyle>
            <a:lvl1pPr>
              <a:defRPr/>
            </a:lvl1pPr>
          </a:lstStyle>
          <a:p>
            <a:endParaRPr lang="de-CH"/>
          </a:p>
        </p:txBody>
      </p:sp>
      <p:sp>
        <p:nvSpPr>
          <p:cNvPr id="5" name="Foliennummernplatzhalter 4"/>
          <p:cNvSpPr>
            <a:spLocks noGrp="1"/>
          </p:cNvSpPr>
          <p:nvPr>
            <p:ph type="sldNum" sz="quarter" idx="12"/>
          </p:nvPr>
        </p:nvSpPr>
        <p:spPr/>
        <p:txBody>
          <a:bodyPr/>
          <a:lstStyle>
            <a:lvl1pPr>
              <a:defRPr/>
            </a:lvl1pPr>
          </a:lstStyle>
          <a:p>
            <a:fld id="{F7F6694E-C5FC-400A-8CCD-13567B6A2C99}" type="slidenum">
              <a:rPr lang="de-CH"/>
              <a:pPr/>
              <a:t>‹Nr.›</a:t>
            </a:fld>
            <a:endParaRPr lang="de-CH"/>
          </a:p>
        </p:txBody>
      </p:sp>
    </p:spTree>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CH"/>
          </a:p>
        </p:txBody>
      </p:sp>
      <p:sp>
        <p:nvSpPr>
          <p:cNvPr id="3" name="Fußzeilenplatzhalter 2"/>
          <p:cNvSpPr>
            <a:spLocks noGrp="1"/>
          </p:cNvSpPr>
          <p:nvPr>
            <p:ph type="ftr" sz="quarter" idx="11"/>
          </p:nvPr>
        </p:nvSpPr>
        <p:spPr/>
        <p:txBody>
          <a:bodyPr/>
          <a:lstStyle>
            <a:lvl1pPr>
              <a:defRPr/>
            </a:lvl1pPr>
          </a:lstStyle>
          <a:p>
            <a:endParaRPr lang="de-CH"/>
          </a:p>
        </p:txBody>
      </p:sp>
      <p:sp>
        <p:nvSpPr>
          <p:cNvPr id="4" name="Foliennummernplatzhalter 3"/>
          <p:cNvSpPr>
            <a:spLocks noGrp="1"/>
          </p:cNvSpPr>
          <p:nvPr>
            <p:ph type="sldNum" sz="quarter" idx="12"/>
          </p:nvPr>
        </p:nvSpPr>
        <p:spPr/>
        <p:txBody>
          <a:bodyPr/>
          <a:lstStyle>
            <a:lvl1pPr>
              <a:defRPr/>
            </a:lvl1pPr>
          </a:lstStyle>
          <a:p>
            <a:fld id="{D739EE07-5CF3-4F35-B4FA-6C37A157B5C5}" type="slidenum">
              <a:rPr lang="de-CH"/>
              <a:pPr/>
              <a:t>‹Nr.›</a:t>
            </a:fld>
            <a:endParaRPr lang="de-CH"/>
          </a:p>
        </p:txBody>
      </p:sp>
    </p:spTree>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372F3AC9-8114-42A1-AF08-B95C1D51D948}" type="slidenum">
              <a:rPr lang="de-CH"/>
              <a:pPr/>
              <a:t>‹Nr.›</a:t>
            </a:fld>
            <a:endParaRPr lang="de-CH"/>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C2766B09-46DA-4FF9-87CE-945CFF60FE01}" type="slidenum">
              <a:rPr lang="de-CH"/>
              <a:pPr/>
              <a:t>‹Nr.›</a:t>
            </a:fld>
            <a:endParaRPr lang="de-CH"/>
          </a:p>
        </p:txBody>
      </p:sp>
    </p:spTree>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CDBB9EDA-7C9B-43EB-8FDC-A4B3A9E68B4E}" type="slidenum">
              <a:rPr lang="de-CH"/>
              <a:pPr/>
              <a:t>‹Nr.›</a:t>
            </a:fld>
            <a:endParaRPr lang="de-CH"/>
          </a:p>
        </p:txBody>
      </p:sp>
    </p:spTree>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D5F7F82E-B705-4ABD-A4F9-77862BF976A7}" type="slidenum">
              <a:rPr lang="de-CH"/>
              <a:pPr/>
              <a:t>‹Nr.›</a:t>
            </a:fld>
            <a:endParaRPr lang="de-CH"/>
          </a:p>
        </p:txBody>
      </p:sp>
    </p:spTree>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34200" y="304800"/>
            <a:ext cx="1600200" cy="57150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2133600" y="304800"/>
            <a:ext cx="4648200" cy="57150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59B3BBB2-80F8-497E-8171-DDCE858453CC}" type="slidenum">
              <a:rPr lang="de-CH"/>
              <a:pPr/>
              <a:t>‹Nr.›</a:t>
            </a:fld>
            <a:endParaRPr lang="de-CH"/>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CH"/>
          </a:p>
        </p:txBody>
      </p:sp>
      <p:sp>
        <p:nvSpPr>
          <p:cNvPr id="5" name="Fußzeilenplatzhalter 4"/>
          <p:cNvSpPr>
            <a:spLocks noGrp="1"/>
          </p:cNvSpPr>
          <p:nvPr>
            <p:ph type="ftr" sz="quarter" idx="11"/>
          </p:nvPr>
        </p:nvSpPr>
        <p:spPr/>
        <p:txBody>
          <a:bodyPr/>
          <a:lstStyle>
            <a:lvl1pPr>
              <a:defRPr/>
            </a:lvl1pPr>
          </a:lstStyle>
          <a:p>
            <a:endParaRPr lang="de-CH"/>
          </a:p>
        </p:txBody>
      </p:sp>
      <p:sp>
        <p:nvSpPr>
          <p:cNvPr id="6" name="Foliennummernplatzhalter 5"/>
          <p:cNvSpPr>
            <a:spLocks noGrp="1"/>
          </p:cNvSpPr>
          <p:nvPr>
            <p:ph type="sldNum" sz="quarter" idx="12"/>
          </p:nvPr>
        </p:nvSpPr>
        <p:spPr/>
        <p:txBody>
          <a:bodyPr/>
          <a:lstStyle>
            <a:lvl1pPr>
              <a:defRPr/>
            </a:lvl1pPr>
          </a:lstStyle>
          <a:p>
            <a:fld id="{1DB4DA10-6943-4C58-A7AB-56B75E638A66}" type="slidenum">
              <a:rPr lang="de-CH"/>
              <a:pPr/>
              <a:t>‹Nr.›</a:t>
            </a:fld>
            <a:endParaRPr lang="de-CH"/>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700E91A1-03F5-4FF5-8FB3-4474B5F69D7D}" type="slidenum">
              <a:rPr lang="de-CH"/>
              <a:pPr/>
              <a:t>‹Nr.›</a:t>
            </a:fld>
            <a:endParaRPr lang="de-CH"/>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CH"/>
          </a:p>
        </p:txBody>
      </p:sp>
      <p:sp>
        <p:nvSpPr>
          <p:cNvPr id="8" name="Fußzeilenplatzhalter 7"/>
          <p:cNvSpPr>
            <a:spLocks noGrp="1"/>
          </p:cNvSpPr>
          <p:nvPr>
            <p:ph type="ftr" sz="quarter" idx="11"/>
          </p:nvPr>
        </p:nvSpPr>
        <p:spPr/>
        <p:txBody>
          <a:bodyPr/>
          <a:lstStyle>
            <a:lvl1pPr>
              <a:defRPr/>
            </a:lvl1pPr>
          </a:lstStyle>
          <a:p>
            <a:endParaRPr lang="de-CH"/>
          </a:p>
        </p:txBody>
      </p:sp>
      <p:sp>
        <p:nvSpPr>
          <p:cNvPr id="9" name="Foliennummernplatzhalter 8"/>
          <p:cNvSpPr>
            <a:spLocks noGrp="1"/>
          </p:cNvSpPr>
          <p:nvPr>
            <p:ph type="sldNum" sz="quarter" idx="12"/>
          </p:nvPr>
        </p:nvSpPr>
        <p:spPr/>
        <p:txBody>
          <a:bodyPr/>
          <a:lstStyle>
            <a:lvl1pPr>
              <a:defRPr/>
            </a:lvl1pPr>
          </a:lstStyle>
          <a:p>
            <a:fld id="{84B053EA-48A0-4B2A-84FA-23BF88760EA3}" type="slidenum">
              <a:rPr lang="de-CH"/>
              <a:pPr/>
              <a:t>‹Nr.›</a:t>
            </a:fld>
            <a:endParaRPr lang="de-CH"/>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CH"/>
          </a:p>
        </p:txBody>
      </p:sp>
      <p:sp>
        <p:nvSpPr>
          <p:cNvPr id="4" name="Fußzeilenplatzhalter 3"/>
          <p:cNvSpPr>
            <a:spLocks noGrp="1"/>
          </p:cNvSpPr>
          <p:nvPr>
            <p:ph type="ftr" sz="quarter" idx="11"/>
          </p:nvPr>
        </p:nvSpPr>
        <p:spPr/>
        <p:txBody>
          <a:bodyPr/>
          <a:lstStyle>
            <a:lvl1pPr>
              <a:defRPr/>
            </a:lvl1pPr>
          </a:lstStyle>
          <a:p>
            <a:endParaRPr lang="de-CH"/>
          </a:p>
        </p:txBody>
      </p:sp>
      <p:sp>
        <p:nvSpPr>
          <p:cNvPr id="5" name="Foliennummernplatzhalter 4"/>
          <p:cNvSpPr>
            <a:spLocks noGrp="1"/>
          </p:cNvSpPr>
          <p:nvPr>
            <p:ph type="sldNum" sz="quarter" idx="12"/>
          </p:nvPr>
        </p:nvSpPr>
        <p:spPr/>
        <p:txBody>
          <a:bodyPr/>
          <a:lstStyle>
            <a:lvl1pPr>
              <a:defRPr/>
            </a:lvl1pPr>
          </a:lstStyle>
          <a:p>
            <a:fld id="{FD146C39-8166-461F-9688-D7225C3052E9}" type="slidenum">
              <a:rPr lang="de-CH"/>
              <a:pPr/>
              <a:t>‹Nr.›</a:t>
            </a:fld>
            <a:endParaRPr lang="de-CH"/>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CH"/>
          </a:p>
        </p:txBody>
      </p:sp>
      <p:sp>
        <p:nvSpPr>
          <p:cNvPr id="3" name="Fußzeilenplatzhalter 2"/>
          <p:cNvSpPr>
            <a:spLocks noGrp="1"/>
          </p:cNvSpPr>
          <p:nvPr>
            <p:ph type="ftr" sz="quarter" idx="11"/>
          </p:nvPr>
        </p:nvSpPr>
        <p:spPr/>
        <p:txBody>
          <a:bodyPr/>
          <a:lstStyle>
            <a:lvl1pPr>
              <a:defRPr/>
            </a:lvl1pPr>
          </a:lstStyle>
          <a:p>
            <a:endParaRPr lang="de-CH"/>
          </a:p>
        </p:txBody>
      </p:sp>
      <p:sp>
        <p:nvSpPr>
          <p:cNvPr id="4" name="Foliennummernplatzhalter 3"/>
          <p:cNvSpPr>
            <a:spLocks noGrp="1"/>
          </p:cNvSpPr>
          <p:nvPr>
            <p:ph type="sldNum" sz="quarter" idx="12"/>
          </p:nvPr>
        </p:nvSpPr>
        <p:spPr/>
        <p:txBody>
          <a:bodyPr/>
          <a:lstStyle>
            <a:lvl1pPr>
              <a:defRPr/>
            </a:lvl1pPr>
          </a:lstStyle>
          <a:p>
            <a:fld id="{2883A76C-AFF5-486F-86CB-9F31A316CDD3}" type="slidenum">
              <a:rPr lang="de-CH"/>
              <a:pPr/>
              <a:t>‹Nr.›</a:t>
            </a:fld>
            <a:endParaRPr lang="de-CH"/>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C16B11CF-0331-499B-9C1A-8C95435600E0}" type="slidenum">
              <a:rPr lang="de-CH"/>
              <a:pPr/>
              <a:t>‹Nr.›</a:t>
            </a:fld>
            <a:endParaRPr lang="de-CH"/>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CH"/>
          </a:p>
        </p:txBody>
      </p:sp>
      <p:sp>
        <p:nvSpPr>
          <p:cNvPr id="6" name="Fußzeilenplatzhalter 5"/>
          <p:cNvSpPr>
            <a:spLocks noGrp="1"/>
          </p:cNvSpPr>
          <p:nvPr>
            <p:ph type="ftr" sz="quarter" idx="11"/>
          </p:nvPr>
        </p:nvSpPr>
        <p:spPr/>
        <p:txBody>
          <a:bodyPr/>
          <a:lstStyle>
            <a:lvl1pPr>
              <a:defRPr/>
            </a:lvl1pPr>
          </a:lstStyle>
          <a:p>
            <a:endParaRPr lang="de-CH"/>
          </a:p>
        </p:txBody>
      </p:sp>
      <p:sp>
        <p:nvSpPr>
          <p:cNvPr id="7" name="Foliennummernplatzhalter 6"/>
          <p:cNvSpPr>
            <a:spLocks noGrp="1"/>
          </p:cNvSpPr>
          <p:nvPr>
            <p:ph type="sldNum" sz="quarter" idx="12"/>
          </p:nvPr>
        </p:nvSpPr>
        <p:spPr/>
        <p:txBody>
          <a:bodyPr/>
          <a:lstStyle>
            <a:lvl1pPr>
              <a:defRPr/>
            </a:lvl1pPr>
          </a:lstStyle>
          <a:p>
            <a:fld id="{AFF1AD0D-4238-4C8E-BD4C-0C8B17F25E16}" type="slidenum">
              <a:rPr lang="de-CH"/>
              <a:pPr/>
              <a:t>‹Nr.›</a:t>
            </a:fld>
            <a:endParaRPr lang="de-CH"/>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1000" b="-1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33600" y="304800"/>
            <a:ext cx="6400800" cy="1447800"/>
          </a:xfrm>
          <a:prstGeom prst="rect">
            <a:avLst/>
          </a:prstGeom>
          <a:noFill/>
          <a:ln w="9525">
            <a:noFill/>
            <a:miter lim="800000"/>
            <a:headEnd/>
            <a:tailEnd/>
          </a:ln>
          <a:effectLst>
            <a:outerShdw dist="35921" dir="2700000" algn="ctr" rotWithShape="0">
              <a:srgbClr val="000000"/>
            </a:outerShdw>
          </a:effectLst>
        </p:spPr>
        <p:txBody>
          <a:bodyPr vert="horz" wrap="square" lIns="91440" tIns="45720" rIns="91440" bIns="45720" numCol="1" anchor="ctr" anchorCtr="0" compatLnSpc="1">
            <a:prstTxWarp prst="textNoShape">
              <a:avLst/>
            </a:prstTxWarp>
          </a:bodyPr>
          <a:lstStyle/>
          <a:p>
            <a:pPr lvl="0"/>
            <a:r>
              <a:rPr lang="de-CH" smtClean="0"/>
              <a:t>Titelmasterformat durch Klicken bearbeiten</a:t>
            </a:r>
          </a:p>
        </p:txBody>
      </p:sp>
      <p:sp>
        <p:nvSpPr>
          <p:cNvPr id="1027" name="Rectangle 3"/>
          <p:cNvSpPr>
            <a:spLocks noGrp="1" noChangeArrowheads="1"/>
          </p:cNvSpPr>
          <p:nvPr>
            <p:ph type="body" idx="1"/>
          </p:nvPr>
        </p:nvSpPr>
        <p:spPr bwMode="auto">
          <a:xfrm>
            <a:off x="2133600" y="1981200"/>
            <a:ext cx="64008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smtClean="0"/>
              <a:t>Textmasterformate durch Klicken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1028" name="Rectangle 4"/>
          <p:cNvSpPr>
            <a:spLocks noGrp="1" noChangeArrowheads="1"/>
          </p:cNvSpPr>
          <p:nvPr>
            <p:ph type="dt" sz="half" idx="2"/>
          </p:nvPr>
        </p:nvSpPr>
        <p:spPr bwMode="auto">
          <a:xfrm>
            <a:off x="21336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de-CH"/>
          </a:p>
        </p:txBody>
      </p:sp>
      <p:sp>
        <p:nvSpPr>
          <p:cNvPr id="1029" name="Rectangle 5"/>
          <p:cNvSpPr>
            <a:spLocks noGrp="1" noChangeArrowheads="1"/>
          </p:cNvSpPr>
          <p:nvPr>
            <p:ph type="ftr" sz="quarter" idx="3"/>
          </p:nvPr>
        </p:nvSpPr>
        <p:spPr bwMode="auto">
          <a:xfrm>
            <a:off x="3886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de-CH"/>
          </a:p>
        </p:txBody>
      </p:sp>
      <p:sp>
        <p:nvSpPr>
          <p:cNvPr id="1030" name="Rectangle 6"/>
          <p:cNvSpPr>
            <a:spLocks noGrp="1" noChangeArrowheads="1"/>
          </p:cNvSpPr>
          <p:nvPr>
            <p:ph type="sldNum" sz="quarter" idx="4"/>
          </p:nvPr>
        </p:nvSpPr>
        <p:spPr bwMode="auto">
          <a:xfrm>
            <a:off x="7239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DBB2C524-66E9-46E2-9E72-642CB209CE0E}" type="slidenum">
              <a:rPr lang="de-CH"/>
              <a:pPr/>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wipe dir="r"/>
  </p:transition>
  <p:txStyles>
    <p:titleStyle>
      <a:lvl1pPr algn="ctr" rtl="0" fontAlgn="base">
        <a:lnSpc>
          <a:spcPct val="80000"/>
        </a:lnSpc>
        <a:spcBef>
          <a:spcPct val="0"/>
        </a:spcBef>
        <a:spcAft>
          <a:spcPct val="0"/>
        </a:spcAft>
        <a:defRPr sz="4000">
          <a:solidFill>
            <a:srgbClr val="FFFFFF"/>
          </a:solidFill>
          <a:latin typeface="+mj-lt"/>
          <a:ea typeface="+mj-ea"/>
          <a:cs typeface="+mj-cs"/>
        </a:defRPr>
      </a:lvl1pPr>
      <a:lvl2pPr algn="ctr" rtl="0" fontAlgn="base">
        <a:lnSpc>
          <a:spcPct val="80000"/>
        </a:lnSpc>
        <a:spcBef>
          <a:spcPct val="0"/>
        </a:spcBef>
        <a:spcAft>
          <a:spcPct val="0"/>
        </a:spcAft>
        <a:defRPr sz="4000">
          <a:solidFill>
            <a:srgbClr val="FFFFFF"/>
          </a:solidFill>
          <a:latin typeface="Arial Rounded MT Bold" pitchFamily="34" charset="0"/>
        </a:defRPr>
      </a:lvl2pPr>
      <a:lvl3pPr algn="ctr" rtl="0" fontAlgn="base">
        <a:lnSpc>
          <a:spcPct val="80000"/>
        </a:lnSpc>
        <a:spcBef>
          <a:spcPct val="0"/>
        </a:spcBef>
        <a:spcAft>
          <a:spcPct val="0"/>
        </a:spcAft>
        <a:defRPr sz="4000">
          <a:solidFill>
            <a:srgbClr val="FFFFFF"/>
          </a:solidFill>
          <a:latin typeface="Arial Rounded MT Bold" pitchFamily="34" charset="0"/>
        </a:defRPr>
      </a:lvl3pPr>
      <a:lvl4pPr algn="ctr" rtl="0" fontAlgn="base">
        <a:lnSpc>
          <a:spcPct val="80000"/>
        </a:lnSpc>
        <a:spcBef>
          <a:spcPct val="0"/>
        </a:spcBef>
        <a:spcAft>
          <a:spcPct val="0"/>
        </a:spcAft>
        <a:defRPr sz="4000">
          <a:solidFill>
            <a:srgbClr val="FFFFFF"/>
          </a:solidFill>
          <a:latin typeface="Arial Rounded MT Bold" pitchFamily="34" charset="0"/>
        </a:defRPr>
      </a:lvl4pPr>
      <a:lvl5pPr algn="ctr" rtl="0" fontAlgn="base">
        <a:lnSpc>
          <a:spcPct val="80000"/>
        </a:lnSpc>
        <a:spcBef>
          <a:spcPct val="0"/>
        </a:spcBef>
        <a:spcAft>
          <a:spcPct val="0"/>
        </a:spcAft>
        <a:defRPr sz="4000">
          <a:solidFill>
            <a:srgbClr val="FFFFFF"/>
          </a:solidFill>
          <a:latin typeface="Arial Rounded MT Bold" pitchFamily="34" charset="0"/>
        </a:defRPr>
      </a:lvl5pPr>
      <a:lvl6pPr marL="457200" algn="ctr" rtl="0" fontAlgn="base">
        <a:lnSpc>
          <a:spcPct val="80000"/>
        </a:lnSpc>
        <a:spcBef>
          <a:spcPct val="0"/>
        </a:spcBef>
        <a:spcAft>
          <a:spcPct val="0"/>
        </a:spcAft>
        <a:defRPr sz="4000">
          <a:solidFill>
            <a:srgbClr val="FFFFFF"/>
          </a:solidFill>
          <a:latin typeface="Arial Rounded MT Bold" pitchFamily="34" charset="0"/>
        </a:defRPr>
      </a:lvl6pPr>
      <a:lvl7pPr marL="914400" algn="ctr" rtl="0" fontAlgn="base">
        <a:lnSpc>
          <a:spcPct val="80000"/>
        </a:lnSpc>
        <a:spcBef>
          <a:spcPct val="0"/>
        </a:spcBef>
        <a:spcAft>
          <a:spcPct val="0"/>
        </a:spcAft>
        <a:defRPr sz="4000">
          <a:solidFill>
            <a:srgbClr val="FFFFFF"/>
          </a:solidFill>
          <a:latin typeface="Arial Rounded MT Bold" pitchFamily="34" charset="0"/>
        </a:defRPr>
      </a:lvl7pPr>
      <a:lvl8pPr marL="1371600" algn="ctr" rtl="0" fontAlgn="base">
        <a:lnSpc>
          <a:spcPct val="80000"/>
        </a:lnSpc>
        <a:spcBef>
          <a:spcPct val="0"/>
        </a:spcBef>
        <a:spcAft>
          <a:spcPct val="0"/>
        </a:spcAft>
        <a:defRPr sz="4000">
          <a:solidFill>
            <a:srgbClr val="FFFFFF"/>
          </a:solidFill>
          <a:latin typeface="Arial Rounded MT Bold" pitchFamily="34" charset="0"/>
        </a:defRPr>
      </a:lvl8pPr>
      <a:lvl9pPr marL="1828800" algn="ctr" rtl="0" fontAlgn="base">
        <a:lnSpc>
          <a:spcPct val="80000"/>
        </a:lnSpc>
        <a:spcBef>
          <a:spcPct val="0"/>
        </a:spcBef>
        <a:spcAft>
          <a:spcPct val="0"/>
        </a:spcAft>
        <a:defRPr sz="4000">
          <a:solidFill>
            <a:srgbClr val="FFFFFF"/>
          </a:solidFill>
          <a:latin typeface="Arial Rounded MT Bold"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1000" b="-11000"/>
          </a:stretch>
        </a:blipFill>
        <a:effectLst/>
      </p:bgPr>
    </p:bg>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bwMode="auto">
          <a:xfrm>
            <a:off x="2133600" y="304800"/>
            <a:ext cx="6400800" cy="1447800"/>
          </a:xfrm>
          <a:prstGeom prst="rect">
            <a:avLst/>
          </a:prstGeom>
          <a:noFill/>
          <a:ln w="9525">
            <a:noFill/>
            <a:miter lim="800000"/>
            <a:headEnd/>
            <a:tailEnd/>
          </a:ln>
          <a:effectLst>
            <a:outerShdw dist="35921" dir="2700000" algn="ctr" rotWithShape="0">
              <a:srgbClr val="000000"/>
            </a:outerShdw>
          </a:effectLst>
        </p:spPr>
        <p:txBody>
          <a:bodyPr vert="horz" wrap="square" lIns="91440" tIns="45720" rIns="91440" bIns="45720" numCol="1" anchor="ctr" anchorCtr="0" compatLnSpc="1">
            <a:prstTxWarp prst="textNoShape">
              <a:avLst/>
            </a:prstTxWarp>
          </a:bodyPr>
          <a:lstStyle/>
          <a:p>
            <a:pPr lvl="0"/>
            <a:r>
              <a:rPr lang="de-CH" smtClean="0"/>
              <a:t>Titelmasterformat durch Klicken bearbeiten</a:t>
            </a:r>
          </a:p>
        </p:txBody>
      </p:sp>
      <p:sp>
        <p:nvSpPr>
          <p:cNvPr id="576515" name="Rectangle 3"/>
          <p:cNvSpPr>
            <a:spLocks noGrp="1" noChangeArrowheads="1"/>
          </p:cNvSpPr>
          <p:nvPr>
            <p:ph type="body" idx="1"/>
          </p:nvPr>
        </p:nvSpPr>
        <p:spPr bwMode="auto">
          <a:xfrm>
            <a:off x="2133600" y="1981200"/>
            <a:ext cx="64008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smtClean="0"/>
              <a:t>Textmasterformate durch Klicken bearbeiten</a:t>
            </a:r>
          </a:p>
          <a:p>
            <a:pPr lvl="1"/>
            <a:r>
              <a:rPr lang="de-CH" smtClean="0"/>
              <a:t>Zweite Ebene</a:t>
            </a:r>
          </a:p>
          <a:p>
            <a:pPr lvl="2"/>
            <a:r>
              <a:rPr lang="de-CH" smtClean="0"/>
              <a:t>Dritte Ebene</a:t>
            </a:r>
          </a:p>
          <a:p>
            <a:pPr lvl="3"/>
            <a:r>
              <a:rPr lang="de-CH" smtClean="0"/>
              <a:t>Vierte Ebene</a:t>
            </a:r>
          </a:p>
          <a:p>
            <a:pPr lvl="4"/>
            <a:r>
              <a:rPr lang="de-CH" smtClean="0"/>
              <a:t>Fünfte Ebene</a:t>
            </a:r>
          </a:p>
        </p:txBody>
      </p:sp>
      <p:sp>
        <p:nvSpPr>
          <p:cNvPr id="576516" name="Rectangle 4"/>
          <p:cNvSpPr>
            <a:spLocks noGrp="1" noChangeArrowheads="1"/>
          </p:cNvSpPr>
          <p:nvPr>
            <p:ph type="dt" sz="half" idx="2"/>
          </p:nvPr>
        </p:nvSpPr>
        <p:spPr bwMode="auto">
          <a:xfrm>
            <a:off x="21336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de-CH"/>
          </a:p>
        </p:txBody>
      </p:sp>
      <p:sp>
        <p:nvSpPr>
          <p:cNvPr id="576517" name="Rectangle 5"/>
          <p:cNvSpPr>
            <a:spLocks noGrp="1" noChangeArrowheads="1"/>
          </p:cNvSpPr>
          <p:nvPr>
            <p:ph type="ftr" sz="quarter" idx="3"/>
          </p:nvPr>
        </p:nvSpPr>
        <p:spPr bwMode="auto">
          <a:xfrm>
            <a:off x="3886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de-CH"/>
          </a:p>
        </p:txBody>
      </p:sp>
      <p:sp>
        <p:nvSpPr>
          <p:cNvPr id="576518" name="Rectangle 6"/>
          <p:cNvSpPr>
            <a:spLocks noGrp="1" noChangeArrowheads="1"/>
          </p:cNvSpPr>
          <p:nvPr>
            <p:ph type="sldNum" sz="quarter" idx="4"/>
          </p:nvPr>
        </p:nvSpPr>
        <p:spPr bwMode="auto">
          <a:xfrm>
            <a:off x="7239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4DCAD81D-9EF3-4B1D-8293-9F3F1B5D216C}" type="slidenum">
              <a:rPr lang="de-CH"/>
              <a:pPr/>
              <a:t>‹Nr.›</a:t>
            </a:fld>
            <a:endParaRPr lang="de-CH"/>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r"/>
  </p:transition>
  <p:txStyles>
    <p:titleStyle>
      <a:lvl1pPr algn="l" rtl="0" fontAlgn="base">
        <a:lnSpc>
          <a:spcPct val="80000"/>
        </a:lnSpc>
        <a:spcBef>
          <a:spcPct val="0"/>
        </a:spcBef>
        <a:spcAft>
          <a:spcPct val="0"/>
        </a:spcAft>
        <a:defRPr sz="40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32697" y="116632"/>
            <a:ext cx="6599544" cy="1588127"/>
          </a:xfrm>
          <a:prstGeom prst="rect">
            <a:avLst/>
          </a:prstGeom>
          <a:noFill/>
          <a:ln w="25400" cap="flat" cmpd="sng" algn="ctr">
            <a:no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chemeClr val="dk1"/>
                </a:solidFill>
                <a:latin typeface="+mn-lt"/>
                <a:ea typeface="+mn-ea"/>
                <a:cs typeface="+mn-cs"/>
              </a:defRPr>
            </a:lvl1pPr>
            <a:lvl2pPr algn="ctr" rtl="0" fontAlgn="base">
              <a:lnSpc>
                <a:spcPct val="80000"/>
              </a:lnSpc>
              <a:spcBef>
                <a:spcPct val="0"/>
              </a:spcBef>
              <a:spcAft>
                <a:spcPct val="0"/>
              </a:spcAft>
              <a:defRPr sz="4000">
                <a:solidFill>
                  <a:schemeClr val="dk1"/>
                </a:solidFill>
                <a:latin typeface="+mn-lt"/>
                <a:ea typeface="+mn-ea"/>
                <a:cs typeface="+mn-cs"/>
              </a:defRPr>
            </a:lvl2pPr>
            <a:lvl3pPr algn="ctr" rtl="0" fontAlgn="base">
              <a:lnSpc>
                <a:spcPct val="80000"/>
              </a:lnSpc>
              <a:spcBef>
                <a:spcPct val="0"/>
              </a:spcBef>
              <a:spcAft>
                <a:spcPct val="0"/>
              </a:spcAft>
              <a:defRPr sz="4000">
                <a:solidFill>
                  <a:schemeClr val="dk1"/>
                </a:solidFill>
                <a:latin typeface="+mn-lt"/>
                <a:ea typeface="+mn-ea"/>
                <a:cs typeface="+mn-cs"/>
              </a:defRPr>
            </a:lvl3pPr>
            <a:lvl4pPr algn="ctr" rtl="0" fontAlgn="base">
              <a:lnSpc>
                <a:spcPct val="80000"/>
              </a:lnSpc>
              <a:spcBef>
                <a:spcPct val="0"/>
              </a:spcBef>
              <a:spcAft>
                <a:spcPct val="0"/>
              </a:spcAft>
              <a:defRPr sz="4000">
                <a:solidFill>
                  <a:schemeClr val="dk1"/>
                </a:solidFill>
                <a:latin typeface="+mn-lt"/>
                <a:ea typeface="+mn-ea"/>
                <a:cs typeface="+mn-cs"/>
              </a:defRPr>
            </a:lvl4pPr>
            <a:lvl5pPr algn="ctr" rtl="0" fontAlgn="base">
              <a:lnSpc>
                <a:spcPct val="80000"/>
              </a:lnSpc>
              <a:spcBef>
                <a:spcPct val="0"/>
              </a:spcBef>
              <a:spcAft>
                <a:spcPct val="0"/>
              </a:spcAft>
              <a:defRPr sz="4000">
                <a:solidFill>
                  <a:schemeClr val="dk1"/>
                </a:solidFill>
                <a:latin typeface="+mn-lt"/>
                <a:ea typeface="+mn-ea"/>
                <a:cs typeface="+mn-cs"/>
              </a:defRPr>
            </a:lvl5pPr>
            <a:lvl6pPr marL="457200" algn="ctr" rtl="0" fontAlgn="base">
              <a:lnSpc>
                <a:spcPct val="80000"/>
              </a:lnSpc>
              <a:spcBef>
                <a:spcPct val="0"/>
              </a:spcBef>
              <a:spcAft>
                <a:spcPct val="0"/>
              </a:spcAft>
              <a:defRPr sz="4000">
                <a:solidFill>
                  <a:schemeClr val="dk1"/>
                </a:solidFill>
                <a:latin typeface="+mn-lt"/>
                <a:ea typeface="+mn-ea"/>
                <a:cs typeface="+mn-cs"/>
              </a:defRPr>
            </a:lvl6pPr>
            <a:lvl7pPr marL="914400" algn="ctr" rtl="0" fontAlgn="base">
              <a:lnSpc>
                <a:spcPct val="80000"/>
              </a:lnSpc>
              <a:spcBef>
                <a:spcPct val="0"/>
              </a:spcBef>
              <a:spcAft>
                <a:spcPct val="0"/>
              </a:spcAft>
              <a:defRPr sz="4000">
                <a:solidFill>
                  <a:schemeClr val="dk1"/>
                </a:solidFill>
                <a:latin typeface="+mn-lt"/>
                <a:ea typeface="+mn-ea"/>
                <a:cs typeface="+mn-cs"/>
              </a:defRPr>
            </a:lvl7pPr>
            <a:lvl8pPr marL="1371600" algn="ctr" rtl="0" fontAlgn="base">
              <a:lnSpc>
                <a:spcPct val="80000"/>
              </a:lnSpc>
              <a:spcBef>
                <a:spcPct val="0"/>
              </a:spcBef>
              <a:spcAft>
                <a:spcPct val="0"/>
              </a:spcAft>
              <a:defRPr sz="4000">
                <a:solidFill>
                  <a:schemeClr val="dk1"/>
                </a:solidFill>
                <a:latin typeface="+mn-lt"/>
                <a:ea typeface="+mn-ea"/>
                <a:cs typeface="+mn-cs"/>
              </a:defRPr>
            </a:lvl8pPr>
            <a:lvl9pPr marL="1828800" algn="ctr" rtl="0" fontAlgn="base">
              <a:lnSpc>
                <a:spcPct val="80000"/>
              </a:lnSpc>
              <a:spcBef>
                <a:spcPct val="0"/>
              </a:spcBef>
              <a:spcAft>
                <a:spcPct val="0"/>
              </a:spcAft>
              <a:defRPr sz="4000">
                <a:solidFill>
                  <a:schemeClr val="dk1"/>
                </a:solidFill>
                <a:latin typeface="+mn-lt"/>
                <a:ea typeface="+mn-ea"/>
                <a:cs typeface="+mn-cs"/>
              </a:defRPr>
            </a:lvl9pPr>
          </a:lstStyle>
          <a:p>
            <a:pPr algn="l"/>
            <a:r>
              <a:rPr lang="de-DE" sz="6000" kern="0" dirty="0" smtClean="0">
                <a:solidFill>
                  <a:srgbClr val="644636"/>
                </a:solidFill>
                <a:latin typeface="Calibri" pitchFamily="34" charset="0"/>
              </a:rPr>
              <a:t>Wie Ungeduld den Glauben aushöhlt</a:t>
            </a:r>
            <a:endParaRPr lang="de-CH" sz="6000" kern="0" dirty="0">
              <a:solidFill>
                <a:srgbClr val="644636"/>
              </a:solidFill>
              <a:latin typeface="Calibri" pitchFamily="34" charset="0"/>
            </a:endParaRPr>
          </a:p>
        </p:txBody>
      </p:sp>
      <p:sp>
        <p:nvSpPr>
          <p:cNvPr id="6" name="Rectangle 2"/>
          <p:cNvSpPr txBox="1">
            <a:spLocks noChangeArrowheads="1"/>
          </p:cNvSpPr>
          <p:nvPr/>
        </p:nvSpPr>
        <p:spPr bwMode="auto">
          <a:xfrm>
            <a:off x="1403648" y="4005064"/>
            <a:ext cx="5184576" cy="496161"/>
          </a:xfrm>
          <a:prstGeom prst="rect">
            <a:avLst/>
          </a:prstGeom>
          <a:noFill/>
          <a:ln w="9525" cap="flat" cmpd="sng" algn="ctr">
            <a:noFill/>
            <a:prstDash val="solid"/>
            <a:miter lim="800000"/>
            <a:headEnd/>
            <a:tailEnd/>
          </a:ln>
          <a:effectLst/>
        </p:spPr>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marL="0" marR="0" lvl="0" indent="0" algn="r" defTabSz="914400" eaLnBrk="1" fontAlgn="auto" latinLnBrk="0" hangingPunct="1">
              <a:lnSpc>
                <a:spcPct val="80000"/>
              </a:lnSpc>
              <a:spcBef>
                <a:spcPts val="0"/>
              </a:spcBef>
              <a:spcAft>
                <a:spcPts val="0"/>
              </a:spcAft>
              <a:buClrTx/>
              <a:buSzTx/>
              <a:buFontTx/>
              <a:buNone/>
              <a:tabLst/>
              <a:defRPr/>
            </a:pPr>
            <a:r>
              <a:rPr kumimoji="0" lang="de-DE" sz="3200" b="0" i="0" u="none" strike="noStrike" kern="0" cap="none" spc="0" normalizeH="0" baseline="0" noProof="0" dirty="0" smtClean="0">
                <a:ln>
                  <a:noFill/>
                </a:ln>
                <a:solidFill>
                  <a:srgbClr val="75543F"/>
                </a:solidFill>
                <a:effectLst/>
                <a:uLnTx/>
                <a:uFillTx/>
                <a:latin typeface="Calibri" pitchFamily="34" charset="0"/>
                <a:ea typeface="+mn-ea"/>
                <a:cs typeface="+mn-cs"/>
              </a:rPr>
              <a:t>Reihe: Das goldene Kalb 1/2</a:t>
            </a:r>
            <a:endParaRPr kumimoji="0" lang="de-DE" sz="3200" b="0" i="0" u="none" strike="noStrike" kern="0" cap="none" spc="0" normalizeH="0" baseline="0" noProof="0" dirty="0">
              <a:ln>
                <a:noFill/>
              </a:ln>
              <a:solidFill>
                <a:srgbClr val="75543F"/>
              </a:solidFill>
              <a:effectLst/>
              <a:uLnTx/>
              <a:uFillTx/>
              <a:latin typeface="Calibri"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9136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„Mach uns einen Gott, der uns schützt und führt! Denn was aus diesem Mose geworden ist, der uns aus Ägypten hierher geführt hat – niemand weiss es.“</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32,1</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2445503427"/>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9136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„Ich werde in einer dunklen Wolke zu dir kommen, damit das Volk hören kann, wie ich mit dir rede, und damit es nie mehr daran zweifelt, dass ich dich beauftragt habe.“</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19,9</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258990406"/>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3477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„Dort gab der Herr mir die beiden Tafeln. Er hatte mit eigener Hand die Worte darauf geschrieben, die er aus dem Feuer heraus zu euch gesprochen hatte, während ihr unten am Berg versammelt wart.“</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5.Mose 9,10</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254265230"/>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9136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„Wir haben Angst, wenn Gott so mit uns redet. Wir werden noch alle umkommen! Sprich du an </a:t>
            </a:r>
            <a:r>
              <a:rPr lang="de-CH" sz="3800" dirty="0" smtClean="0">
                <a:solidFill>
                  <a:srgbClr val="75543F"/>
                </a:solidFill>
                <a:latin typeface="Calibri" pitchFamily="34" charset="0"/>
                <a:ea typeface="+mn-ea"/>
                <a:cs typeface="+mn-cs"/>
              </a:rPr>
              <a:t>seiner</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Stelle </a:t>
            </a:r>
            <a:r>
              <a:rPr lang="de-CH" sz="3800" dirty="0">
                <a:solidFill>
                  <a:srgbClr val="75543F"/>
                </a:solidFill>
                <a:latin typeface="Calibri" pitchFamily="34" charset="0"/>
                <a:ea typeface="+mn-ea"/>
                <a:cs typeface="+mn-cs"/>
              </a:rPr>
              <a:t>zu uns, wir wollen </a:t>
            </a:r>
            <a:r>
              <a:rPr lang="de-CH" sz="3800" dirty="0" smtClean="0">
                <a:solidFill>
                  <a:srgbClr val="75543F"/>
                </a:solidFill>
                <a:latin typeface="Calibri" pitchFamily="34" charset="0"/>
                <a:ea typeface="+mn-ea"/>
                <a:cs typeface="+mn-cs"/>
              </a:rPr>
              <a:t>auf</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dich </a:t>
            </a:r>
            <a:r>
              <a:rPr lang="de-CH" sz="3800" dirty="0">
                <a:solidFill>
                  <a:srgbClr val="75543F"/>
                </a:solidFill>
                <a:latin typeface="Calibri" pitchFamily="34" charset="0"/>
                <a:ea typeface="+mn-ea"/>
                <a:cs typeface="+mn-cs"/>
              </a:rPr>
              <a:t>hören.“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20,19</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934398757"/>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9136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„Ihr müsst keine Angst haben. Gott ist nur gekommen, um euch auf die Probe zu stellen. Er will, dass </a:t>
            </a:r>
            <a:r>
              <a:rPr lang="de-CH" sz="3800" dirty="0" smtClean="0">
                <a:solidFill>
                  <a:srgbClr val="75543F"/>
                </a:solidFill>
                <a:latin typeface="Calibri" pitchFamily="34" charset="0"/>
                <a:ea typeface="+mn-ea"/>
                <a:cs typeface="+mn-cs"/>
              </a:rPr>
              <a:t>ihr</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ihn </a:t>
            </a:r>
            <a:r>
              <a:rPr lang="de-CH" sz="3800" dirty="0">
                <a:solidFill>
                  <a:srgbClr val="75543F"/>
                </a:solidFill>
                <a:latin typeface="Calibri" pitchFamily="34" charset="0"/>
                <a:ea typeface="+mn-ea"/>
                <a:cs typeface="+mn-cs"/>
              </a:rPr>
              <a:t>ehrt und euch davor </a:t>
            </a:r>
            <a:r>
              <a:rPr lang="de-CH" sz="3800" dirty="0" smtClean="0">
                <a:solidFill>
                  <a:srgbClr val="75543F"/>
                </a:solidFill>
                <a:latin typeface="Calibri" pitchFamily="34" charset="0"/>
                <a:ea typeface="+mn-ea"/>
                <a:cs typeface="+mn-cs"/>
              </a:rPr>
              <a:t>hütet,</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ihm </a:t>
            </a:r>
            <a:r>
              <a:rPr lang="de-CH" sz="3800" dirty="0">
                <a:solidFill>
                  <a:srgbClr val="75543F"/>
                </a:solidFill>
                <a:latin typeface="Calibri" pitchFamily="34" charset="0"/>
                <a:ea typeface="+mn-ea"/>
                <a:cs typeface="+mn-cs"/>
              </a:rPr>
              <a:t>ungehorsam zu sein.“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20,20</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006717186"/>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12208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„Wir wollen alles gehorsam </a:t>
            </a:r>
            <a:r>
              <a:rPr lang="de-CH" sz="3800" dirty="0" smtClean="0">
                <a:solidFill>
                  <a:srgbClr val="75543F"/>
                </a:solidFill>
                <a:latin typeface="Calibri" pitchFamily="34" charset="0"/>
                <a:ea typeface="+mn-ea"/>
                <a:cs typeface="+mn-cs"/>
              </a:rPr>
              <a:t>tun,</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was </a:t>
            </a:r>
            <a:r>
              <a:rPr lang="de-CH" sz="3800" dirty="0">
                <a:solidFill>
                  <a:srgbClr val="75543F"/>
                </a:solidFill>
                <a:latin typeface="Calibri" pitchFamily="34" charset="0"/>
                <a:ea typeface="+mn-ea"/>
                <a:cs typeface="+mn-cs"/>
              </a:rPr>
              <a:t>der Herr uns befiehlt.“</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24,7</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2533557230"/>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9136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„Die einen, glaubten, er sei von wilden Tieren zerrissen worden, zu diesen gehörten meist diejenigen, die ihn hassten. Die anderen meinten, </a:t>
            </a:r>
            <a:r>
              <a:rPr lang="de-CH" sz="3800" dirty="0" smtClean="0">
                <a:solidFill>
                  <a:srgbClr val="75543F"/>
                </a:solidFill>
                <a:latin typeface="Calibri" pitchFamily="34" charset="0"/>
                <a:ea typeface="+mn-ea"/>
                <a:cs typeface="+mn-cs"/>
              </a:rPr>
              <a:t>er</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sei </a:t>
            </a:r>
            <a:r>
              <a:rPr lang="de-CH" sz="3800" dirty="0">
                <a:solidFill>
                  <a:srgbClr val="75543F"/>
                </a:solidFill>
                <a:latin typeface="Calibri" pitchFamily="34" charset="0"/>
                <a:ea typeface="+mn-ea"/>
                <a:cs typeface="+mn-cs"/>
              </a:rPr>
              <a:t>zu Gott heimgegangen.“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1763688" y="5301208"/>
            <a:ext cx="7200800" cy="400110"/>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Josephus Flavius: Jüdische Altertümer, III,5,7.</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129364018"/>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3493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„Denn was aus diesem Mose geworden ist, der uns aus Ägypten hierher geführt hat – </a:t>
            </a:r>
            <a:r>
              <a:rPr lang="de-CH" sz="3800" dirty="0" smtClean="0">
                <a:solidFill>
                  <a:srgbClr val="75543F"/>
                </a:solidFill>
                <a:latin typeface="Calibri" pitchFamily="34" charset="0"/>
                <a:ea typeface="+mn-ea"/>
                <a:cs typeface="+mn-cs"/>
              </a:rPr>
              <a:t>niemand</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weiss </a:t>
            </a:r>
            <a:r>
              <a:rPr lang="de-CH" sz="3800" dirty="0">
                <a:solidFill>
                  <a:srgbClr val="75543F"/>
                </a:solidFill>
                <a:latin typeface="Calibri" pitchFamily="34" charset="0"/>
                <a:ea typeface="+mn-ea"/>
                <a:cs typeface="+mn-cs"/>
              </a:rPr>
              <a:t>es.“</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32,1</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3009016090"/>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51520" y="1196752"/>
            <a:ext cx="8748713" cy="647550"/>
          </a:xfrm>
          <a:prstGeom prst="rect">
            <a:avLst/>
          </a:prstGeom>
          <a:noFill/>
          <a:ln w="25400" cap="flat" cmpd="sng" algn="ctr">
            <a:no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chemeClr val="dk1"/>
                </a:solidFill>
                <a:latin typeface="+mn-lt"/>
                <a:ea typeface="+mn-ea"/>
                <a:cs typeface="+mn-cs"/>
              </a:defRPr>
            </a:lvl1pPr>
            <a:lvl2pPr algn="ctr" rtl="0" fontAlgn="base">
              <a:lnSpc>
                <a:spcPct val="80000"/>
              </a:lnSpc>
              <a:spcBef>
                <a:spcPct val="0"/>
              </a:spcBef>
              <a:spcAft>
                <a:spcPct val="0"/>
              </a:spcAft>
              <a:defRPr sz="4000">
                <a:solidFill>
                  <a:schemeClr val="dk1"/>
                </a:solidFill>
                <a:latin typeface="+mn-lt"/>
                <a:ea typeface="+mn-ea"/>
                <a:cs typeface="+mn-cs"/>
              </a:defRPr>
            </a:lvl2pPr>
            <a:lvl3pPr algn="ctr" rtl="0" fontAlgn="base">
              <a:lnSpc>
                <a:spcPct val="80000"/>
              </a:lnSpc>
              <a:spcBef>
                <a:spcPct val="0"/>
              </a:spcBef>
              <a:spcAft>
                <a:spcPct val="0"/>
              </a:spcAft>
              <a:defRPr sz="4000">
                <a:solidFill>
                  <a:schemeClr val="dk1"/>
                </a:solidFill>
                <a:latin typeface="+mn-lt"/>
                <a:ea typeface="+mn-ea"/>
                <a:cs typeface="+mn-cs"/>
              </a:defRPr>
            </a:lvl3pPr>
            <a:lvl4pPr algn="ctr" rtl="0" fontAlgn="base">
              <a:lnSpc>
                <a:spcPct val="80000"/>
              </a:lnSpc>
              <a:spcBef>
                <a:spcPct val="0"/>
              </a:spcBef>
              <a:spcAft>
                <a:spcPct val="0"/>
              </a:spcAft>
              <a:defRPr sz="4000">
                <a:solidFill>
                  <a:schemeClr val="dk1"/>
                </a:solidFill>
                <a:latin typeface="+mn-lt"/>
                <a:ea typeface="+mn-ea"/>
                <a:cs typeface="+mn-cs"/>
              </a:defRPr>
            </a:lvl4pPr>
            <a:lvl5pPr algn="ctr" rtl="0" fontAlgn="base">
              <a:lnSpc>
                <a:spcPct val="80000"/>
              </a:lnSpc>
              <a:spcBef>
                <a:spcPct val="0"/>
              </a:spcBef>
              <a:spcAft>
                <a:spcPct val="0"/>
              </a:spcAft>
              <a:defRPr sz="4000">
                <a:solidFill>
                  <a:schemeClr val="dk1"/>
                </a:solidFill>
                <a:latin typeface="+mn-lt"/>
                <a:ea typeface="+mn-ea"/>
                <a:cs typeface="+mn-cs"/>
              </a:defRPr>
            </a:lvl5pPr>
            <a:lvl6pPr marL="457200" algn="ctr" rtl="0" fontAlgn="base">
              <a:lnSpc>
                <a:spcPct val="80000"/>
              </a:lnSpc>
              <a:spcBef>
                <a:spcPct val="0"/>
              </a:spcBef>
              <a:spcAft>
                <a:spcPct val="0"/>
              </a:spcAft>
              <a:defRPr sz="4000">
                <a:solidFill>
                  <a:schemeClr val="dk1"/>
                </a:solidFill>
                <a:latin typeface="+mn-lt"/>
                <a:ea typeface="+mn-ea"/>
                <a:cs typeface="+mn-cs"/>
              </a:defRPr>
            </a:lvl6pPr>
            <a:lvl7pPr marL="914400" algn="ctr" rtl="0" fontAlgn="base">
              <a:lnSpc>
                <a:spcPct val="80000"/>
              </a:lnSpc>
              <a:spcBef>
                <a:spcPct val="0"/>
              </a:spcBef>
              <a:spcAft>
                <a:spcPct val="0"/>
              </a:spcAft>
              <a:defRPr sz="4000">
                <a:solidFill>
                  <a:schemeClr val="dk1"/>
                </a:solidFill>
                <a:latin typeface="+mn-lt"/>
                <a:ea typeface="+mn-ea"/>
                <a:cs typeface="+mn-cs"/>
              </a:defRPr>
            </a:lvl7pPr>
            <a:lvl8pPr marL="1371600" algn="ctr" rtl="0" fontAlgn="base">
              <a:lnSpc>
                <a:spcPct val="80000"/>
              </a:lnSpc>
              <a:spcBef>
                <a:spcPct val="0"/>
              </a:spcBef>
              <a:spcAft>
                <a:spcPct val="0"/>
              </a:spcAft>
              <a:defRPr sz="4000">
                <a:solidFill>
                  <a:schemeClr val="dk1"/>
                </a:solidFill>
                <a:latin typeface="+mn-lt"/>
                <a:ea typeface="+mn-ea"/>
                <a:cs typeface="+mn-cs"/>
              </a:defRPr>
            </a:lvl8pPr>
            <a:lvl9pPr marL="1828800" algn="ctr" rtl="0" fontAlgn="base">
              <a:lnSpc>
                <a:spcPct val="80000"/>
              </a:lnSpc>
              <a:spcBef>
                <a:spcPct val="0"/>
              </a:spcBef>
              <a:spcAft>
                <a:spcPct val="0"/>
              </a:spcAft>
              <a:defRPr sz="4000">
                <a:solidFill>
                  <a:schemeClr val="dk1"/>
                </a:solidFill>
                <a:latin typeface="+mn-lt"/>
                <a:ea typeface="+mn-ea"/>
                <a:cs typeface="+mn-cs"/>
              </a:defRPr>
            </a:lvl9pPr>
          </a:lstStyle>
          <a:p>
            <a:pPr algn="l"/>
            <a:r>
              <a:rPr lang="de-DE" kern="0" dirty="0" smtClean="0">
                <a:solidFill>
                  <a:srgbClr val="644636"/>
                </a:solidFill>
                <a:latin typeface="Calibri" pitchFamily="34" charset="0"/>
              </a:rPr>
              <a:t>II. Wir müssen etwas unternehmen!</a:t>
            </a:r>
            <a:endParaRPr lang="de-CH" kern="0" dirty="0">
              <a:solidFill>
                <a:srgbClr val="644636"/>
              </a:solidFill>
              <a:latin typeface="Calibri" pitchFamily="34" charset="0"/>
            </a:endParaRPr>
          </a:p>
        </p:txBody>
      </p:sp>
      <p:sp>
        <p:nvSpPr>
          <p:cNvPr id="4" name="Rectangle 2"/>
          <p:cNvSpPr txBox="1">
            <a:spLocks noChangeArrowheads="1"/>
          </p:cNvSpPr>
          <p:nvPr/>
        </p:nvSpPr>
        <p:spPr bwMode="auto">
          <a:xfrm>
            <a:off x="1187624" y="6597352"/>
            <a:ext cx="5832648" cy="243785"/>
          </a:xfrm>
          <a:prstGeom prst="rect">
            <a:avLst/>
          </a:prstGeom>
          <a:noFill/>
          <a:ln w="9525" cap="flat" cmpd="sng" algn="ctr">
            <a:noFill/>
            <a:prstDash val="solid"/>
            <a:miter lim="800000"/>
            <a:headEnd/>
            <a:tailEnd/>
          </a:ln>
          <a:effectLst/>
        </p:spPr>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marL="0" marR="0" lvl="0" indent="0" algn="l" defTabSz="914400" eaLnBrk="1" fontAlgn="auto" latinLnBrk="0" hangingPunct="1">
              <a:lnSpc>
                <a:spcPct val="8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75543F"/>
                </a:solidFill>
                <a:effectLst/>
                <a:uLnTx/>
                <a:uFillTx/>
                <a:latin typeface="Calibri" pitchFamily="34" charset="0"/>
                <a:ea typeface="+mn-ea"/>
                <a:cs typeface="+mn-cs"/>
              </a:rPr>
              <a:t>Das goldene Kalb</a:t>
            </a:r>
            <a:endParaRPr kumimoji="0" lang="de-DE" sz="1200" b="0" i="0" u="none" strike="noStrike" kern="0" cap="none" spc="0" normalizeH="0" baseline="0" noProof="0" dirty="0">
              <a:ln>
                <a:noFill/>
              </a:ln>
              <a:solidFill>
                <a:srgbClr val="75543F"/>
              </a:solidFill>
              <a:effectLst/>
              <a:uLnTx/>
              <a:uFillTx/>
              <a:latin typeface="Calibri" pitchFamily="34" charset="0"/>
              <a:ea typeface="+mn-ea"/>
              <a:cs typeface="+mn-cs"/>
            </a:endParaRPr>
          </a:p>
        </p:txBody>
      </p:sp>
    </p:spTree>
    <p:extLst>
      <p:ext uri="{BB962C8B-B14F-4D97-AF65-F5344CB8AC3E}">
        <p14:creationId xmlns:p14="http://schemas.microsoft.com/office/powerpoint/2010/main" val="1169910123"/>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12208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„Mach uns einen Gott, der </a:t>
            </a:r>
            <a:r>
              <a:rPr lang="de-CH" sz="3800" dirty="0" smtClean="0">
                <a:solidFill>
                  <a:srgbClr val="75543F"/>
                </a:solidFill>
                <a:latin typeface="Calibri" pitchFamily="34" charset="0"/>
                <a:ea typeface="+mn-ea"/>
                <a:cs typeface="+mn-cs"/>
              </a:rPr>
              <a:t>uns</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schützt </a:t>
            </a:r>
            <a:r>
              <a:rPr lang="de-CH" sz="3800" dirty="0">
                <a:solidFill>
                  <a:srgbClr val="75543F"/>
                </a:solidFill>
                <a:latin typeface="Calibri" pitchFamily="34" charset="0"/>
                <a:ea typeface="+mn-ea"/>
                <a:cs typeface="+mn-cs"/>
              </a:rPr>
              <a:t>und führt!“</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32,1</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2316641891"/>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9136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„Unsere Ungeduld im Leiden, unser Klagen und Wehgeschrei gefallen dem Teufel wohl, und er lacht sich darüber ins Fäustchen; denn damit bekommt er uns unter seinen Bann.“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Martin Luther</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3247991773"/>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12208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„Du sollst keine anderen </a:t>
            </a:r>
            <a:r>
              <a:rPr lang="de-CH" sz="3800" dirty="0" smtClean="0">
                <a:solidFill>
                  <a:srgbClr val="75543F"/>
                </a:solidFill>
                <a:latin typeface="Calibri" pitchFamily="34" charset="0"/>
                <a:ea typeface="+mn-ea"/>
                <a:cs typeface="+mn-cs"/>
              </a:rPr>
              <a:t>Götter</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neben </a:t>
            </a:r>
            <a:r>
              <a:rPr lang="de-CH" sz="3800" dirty="0">
                <a:solidFill>
                  <a:srgbClr val="75543F"/>
                </a:solidFill>
                <a:latin typeface="Calibri" pitchFamily="34" charset="0"/>
                <a:ea typeface="+mn-ea"/>
                <a:cs typeface="+mn-cs"/>
              </a:rPr>
              <a:t>mir haben.“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20,3</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465390371"/>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3493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„Du sollst dir kein Gottesbild anfertigen. Mach dir </a:t>
            </a:r>
            <a:r>
              <a:rPr lang="de-CH" sz="3800" dirty="0" smtClean="0">
                <a:solidFill>
                  <a:srgbClr val="75543F"/>
                </a:solidFill>
                <a:latin typeface="Calibri" pitchFamily="34" charset="0"/>
                <a:ea typeface="+mn-ea"/>
                <a:cs typeface="+mn-cs"/>
              </a:rPr>
              <a:t>überhaupt</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kein </a:t>
            </a:r>
            <a:r>
              <a:rPr lang="de-CH" sz="3800" dirty="0">
                <a:solidFill>
                  <a:srgbClr val="75543F"/>
                </a:solidFill>
                <a:latin typeface="Calibri" pitchFamily="34" charset="0"/>
                <a:ea typeface="+mn-ea"/>
                <a:cs typeface="+mn-cs"/>
              </a:rPr>
              <a:t>Abbild von irgendetwas im Himmel, auf der Erde oder im Meer.“</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20,4</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061692611"/>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3493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„Nehmt euren Frauen, Söhnen und Töchtern die goldenen Ringe ab, die sie an den Ohren tragen, und bringt sie her!“</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32,2</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3958066255"/>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12208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„Hier ist dein Gott, Israel, der </a:t>
            </a:r>
            <a:r>
              <a:rPr lang="de-CH" sz="3800" dirty="0" smtClean="0">
                <a:solidFill>
                  <a:srgbClr val="75543F"/>
                </a:solidFill>
                <a:latin typeface="Calibri" pitchFamily="34" charset="0"/>
                <a:ea typeface="+mn-ea"/>
                <a:cs typeface="+mn-cs"/>
              </a:rPr>
              <a:t>dich</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aus </a:t>
            </a:r>
            <a:r>
              <a:rPr lang="de-CH" sz="3800" dirty="0">
                <a:solidFill>
                  <a:srgbClr val="75543F"/>
                </a:solidFill>
                <a:latin typeface="Calibri" pitchFamily="34" charset="0"/>
                <a:ea typeface="+mn-ea"/>
                <a:cs typeface="+mn-cs"/>
              </a:rPr>
              <a:t>Ägypten hierher geführt hat!“</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32,4</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348882444"/>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51520" y="1196752"/>
            <a:ext cx="8748713" cy="647550"/>
          </a:xfrm>
          <a:prstGeom prst="rect">
            <a:avLst/>
          </a:prstGeom>
          <a:noFill/>
          <a:ln w="25400" cap="flat" cmpd="sng" algn="ctr">
            <a:no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chemeClr val="dk1"/>
                </a:solidFill>
                <a:latin typeface="+mn-lt"/>
                <a:ea typeface="+mn-ea"/>
                <a:cs typeface="+mn-cs"/>
              </a:defRPr>
            </a:lvl1pPr>
            <a:lvl2pPr algn="ctr" rtl="0" fontAlgn="base">
              <a:lnSpc>
                <a:spcPct val="80000"/>
              </a:lnSpc>
              <a:spcBef>
                <a:spcPct val="0"/>
              </a:spcBef>
              <a:spcAft>
                <a:spcPct val="0"/>
              </a:spcAft>
              <a:defRPr sz="4000">
                <a:solidFill>
                  <a:schemeClr val="dk1"/>
                </a:solidFill>
                <a:latin typeface="+mn-lt"/>
                <a:ea typeface="+mn-ea"/>
                <a:cs typeface="+mn-cs"/>
              </a:defRPr>
            </a:lvl2pPr>
            <a:lvl3pPr algn="ctr" rtl="0" fontAlgn="base">
              <a:lnSpc>
                <a:spcPct val="80000"/>
              </a:lnSpc>
              <a:spcBef>
                <a:spcPct val="0"/>
              </a:spcBef>
              <a:spcAft>
                <a:spcPct val="0"/>
              </a:spcAft>
              <a:defRPr sz="4000">
                <a:solidFill>
                  <a:schemeClr val="dk1"/>
                </a:solidFill>
                <a:latin typeface="+mn-lt"/>
                <a:ea typeface="+mn-ea"/>
                <a:cs typeface="+mn-cs"/>
              </a:defRPr>
            </a:lvl3pPr>
            <a:lvl4pPr algn="ctr" rtl="0" fontAlgn="base">
              <a:lnSpc>
                <a:spcPct val="80000"/>
              </a:lnSpc>
              <a:spcBef>
                <a:spcPct val="0"/>
              </a:spcBef>
              <a:spcAft>
                <a:spcPct val="0"/>
              </a:spcAft>
              <a:defRPr sz="4000">
                <a:solidFill>
                  <a:schemeClr val="dk1"/>
                </a:solidFill>
                <a:latin typeface="+mn-lt"/>
                <a:ea typeface="+mn-ea"/>
                <a:cs typeface="+mn-cs"/>
              </a:defRPr>
            </a:lvl4pPr>
            <a:lvl5pPr algn="ctr" rtl="0" fontAlgn="base">
              <a:lnSpc>
                <a:spcPct val="80000"/>
              </a:lnSpc>
              <a:spcBef>
                <a:spcPct val="0"/>
              </a:spcBef>
              <a:spcAft>
                <a:spcPct val="0"/>
              </a:spcAft>
              <a:defRPr sz="4000">
                <a:solidFill>
                  <a:schemeClr val="dk1"/>
                </a:solidFill>
                <a:latin typeface="+mn-lt"/>
                <a:ea typeface="+mn-ea"/>
                <a:cs typeface="+mn-cs"/>
              </a:defRPr>
            </a:lvl5pPr>
            <a:lvl6pPr marL="457200" algn="ctr" rtl="0" fontAlgn="base">
              <a:lnSpc>
                <a:spcPct val="80000"/>
              </a:lnSpc>
              <a:spcBef>
                <a:spcPct val="0"/>
              </a:spcBef>
              <a:spcAft>
                <a:spcPct val="0"/>
              </a:spcAft>
              <a:defRPr sz="4000">
                <a:solidFill>
                  <a:schemeClr val="dk1"/>
                </a:solidFill>
                <a:latin typeface="+mn-lt"/>
                <a:ea typeface="+mn-ea"/>
                <a:cs typeface="+mn-cs"/>
              </a:defRPr>
            </a:lvl6pPr>
            <a:lvl7pPr marL="914400" algn="ctr" rtl="0" fontAlgn="base">
              <a:lnSpc>
                <a:spcPct val="80000"/>
              </a:lnSpc>
              <a:spcBef>
                <a:spcPct val="0"/>
              </a:spcBef>
              <a:spcAft>
                <a:spcPct val="0"/>
              </a:spcAft>
              <a:defRPr sz="4000">
                <a:solidFill>
                  <a:schemeClr val="dk1"/>
                </a:solidFill>
                <a:latin typeface="+mn-lt"/>
                <a:ea typeface="+mn-ea"/>
                <a:cs typeface="+mn-cs"/>
              </a:defRPr>
            </a:lvl7pPr>
            <a:lvl8pPr marL="1371600" algn="ctr" rtl="0" fontAlgn="base">
              <a:lnSpc>
                <a:spcPct val="80000"/>
              </a:lnSpc>
              <a:spcBef>
                <a:spcPct val="0"/>
              </a:spcBef>
              <a:spcAft>
                <a:spcPct val="0"/>
              </a:spcAft>
              <a:defRPr sz="4000">
                <a:solidFill>
                  <a:schemeClr val="dk1"/>
                </a:solidFill>
                <a:latin typeface="+mn-lt"/>
                <a:ea typeface="+mn-ea"/>
                <a:cs typeface="+mn-cs"/>
              </a:defRPr>
            </a:lvl8pPr>
            <a:lvl9pPr marL="1828800" algn="ctr" rtl="0" fontAlgn="base">
              <a:lnSpc>
                <a:spcPct val="80000"/>
              </a:lnSpc>
              <a:spcBef>
                <a:spcPct val="0"/>
              </a:spcBef>
              <a:spcAft>
                <a:spcPct val="0"/>
              </a:spcAft>
              <a:defRPr sz="4000">
                <a:solidFill>
                  <a:schemeClr val="dk1"/>
                </a:solidFill>
                <a:latin typeface="+mn-lt"/>
                <a:ea typeface="+mn-ea"/>
                <a:cs typeface="+mn-cs"/>
              </a:defRPr>
            </a:lvl9pPr>
          </a:lstStyle>
          <a:p>
            <a:pPr algn="l"/>
            <a:r>
              <a:rPr lang="de-DE" kern="0" dirty="0" smtClean="0">
                <a:solidFill>
                  <a:srgbClr val="644636"/>
                </a:solidFill>
                <a:latin typeface="Calibri" pitchFamily="34" charset="0"/>
              </a:rPr>
              <a:t>III. Wir bleiben irgendwie religiös!</a:t>
            </a:r>
            <a:endParaRPr lang="de-CH" kern="0" dirty="0">
              <a:solidFill>
                <a:srgbClr val="644636"/>
              </a:solidFill>
              <a:latin typeface="Calibri" pitchFamily="34" charset="0"/>
            </a:endParaRPr>
          </a:p>
        </p:txBody>
      </p:sp>
      <p:sp>
        <p:nvSpPr>
          <p:cNvPr id="4" name="Rectangle 2"/>
          <p:cNvSpPr txBox="1">
            <a:spLocks noChangeArrowheads="1"/>
          </p:cNvSpPr>
          <p:nvPr/>
        </p:nvSpPr>
        <p:spPr bwMode="auto">
          <a:xfrm>
            <a:off x="1187624" y="6597352"/>
            <a:ext cx="5832648" cy="243785"/>
          </a:xfrm>
          <a:prstGeom prst="rect">
            <a:avLst/>
          </a:prstGeom>
          <a:noFill/>
          <a:ln w="9525" cap="flat" cmpd="sng" algn="ctr">
            <a:noFill/>
            <a:prstDash val="solid"/>
            <a:miter lim="800000"/>
            <a:headEnd/>
            <a:tailEnd/>
          </a:ln>
          <a:effectLst/>
        </p:spPr>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marL="0" marR="0" lvl="0" indent="0" algn="l" defTabSz="914400" eaLnBrk="1" fontAlgn="auto" latinLnBrk="0" hangingPunct="1">
              <a:lnSpc>
                <a:spcPct val="8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75543F"/>
                </a:solidFill>
                <a:effectLst/>
                <a:uLnTx/>
                <a:uFillTx/>
                <a:latin typeface="Calibri" pitchFamily="34" charset="0"/>
                <a:ea typeface="+mn-ea"/>
                <a:cs typeface="+mn-cs"/>
              </a:rPr>
              <a:t>Das goldene Kalb</a:t>
            </a:r>
            <a:endParaRPr kumimoji="0" lang="de-DE" sz="1200" b="0" i="0" u="none" strike="noStrike" kern="0" cap="none" spc="0" normalizeH="0" baseline="0" noProof="0" dirty="0">
              <a:ln>
                <a:noFill/>
              </a:ln>
              <a:solidFill>
                <a:srgbClr val="75543F"/>
              </a:solidFill>
              <a:effectLst/>
              <a:uLnTx/>
              <a:uFillTx/>
              <a:latin typeface="Calibri" pitchFamily="34" charset="0"/>
              <a:ea typeface="+mn-ea"/>
              <a:cs typeface="+mn-cs"/>
            </a:endParaRPr>
          </a:p>
        </p:txBody>
      </p:sp>
    </p:spTree>
    <p:extLst>
      <p:ext uri="{BB962C8B-B14F-4D97-AF65-F5344CB8AC3E}">
        <p14:creationId xmlns:p14="http://schemas.microsoft.com/office/powerpoint/2010/main" val="770843496"/>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122084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„Morgen feiern wir ein </a:t>
            </a:r>
            <a:r>
              <a:rPr lang="de-CH" sz="3800" dirty="0" smtClean="0">
                <a:solidFill>
                  <a:srgbClr val="75543F"/>
                </a:solidFill>
                <a:latin typeface="Calibri" pitchFamily="34" charset="0"/>
                <a:ea typeface="+mn-ea"/>
                <a:cs typeface="+mn-cs"/>
              </a:rPr>
              <a:t>Fest</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für </a:t>
            </a:r>
            <a:r>
              <a:rPr lang="de-CH" sz="3800" dirty="0">
                <a:solidFill>
                  <a:srgbClr val="75543F"/>
                </a:solidFill>
                <a:latin typeface="Calibri" pitchFamily="34" charset="0"/>
                <a:ea typeface="+mn-ea"/>
                <a:cs typeface="+mn-cs"/>
              </a:rPr>
              <a:t>den HERRN!“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32,5</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070632237"/>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3493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„Du sollst den Namen des Herrn, deines Gottes, nicht missbrauchen; denn der Herr wird jeden bestrafen, der das tut.“</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20,7</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1745313672"/>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8856984" cy="46063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„Wenn jemand kommt und euch einen anderen Jesus verkündet als den, den wir verkündet haben, dann lasst ihr euch das nur allzu gern gefallen. Ihr findet nichts dabei, euch einem anderen Geist zu öffnen als dem, den ihr durch uns bekommen habt, oder ein anderes Evangelium anzunehmen als das, das ihr von uns angenommen habt.“</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2.Korinther-Brief 11,4</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3953703120"/>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4042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„Ich wundere mich, wie schnell ihr euch von dem abwendet, der euch zum Glauben gerufen hat! Durch Christus hat er euch seine Gnade erwiesen, und ihr kehrt ihm den Rücken und wendet euch einem anderen Evangelium zu.“</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Galater-Brief 1,6</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3891620608"/>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3493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„Ich hatte mir vorgenommen, eure Aufmerksamkeit einzig und allein auf Jesus Christus zu lenken – auf Jesus Christus, den Gekreuzigten.“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1.Korinther-Brief 2,2</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3224428115"/>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8784976" cy="46063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Das Volk Israel unten im Lager hatte lange auf die Rückkehr von Mose gewartet. Als er immer noch nicht kam, liefen alle Männer bei Aaron zusammen und forderten: „Mach uns einen Gott, der uns schützt und führt! Denn was aus diesem Mose geworden ist, der uns aus Ägypten hierher geführt hat – niemand weiss es.“</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32,1</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794016726"/>
      </p:ext>
    </p:extLst>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83568" y="620688"/>
            <a:ext cx="7560840" cy="849463"/>
          </a:xfrm>
          <a:noFill/>
          <a:ln>
            <a:noFill/>
          </a:ln>
        </p:spPr>
        <p:style>
          <a:lnRef idx="2">
            <a:schemeClr val="accent1"/>
          </a:lnRef>
          <a:fillRef idx="1">
            <a:schemeClr val="lt1"/>
          </a:fillRef>
          <a:effectRef idx="0">
            <a:schemeClr val="accent1"/>
          </a:effectRef>
          <a:fontRef idx="minor">
            <a:schemeClr val="dk1"/>
          </a:fontRef>
        </p:style>
        <p:txBody>
          <a:bodyPr wrap="square" anchor="t">
            <a:spAutoFit/>
          </a:bodyPr>
          <a:lstStyle/>
          <a:p>
            <a:pPr algn="l"/>
            <a:r>
              <a:rPr lang="de-DE" sz="6000" dirty="0" smtClean="0">
                <a:solidFill>
                  <a:srgbClr val="644636"/>
                </a:solidFill>
                <a:effectLst/>
                <a:latin typeface="Calibri" pitchFamily="34" charset="0"/>
              </a:rPr>
              <a:t>Schlussgedanke</a:t>
            </a:r>
            <a:endParaRPr lang="de-CH" sz="6000" dirty="0">
              <a:solidFill>
                <a:srgbClr val="644636"/>
              </a:solidFill>
              <a:effectLst/>
              <a:latin typeface="Calibri" pitchFamily="34" charset="0"/>
            </a:endParaRPr>
          </a:p>
        </p:txBody>
      </p:sp>
      <p:sp>
        <p:nvSpPr>
          <p:cNvPr id="5" name="Rectangle 2"/>
          <p:cNvSpPr txBox="1">
            <a:spLocks noChangeArrowheads="1"/>
          </p:cNvSpPr>
          <p:nvPr/>
        </p:nvSpPr>
        <p:spPr bwMode="auto">
          <a:xfrm>
            <a:off x="1187624" y="6597352"/>
            <a:ext cx="5832648" cy="243785"/>
          </a:xfrm>
          <a:prstGeom prst="rect">
            <a:avLst/>
          </a:prstGeom>
          <a:noFill/>
          <a:ln w="9525" cap="flat" cmpd="sng" algn="ctr">
            <a:noFill/>
            <a:prstDash val="solid"/>
            <a:miter lim="800000"/>
            <a:headEnd/>
            <a:tailEnd/>
          </a:ln>
          <a:effectLst/>
        </p:spPr>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marL="0" marR="0" lvl="0" indent="0" algn="l" defTabSz="914400" eaLnBrk="1" fontAlgn="auto" latinLnBrk="0" hangingPunct="1">
              <a:lnSpc>
                <a:spcPct val="8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75543F"/>
                </a:solidFill>
                <a:effectLst/>
                <a:uLnTx/>
                <a:uFillTx/>
                <a:latin typeface="Calibri" pitchFamily="34" charset="0"/>
                <a:ea typeface="+mn-ea"/>
                <a:cs typeface="+mn-cs"/>
              </a:rPr>
              <a:t>Das goldene Kalb</a:t>
            </a:r>
            <a:endParaRPr kumimoji="0" lang="de-DE" sz="1200" b="0" i="0" u="none" strike="noStrike" kern="0" cap="none" spc="0" normalizeH="0" baseline="0" noProof="0" dirty="0">
              <a:ln>
                <a:noFill/>
              </a:ln>
              <a:solidFill>
                <a:srgbClr val="75543F"/>
              </a:solidFill>
              <a:effectLst/>
              <a:uLnTx/>
              <a:uFillTx/>
              <a:latin typeface="Calibri"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4042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„Früh am nächsten Morgen brachten die Leute Tiere, die als Brandopfer dargebracht oder für das Opfermahl geschlachtet wurden. Sie setzten sich zum Essen und Trinken nieder und danach begannen sie einen wilden Tanz.“</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32,6</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4264901668"/>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8568952" cy="23493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„Hier ist Geduld gefordert - die unbeirrbare Treue derer, </a:t>
            </a:r>
            <a:r>
              <a:rPr lang="de-CH" sz="3800">
                <a:solidFill>
                  <a:srgbClr val="75543F"/>
                </a:solidFill>
                <a:latin typeface="Calibri" pitchFamily="34" charset="0"/>
                <a:ea typeface="+mn-ea"/>
                <a:cs typeface="+mn-cs"/>
              </a:rPr>
              <a:t>die </a:t>
            </a:r>
            <a:r>
              <a:rPr lang="de-CH" sz="3800" smtClean="0">
                <a:solidFill>
                  <a:srgbClr val="75543F"/>
                </a:solidFill>
                <a:latin typeface="Calibri" pitchFamily="34" charset="0"/>
                <a:ea typeface="+mn-ea"/>
                <a:cs typeface="+mn-cs"/>
              </a:rPr>
              <a:t>seine</a:t>
            </a:r>
            <a:br>
              <a:rPr lang="de-CH" sz="3800" smtClean="0">
                <a:solidFill>
                  <a:srgbClr val="75543F"/>
                </a:solidFill>
                <a:latin typeface="Calibri" pitchFamily="34" charset="0"/>
                <a:ea typeface="+mn-ea"/>
                <a:cs typeface="+mn-cs"/>
              </a:rPr>
            </a:br>
            <a:r>
              <a:rPr lang="de-CH" sz="3800" smtClean="0">
                <a:solidFill>
                  <a:srgbClr val="75543F"/>
                </a:solidFill>
                <a:latin typeface="Calibri" pitchFamily="34" charset="0"/>
                <a:ea typeface="+mn-ea"/>
                <a:cs typeface="+mn-cs"/>
              </a:rPr>
              <a:t>Gebote </a:t>
            </a:r>
            <a:r>
              <a:rPr lang="de-CH" sz="3800" dirty="0">
                <a:solidFill>
                  <a:srgbClr val="75543F"/>
                </a:solidFill>
                <a:latin typeface="Calibri" pitchFamily="34" charset="0"/>
                <a:ea typeface="+mn-ea"/>
                <a:cs typeface="+mn-cs"/>
              </a:rPr>
              <a:t>befolgen und auf Jesus vertrauen!“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Offenbarung 14,12</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2666785228"/>
      </p:ext>
    </p:extLst>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187624" y="6597352"/>
            <a:ext cx="5832648" cy="243785"/>
          </a:xfrm>
          <a:prstGeom prst="rect">
            <a:avLst/>
          </a:prstGeom>
          <a:noFill/>
          <a:ln w="9525" cap="flat" cmpd="sng" algn="ctr">
            <a:noFill/>
            <a:prstDash val="solid"/>
            <a:miter lim="800000"/>
            <a:headEnd/>
            <a:tailEnd/>
          </a:ln>
          <a:effectLst/>
        </p:spPr>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marL="0" marR="0" lvl="0" indent="0" algn="l" defTabSz="914400" eaLnBrk="1" fontAlgn="auto" latinLnBrk="0" hangingPunct="1">
              <a:lnSpc>
                <a:spcPct val="8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75543F"/>
                </a:solidFill>
                <a:effectLst/>
                <a:uLnTx/>
                <a:uFillTx/>
                <a:latin typeface="Calibri" pitchFamily="34" charset="0"/>
                <a:ea typeface="+mn-ea"/>
                <a:cs typeface="+mn-cs"/>
              </a:rPr>
              <a:t>Das goldene Kalb</a:t>
            </a:r>
            <a:endParaRPr kumimoji="0" lang="de-DE" sz="1200" b="0" i="0" u="none" strike="noStrike" kern="0" cap="none" spc="0" normalizeH="0" baseline="0" noProof="0" dirty="0">
              <a:ln>
                <a:noFill/>
              </a:ln>
              <a:solidFill>
                <a:srgbClr val="75543F"/>
              </a:solidFill>
              <a:effectLst/>
              <a:uLnTx/>
              <a:uFillTx/>
              <a:latin typeface="Calibri"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3477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Aaron sagte zu ihnen: „Nehmt euren Frauen, Söhnen und Töchtern die goldenen Ringe ab, die sie an den Ohren tragen, und bringt sie her</a:t>
            </a:r>
            <a:r>
              <a:rPr lang="de-CH" sz="3800" dirty="0" smtClean="0">
                <a:solidFill>
                  <a:srgbClr val="75543F"/>
                </a:solidFill>
                <a:latin typeface="Calibri" pitchFamily="34" charset="0"/>
                <a:ea typeface="+mn-ea"/>
                <a:cs typeface="+mn-cs"/>
              </a:rPr>
              <a:t>!“</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Alle </a:t>
            </a:r>
            <a:r>
              <a:rPr lang="de-CH" sz="3800" dirty="0">
                <a:solidFill>
                  <a:srgbClr val="75543F"/>
                </a:solidFill>
                <a:latin typeface="Calibri" pitchFamily="34" charset="0"/>
                <a:ea typeface="+mn-ea"/>
                <a:cs typeface="+mn-cs"/>
              </a:rPr>
              <a:t>nahmen ihre goldenen Ohrringe ab und brachten sie zu Aaron.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32,2-3</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3249319048"/>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9136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Er schmolz sie ein, goss das Gold in eine Form und machte daraus das Standbild eines Jungstiers. Da riefen alle: „Hier ist dein Gott, Israel, </a:t>
            </a:r>
            <a:r>
              <a:rPr lang="de-CH" sz="3800" dirty="0" smtClean="0">
                <a:solidFill>
                  <a:srgbClr val="75543F"/>
                </a:solidFill>
                <a:latin typeface="Calibri" pitchFamily="34" charset="0"/>
                <a:ea typeface="+mn-ea"/>
                <a:cs typeface="+mn-cs"/>
              </a:rPr>
              <a:t>der</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dich </a:t>
            </a:r>
            <a:r>
              <a:rPr lang="de-CH" sz="3800" dirty="0">
                <a:solidFill>
                  <a:srgbClr val="75543F"/>
                </a:solidFill>
                <a:latin typeface="Calibri" pitchFamily="34" charset="0"/>
                <a:ea typeface="+mn-ea"/>
                <a:cs typeface="+mn-cs"/>
              </a:rPr>
              <a:t>aus Ägypten hierher geführt hat!“</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32,4</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406627265"/>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3493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Aaron errichtete vor dem goldenen Stierbild einen Altar und liess im Lager bekannt machen: „Morgen feiern wir ein Fest für den HERRN!“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32,5</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2939002650"/>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40421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Früh am nächsten Morgen brachten die Leute Tiere, die als Brandopfer dargebracht oder für das Opfermahl geschlachtet wurden. Sie setzten sich zum Essen und Trinken nieder und danach begannen sie einen wilden Tanz.</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32,6</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451575358"/>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51519" y="1268760"/>
            <a:ext cx="8748713" cy="647550"/>
          </a:xfrm>
          <a:prstGeom prst="rect">
            <a:avLst/>
          </a:prstGeom>
          <a:noFill/>
          <a:ln w="25400" cap="flat" cmpd="sng" algn="ctr">
            <a:no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chemeClr val="dk1"/>
                </a:solidFill>
                <a:latin typeface="+mn-lt"/>
                <a:ea typeface="+mn-ea"/>
                <a:cs typeface="+mn-cs"/>
              </a:defRPr>
            </a:lvl1pPr>
            <a:lvl2pPr algn="ctr" rtl="0" fontAlgn="base">
              <a:lnSpc>
                <a:spcPct val="80000"/>
              </a:lnSpc>
              <a:spcBef>
                <a:spcPct val="0"/>
              </a:spcBef>
              <a:spcAft>
                <a:spcPct val="0"/>
              </a:spcAft>
              <a:defRPr sz="4000">
                <a:solidFill>
                  <a:schemeClr val="dk1"/>
                </a:solidFill>
                <a:latin typeface="+mn-lt"/>
                <a:ea typeface="+mn-ea"/>
                <a:cs typeface="+mn-cs"/>
              </a:defRPr>
            </a:lvl2pPr>
            <a:lvl3pPr algn="ctr" rtl="0" fontAlgn="base">
              <a:lnSpc>
                <a:spcPct val="80000"/>
              </a:lnSpc>
              <a:spcBef>
                <a:spcPct val="0"/>
              </a:spcBef>
              <a:spcAft>
                <a:spcPct val="0"/>
              </a:spcAft>
              <a:defRPr sz="4000">
                <a:solidFill>
                  <a:schemeClr val="dk1"/>
                </a:solidFill>
                <a:latin typeface="+mn-lt"/>
                <a:ea typeface="+mn-ea"/>
                <a:cs typeface="+mn-cs"/>
              </a:defRPr>
            </a:lvl3pPr>
            <a:lvl4pPr algn="ctr" rtl="0" fontAlgn="base">
              <a:lnSpc>
                <a:spcPct val="80000"/>
              </a:lnSpc>
              <a:spcBef>
                <a:spcPct val="0"/>
              </a:spcBef>
              <a:spcAft>
                <a:spcPct val="0"/>
              </a:spcAft>
              <a:defRPr sz="4000">
                <a:solidFill>
                  <a:schemeClr val="dk1"/>
                </a:solidFill>
                <a:latin typeface="+mn-lt"/>
                <a:ea typeface="+mn-ea"/>
                <a:cs typeface="+mn-cs"/>
              </a:defRPr>
            </a:lvl4pPr>
            <a:lvl5pPr algn="ctr" rtl="0" fontAlgn="base">
              <a:lnSpc>
                <a:spcPct val="80000"/>
              </a:lnSpc>
              <a:spcBef>
                <a:spcPct val="0"/>
              </a:spcBef>
              <a:spcAft>
                <a:spcPct val="0"/>
              </a:spcAft>
              <a:defRPr sz="4000">
                <a:solidFill>
                  <a:schemeClr val="dk1"/>
                </a:solidFill>
                <a:latin typeface="+mn-lt"/>
                <a:ea typeface="+mn-ea"/>
                <a:cs typeface="+mn-cs"/>
              </a:defRPr>
            </a:lvl5pPr>
            <a:lvl6pPr marL="457200" algn="ctr" rtl="0" fontAlgn="base">
              <a:lnSpc>
                <a:spcPct val="80000"/>
              </a:lnSpc>
              <a:spcBef>
                <a:spcPct val="0"/>
              </a:spcBef>
              <a:spcAft>
                <a:spcPct val="0"/>
              </a:spcAft>
              <a:defRPr sz="4000">
                <a:solidFill>
                  <a:schemeClr val="dk1"/>
                </a:solidFill>
                <a:latin typeface="+mn-lt"/>
                <a:ea typeface="+mn-ea"/>
                <a:cs typeface="+mn-cs"/>
              </a:defRPr>
            </a:lvl6pPr>
            <a:lvl7pPr marL="914400" algn="ctr" rtl="0" fontAlgn="base">
              <a:lnSpc>
                <a:spcPct val="80000"/>
              </a:lnSpc>
              <a:spcBef>
                <a:spcPct val="0"/>
              </a:spcBef>
              <a:spcAft>
                <a:spcPct val="0"/>
              </a:spcAft>
              <a:defRPr sz="4000">
                <a:solidFill>
                  <a:schemeClr val="dk1"/>
                </a:solidFill>
                <a:latin typeface="+mn-lt"/>
                <a:ea typeface="+mn-ea"/>
                <a:cs typeface="+mn-cs"/>
              </a:defRPr>
            </a:lvl7pPr>
            <a:lvl8pPr marL="1371600" algn="ctr" rtl="0" fontAlgn="base">
              <a:lnSpc>
                <a:spcPct val="80000"/>
              </a:lnSpc>
              <a:spcBef>
                <a:spcPct val="0"/>
              </a:spcBef>
              <a:spcAft>
                <a:spcPct val="0"/>
              </a:spcAft>
              <a:defRPr sz="4000">
                <a:solidFill>
                  <a:schemeClr val="dk1"/>
                </a:solidFill>
                <a:latin typeface="+mn-lt"/>
                <a:ea typeface="+mn-ea"/>
                <a:cs typeface="+mn-cs"/>
              </a:defRPr>
            </a:lvl8pPr>
            <a:lvl9pPr marL="1828800" algn="ctr" rtl="0" fontAlgn="base">
              <a:lnSpc>
                <a:spcPct val="80000"/>
              </a:lnSpc>
              <a:spcBef>
                <a:spcPct val="0"/>
              </a:spcBef>
              <a:spcAft>
                <a:spcPct val="0"/>
              </a:spcAft>
              <a:defRPr sz="4000">
                <a:solidFill>
                  <a:schemeClr val="dk1"/>
                </a:solidFill>
                <a:latin typeface="+mn-lt"/>
                <a:ea typeface="+mn-ea"/>
                <a:cs typeface="+mn-cs"/>
              </a:defRPr>
            </a:lvl9pPr>
          </a:lstStyle>
          <a:p>
            <a:pPr algn="l"/>
            <a:r>
              <a:rPr lang="de-DE" kern="0" dirty="0" smtClean="0">
                <a:solidFill>
                  <a:srgbClr val="644636"/>
                </a:solidFill>
                <a:latin typeface="Calibri" pitchFamily="34" charset="0"/>
              </a:rPr>
              <a:t>I. Wir können nicht mehr Warten!</a:t>
            </a:r>
            <a:endParaRPr lang="de-CH" kern="0" dirty="0">
              <a:solidFill>
                <a:srgbClr val="644636"/>
              </a:solidFill>
              <a:latin typeface="Calibri" pitchFamily="34" charset="0"/>
            </a:endParaRPr>
          </a:p>
        </p:txBody>
      </p:sp>
      <p:sp>
        <p:nvSpPr>
          <p:cNvPr id="5" name="Rectangle 2"/>
          <p:cNvSpPr txBox="1">
            <a:spLocks noChangeArrowheads="1"/>
          </p:cNvSpPr>
          <p:nvPr/>
        </p:nvSpPr>
        <p:spPr bwMode="auto">
          <a:xfrm>
            <a:off x="1187624" y="6597352"/>
            <a:ext cx="5832648" cy="243785"/>
          </a:xfrm>
          <a:prstGeom prst="rect">
            <a:avLst/>
          </a:prstGeom>
          <a:noFill/>
          <a:ln w="9525" cap="flat" cmpd="sng" algn="ctr">
            <a:noFill/>
            <a:prstDash val="solid"/>
            <a:miter lim="800000"/>
            <a:headEnd/>
            <a:tailEnd/>
          </a:ln>
          <a:effectLst/>
        </p:spPr>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marL="0" marR="0" lvl="0" indent="0" algn="l" defTabSz="914400" eaLnBrk="1" fontAlgn="auto" latinLnBrk="0" hangingPunct="1">
              <a:lnSpc>
                <a:spcPct val="80000"/>
              </a:lnSpc>
              <a:spcBef>
                <a:spcPts val="0"/>
              </a:spcBef>
              <a:spcAft>
                <a:spcPts val="0"/>
              </a:spcAft>
              <a:buClrTx/>
              <a:buSzTx/>
              <a:buFontTx/>
              <a:buNone/>
              <a:tabLst/>
              <a:defRPr/>
            </a:pPr>
            <a:r>
              <a:rPr kumimoji="0" lang="de-DE" sz="1200" b="0" i="0" u="none" strike="noStrike" kern="0" cap="none" spc="0" normalizeH="0" baseline="0" noProof="0" dirty="0" smtClean="0">
                <a:ln>
                  <a:noFill/>
                </a:ln>
                <a:solidFill>
                  <a:srgbClr val="75543F"/>
                </a:solidFill>
                <a:effectLst/>
                <a:uLnTx/>
                <a:uFillTx/>
                <a:latin typeface="Calibri" pitchFamily="34" charset="0"/>
                <a:ea typeface="+mn-ea"/>
                <a:cs typeface="+mn-cs"/>
              </a:rPr>
              <a:t>Das goldene Kalb</a:t>
            </a:r>
            <a:endParaRPr kumimoji="0" lang="de-DE" sz="1200" b="0" i="0" u="none" strike="noStrike" kern="0" cap="none" spc="0" normalizeH="0" baseline="0" noProof="0" dirty="0">
              <a:ln>
                <a:noFill/>
              </a:ln>
              <a:solidFill>
                <a:srgbClr val="75543F"/>
              </a:solidFill>
              <a:effectLst/>
              <a:uLnTx/>
              <a:uFillTx/>
              <a:latin typeface="Calibri"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79512" y="188640"/>
            <a:ext cx="7776864" cy="29136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rtl="0" fontAlgn="base">
              <a:lnSpc>
                <a:spcPct val="80000"/>
              </a:lnSpc>
              <a:spcBef>
                <a:spcPct val="0"/>
              </a:spcBef>
              <a:spcAft>
                <a:spcPct val="0"/>
              </a:spcAft>
              <a:defRPr sz="4400">
                <a:solidFill>
                  <a:srgbClr val="FFFFFF"/>
                </a:solidFill>
                <a:latin typeface="+mj-lt"/>
                <a:ea typeface="+mj-ea"/>
                <a:cs typeface="+mj-cs"/>
              </a:defRPr>
            </a:lvl1pPr>
            <a:lvl2pPr algn="l" rtl="0" fontAlgn="base">
              <a:lnSpc>
                <a:spcPct val="80000"/>
              </a:lnSpc>
              <a:spcBef>
                <a:spcPct val="0"/>
              </a:spcBef>
              <a:spcAft>
                <a:spcPct val="0"/>
              </a:spcAft>
              <a:defRPr sz="4000">
                <a:solidFill>
                  <a:srgbClr val="FFFFFF"/>
                </a:solidFill>
                <a:latin typeface="Arial Rounded MT Bold" pitchFamily="34" charset="0"/>
              </a:defRPr>
            </a:lvl2pPr>
            <a:lvl3pPr algn="l" rtl="0" fontAlgn="base">
              <a:lnSpc>
                <a:spcPct val="80000"/>
              </a:lnSpc>
              <a:spcBef>
                <a:spcPct val="0"/>
              </a:spcBef>
              <a:spcAft>
                <a:spcPct val="0"/>
              </a:spcAft>
              <a:defRPr sz="4000">
                <a:solidFill>
                  <a:srgbClr val="FFFFFF"/>
                </a:solidFill>
                <a:latin typeface="Arial Rounded MT Bold" pitchFamily="34" charset="0"/>
              </a:defRPr>
            </a:lvl3pPr>
            <a:lvl4pPr algn="l" rtl="0" fontAlgn="base">
              <a:lnSpc>
                <a:spcPct val="80000"/>
              </a:lnSpc>
              <a:spcBef>
                <a:spcPct val="0"/>
              </a:spcBef>
              <a:spcAft>
                <a:spcPct val="0"/>
              </a:spcAft>
              <a:defRPr sz="4000">
                <a:solidFill>
                  <a:srgbClr val="FFFFFF"/>
                </a:solidFill>
                <a:latin typeface="Arial Rounded MT Bold" pitchFamily="34" charset="0"/>
              </a:defRPr>
            </a:lvl4pPr>
            <a:lvl5pPr algn="l" rtl="0" fontAlgn="base">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a:lstStyle>
          <a:p>
            <a:pPr algn="l">
              <a:lnSpc>
                <a:spcPts val="4400"/>
              </a:lnSpc>
            </a:pPr>
            <a:r>
              <a:rPr lang="de-CH" sz="3800" dirty="0">
                <a:solidFill>
                  <a:srgbClr val="75543F"/>
                </a:solidFill>
                <a:latin typeface="Calibri" pitchFamily="34" charset="0"/>
                <a:ea typeface="+mn-ea"/>
                <a:cs typeface="+mn-cs"/>
              </a:rPr>
              <a:t>„Wartet hier auf uns, bis wir zurückkommen! Aaron und Hur bleiben bei euch. Wer </a:t>
            </a:r>
            <a:r>
              <a:rPr lang="de-CH" sz="3800" dirty="0" smtClean="0">
                <a:solidFill>
                  <a:srgbClr val="75543F"/>
                </a:solidFill>
                <a:latin typeface="Calibri" pitchFamily="34" charset="0"/>
                <a:ea typeface="+mn-ea"/>
                <a:cs typeface="+mn-cs"/>
              </a:rPr>
              <a:t>einen</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Streitfall </a:t>
            </a:r>
            <a:r>
              <a:rPr lang="de-CH" sz="3800" dirty="0">
                <a:solidFill>
                  <a:srgbClr val="75543F"/>
                </a:solidFill>
                <a:latin typeface="Calibri" pitchFamily="34" charset="0"/>
                <a:ea typeface="+mn-ea"/>
                <a:cs typeface="+mn-cs"/>
              </a:rPr>
              <a:t>hat, soll sich </a:t>
            </a:r>
            <a:r>
              <a:rPr lang="de-CH" sz="3800" dirty="0" smtClean="0">
                <a:solidFill>
                  <a:srgbClr val="75543F"/>
                </a:solidFill>
                <a:latin typeface="Calibri" pitchFamily="34" charset="0"/>
                <a:ea typeface="+mn-ea"/>
                <a:cs typeface="+mn-cs"/>
              </a:rPr>
              <a:t>an</a:t>
            </a:r>
            <a:br>
              <a:rPr lang="de-CH" sz="3800" dirty="0" smtClean="0">
                <a:solidFill>
                  <a:srgbClr val="75543F"/>
                </a:solidFill>
                <a:latin typeface="Calibri" pitchFamily="34" charset="0"/>
                <a:ea typeface="+mn-ea"/>
                <a:cs typeface="+mn-cs"/>
              </a:rPr>
            </a:br>
            <a:r>
              <a:rPr lang="de-CH" sz="3800" dirty="0" smtClean="0">
                <a:solidFill>
                  <a:srgbClr val="75543F"/>
                </a:solidFill>
                <a:latin typeface="Calibri" pitchFamily="34" charset="0"/>
                <a:ea typeface="+mn-ea"/>
                <a:cs typeface="+mn-cs"/>
              </a:rPr>
              <a:t>sie </a:t>
            </a:r>
            <a:r>
              <a:rPr lang="de-CH" sz="3800" dirty="0">
                <a:solidFill>
                  <a:srgbClr val="75543F"/>
                </a:solidFill>
                <a:latin typeface="Calibri" pitchFamily="34" charset="0"/>
                <a:ea typeface="+mn-ea"/>
                <a:cs typeface="+mn-cs"/>
              </a:rPr>
              <a:t>wenden.“</a:t>
            </a:r>
            <a:endParaRPr lang="de-CH" sz="3800" kern="1200" dirty="0">
              <a:solidFill>
                <a:srgbClr val="75543F"/>
              </a:solidFill>
              <a:latin typeface="Calibri" pitchFamily="34" charset="0"/>
              <a:ea typeface="+mn-ea"/>
              <a:cs typeface="+mn-cs"/>
            </a:endParaRPr>
          </a:p>
        </p:txBody>
      </p:sp>
      <p:sp>
        <p:nvSpPr>
          <p:cNvPr id="6" name="Rectangle 2"/>
          <p:cNvSpPr txBox="1">
            <a:spLocks noChangeArrowheads="1"/>
          </p:cNvSpPr>
          <p:nvPr/>
        </p:nvSpPr>
        <p:spPr bwMode="auto">
          <a:xfrm>
            <a:off x="3131840" y="5301208"/>
            <a:ext cx="5832648" cy="407804"/>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r>
              <a:rPr lang="de-DE" sz="2500" dirty="0" smtClean="0"/>
              <a:t>2.Mose 24,14</a:t>
            </a:r>
            <a:endParaRPr lang="de-DE" sz="2500" dirty="0"/>
          </a:p>
        </p:txBody>
      </p:sp>
      <p:sp>
        <p:nvSpPr>
          <p:cNvPr id="7" name="Rectangle 2"/>
          <p:cNvSpPr txBox="1">
            <a:spLocks noChangeArrowheads="1"/>
          </p:cNvSpPr>
          <p:nvPr/>
        </p:nvSpPr>
        <p:spPr bwMode="auto">
          <a:xfrm>
            <a:off x="1187624" y="6597352"/>
            <a:ext cx="5832648" cy="243785"/>
          </a:xfrm>
          <a:prstGeom prst="rect">
            <a:avLst/>
          </a:prstGeom>
          <a:noFill/>
          <a:ln w="9525">
            <a:noFill/>
            <a:miter lim="800000"/>
            <a:headEnd/>
            <a:tailEnd/>
          </a:ln>
          <a:effec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spAutoFit/>
          </a:bodyPr>
          <a:lstStyle>
            <a:lvl1pPr algn="r">
              <a:lnSpc>
                <a:spcPct val="80000"/>
              </a:lnSpc>
              <a:defRPr sz="6000">
                <a:solidFill>
                  <a:srgbClr val="75543F"/>
                </a:solidFill>
                <a:effectLst/>
                <a:latin typeface="Calibri" pitchFamily="34" charset="0"/>
              </a:defRPr>
            </a:lvl1pPr>
            <a:lvl2pPr algn="ctr">
              <a:lnSpc>
                <a:spcPct val="80000"/>
              </a:lnSpc>
              <a:defRPr sz="4000"/>
            </a:lvl2pPr>
            <a:lvl3pPr algn="ctr">
              <a:lnSpc>
                <a:spcPct val="80000"/>
              </a:lnSpc>
              <a:defRPr sz="4000"/>
            </a:lvl3pPr>
            <a:lvl4pPr algn="ctr">
              <a:lnSpc>
                <a:spcPct val="80000"/>
              </a:lnSpc>
              <a:defRPr sz="4000"/>
            </a:lvl4pPr>
            <a:lvl5pPr algn="ctr">
              <a:lnSpc>
                <a:spcPct val="80000"/>
              </a:lnSpc>
              <a:defRPr sz="4000"/>
            </a:lvl5pPr>
            <a:lvl6pPr marL="457200" algn="ctr" fontAlgn="base">
              <a:lnSpc>
                <a:spcPct val="80000"/>
              </a:lnSpc>
              <a:spcBef>
                <a:spcPct val="0"/>
              </a:spcBef>
              <a:spcAft>
                <a:spcPct val="0"/>
              </a:spcAft>
              <a:defRPr sz="4000"/>
            </a:lvl6pPr>
            <a:lvl7pPr marL="914400" algn="ctr" fontAlgn="base">
              <a:lnSpc>
                <a:spcPct val="80000"/>
              </a:lnSpc>
              <a:spcBef>
                <a:spcPct val="0"/>
              </a:spcBef>
              <a:spcAft>
                <a:spcPct val="0"/>
              </a:spcAft>
              <a:defRPr sz="4000"/>
            </a:lvl7pPr>
            <a:lvl8pPr marL="1371600" algn="ctr" fontAlgn="base">
              <a:lnSpc>
                <a:spcPct val="80000"/>
              </a:lnSpc>
              <a:spcBef>
                <a:spcPct val="0"/>
              </a:spcBef>
              <a:spcAft>
                <a:spcPct val="0"/>
              </a:spcAft>
              <a:defRPr sz="4000"/>
            </a:lvl8pPr>
            <a:lvl9pPr marL="1828800" algn="ctr" fontAlgn="base">
              <a:lnSpc>
                <a:spcPct val="80000"/>
              </a:lnSpc>
              <a:spcBef>
                <a:spcPct val="0"/>
              </a:spcBef>
              <a:spcAft>
                <a:spcPct val="0"/>
              </a:spcAft>
              <a:defRPr sz="4000"/>
            </a:lvl9pPr>
          </a:lstStyle>
          <a:p>
            <a:pPr algn="l"/>
            <a:r>
              <a:rPr lang="de-DE" sz="1200" dirty="0" smtClean="0"/>
              <a:t>Das goldene Kalb</a:t>
            </a:r>
            <a:endParaRPr lang="de-DE" sz="1200" dirty="0"/>
          </a:p>
        </p:txBody>
      </p:sp>
    </p:spTree>
    <p:extLst>
      <p:ext uri="{BB962C8B-B14F-4D97-AF65-F5344CB8AC3E}">
        <p14:creationId xmlns:p14="http://schemas.microsoft.com/office/powerpoint/2010/main" val="3517102310"/>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rgbClr val="000000"/>
          </a:outerShdw>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rgbClr val="000000"/>
          </a:outerShdw>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4800" b="0" i="0" u="none" strike="noStrike" cap="none" normalizeH="0" baseline="0" smtClean="0">
            <a:ln>
              <a:noFill/>
            </a:ln>
            <a:solidFill>
              <a:schemeClr val="tx1"/>
            </a:solidFill>
            <a:effectLst/>
            <a:latin typeface="Arial"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rgbClr val="000000"/>
          </a:outerShdw>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rgbClr val="000000"/>
          </a:outerShdw>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sz="4800" b="0" i="0" u="none" strike="noStrike" cap="none" normalizeH="0" baseline="0" smtClean="0">
            <a:ln>
              <a:noFill/>
            </a:ln>
            <a:solidFill>
              <a:schemeClr val="tx1"/>
            </a:solidFill>
            <a:effectLst/>
            <a:latin typeface="Arial"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908</Words>
  <Application>Microsoft Office PowerPoint</Application>
  <PresentationFormat>Bildschirmpräsentation (4:3)</PresentationFormat>
  <Paragraphs>92</Paragraphs>
  <Slides>33</Slides>
  <Notes>0</Notes>
  <HiddenSlides>0</HiddenSlides>
  <MMClips>0</MMClips>
  <ScaleCrop>false</ScaleCrop>
  <HeadingPairs>
    <vt:vector size="4" baseType="variant">
      <vt:variant>
        <vt:lpstr>Design</vt:lpstr>
      </vt:variant>
      <vt:variant>
        <vt:i4>2</vt:i4>
      </vt:variant>
      <vt:variant>
        <vt:lpstr>Folientitel</vt:lpstr>
      </vt:variant>
      <vt:variant>
        <vt:i4>33</vt:i4>
      </vt:variant>
    </vt:vector>
  </HeadingPairs>
  <TitlesOfParts>
    <vt:vector size="35" baseType="lpstr">
      <vt:lpstr>01072134</vt:lpstr>
      <vt:lpstr>1_01072134</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Schlussgedanke</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goldene Kalb - Teil 1/2 - Wie Ungeduld den Glauben aushöhlt</dc:title>
  <dc:creator>Jürg Birnstiel</dc:creator>
  <cp:lastModifiedBy>Me</cp:lastModifiedBy>
  <cp:revision>1015</cp:revision>
  <cp:lastPrinted>1601-01-01T00:00:00Z</cp:lastPrinted>
  <dcterms:created xsi:type="dcterms:W3CDTF">2005-04-13T18:10:29Z</dcterms:created>
  <dcterms:modified xsi:type="dcterms:W3CDTF">2013-12-10T22:02:25Z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