
<file path=[Content_Types].xml><?xml version="1.0" encoding="utf-8"?>
<Types xmlns="http://schemas.openxmlformats.org/package/2006/content-types">
  <Default Extension="mp3" ContentType="audio/unknown"/>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3" r:id="rId1"/>
  </p:sldMasterIdLst>
  <p:notesMasterIdLst>
    <p:notesMasterId r:id="rId38"/>
  </p:notesMasterIdLst>
  <p:handoutMasterIdLst>
    <p:handoutMasterId r:id="rId39"/>
  </p:handoutMasterIdLst>
  <p:sldIdLst>
    <p:sldId id="735" r:id="rId2"/>
    <p:sldId id="923" r:id="rId3"/>
    <p:sldId id="924" r:id="rId4"/>
    <p:sldId id="925" r:id="rId5"/>
    <p:sldId id="926" r:id="rId6"/>
    <p:sldId id="927" r:id="rId7"/>
    <p:sldId id="928" r:id="rId8"/>
    <p:sldId id="929" r:id="rId9"/>
    <p:sldId id="930" r:id="rId10"/>
    <p:sldId id="931" r:id="rId11"/>
    <p:sldId id="932" r:id="rId12"/>
    <p:sldId id="933" r:id="rId13"/>
    <p:sldId id="934" r:id="rId14"/>
    <p:sldId id="935" r:id="rId15"/>
    <p:sldId id="896" r:id="rId16"/>
    <p:sldId id="921" r:id="rId17"/>
    <p:sldId id="936" r:id="rId18"/>
    <p:sldId id="937" r:id="rId19"/>
    <p:sldId id="938" r:id="rId20"/>
    <p:sldId id="939" r:id="rId21"/>
    <p:sldId id="940" r:id="rId22"/>
    <p:sldId id="941" r:id="rId23"/>
    <p:sldId id="942" r:id="rId24"/>
    <p:sldId id="943" r:id="rId25"/>
    <p:sldId id="891" r:id="rId26"/>
    <p:sldId id="944" r:id="rId27"/>
    <p:sldId id="945" r:id="rId28"/>
    <p:sldId id="946" r:id="rId29"/>
    <p:sldId id="922" r:id="rId30"/>
    <p:sldId id="947" r:id="rId31"/>
    <p:sldId id="948" r:id="rId32"/>
    <p:sldId id="949" r:id="rId33"/>
    <p:sldId id="950" r:id="rId34"/>
    <p:sldId id="952" r:id="rId35"/>
    <p:sldId id="259" r:id="rId36"/>
    <p:sldId id="951" r:id="rId37"/>
  </p:sldIdLst>
  <p:sldSz cx="9144000" cy="6858000" type="screen4x3"/>
  <p:notesSz cx="6858000" cy="9144000"/>
  <p:defaultTextStyle>
    <a:defPPr>
      <a:defRPr lang="el-G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98" autoAdjust="0"/>
  </p:normalViewPr>
  <p:slideViewPr>
    <p:cSldViewPr>
      <p:cViewPr>
        <p:scale>
          <a:sx n="110" d="100"/>
          <a:sy n="110" d="100"/>
        </p:scale>
        <p:origin x="-1662" y="-4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6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0627" name="Rectangle 3"/>
          <p:cNvSpPr>
            <a:spLocks noGrp="1" noChangeArrowheads="1"/>
          </p:cNvSpPr>
          <p:nvPr>
            <p:ph type="dt" sz="quarter"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0628" name="Rectangle 4"/>
          <p:cNvSpPr>
            <a:spLocks noGrp="1" noChangeArrowheads="1"/>
          </p:cNvSpPr>
          <p:nvPr>
            <p:ph type="ftr" sz="quarter" idx="2"/>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0629" name="Rectangle 5"/>
          <p:cNvSpPr>
            <a:spLocks noGrp="1" noChangeArrowheads="1"/>
          </p:cNvSpPr>
          <p:nvPr>
            <p:ph type="sldNum" sz="quarter" idx="3"/>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4D6258F2-4D9E-4ACF-8A53-7F39C5825CA5}" type="slidenum">
              <a:rPr lang="de-DE" altLang="de-DE"/>
              <a:pPr/>
              <a:t>‹Nr.›</a:t>
            </a:fld>
            <a:endParaRPr lang="de-DE" altLang="de-DE"/>
          </a:p>
        </p:txBody>
      </p:sp>
    </p:spTree>
    <p:extLst>
      <p:ext uri="{BB962C8B-B14F-4D97-AF65-F5344CB8AC3E}">
        <p14:creationId xmlns:p14="http://schemas.microsoft.com/office/powerpoint/2010/main" val="111474456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1650"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de-DE" altLang="de-DE"/>
          </a:p>
        </p:txBody>
      </p:sp>
      <p:sp>
        <p:nvSpPr>
          <p:cNvPr id="411651"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de-DE" altLang="de-DE"/>
          </a:p>
        </p:txBody>
      </p:sp>
      <p:sp>
        <p:nvSpPr>
          <p:cNvPr id="411652"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411653"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Click to edit Master text styles</a:t>
            </a:r>
          </a:p>
          <a:p>
            <a:pPr lvl="1"/>
            <a:r>
              <a:rPr lang="de-DE" altLang="de-DE" smtClean="0"/>
              <a:t>Second level</a:t>
            </a:r>
          </a:p>
          <a:p>
            <a:pPr lvl="2"/>
            <a:r>
              <a:rPr lang="de-DE" altLang="de-DE" smtClean="0"/>
              <a:t>Third level</a:t>
            </a:r>
          </a:p>
          <a:p>
            <a:pPr lvl="3"/>
            <a:r>
              <a:rPr lang="de-DE" altLang="de-DE" smtClean="0"/>
              <a:t>Fourth level</a:t>
            </a:r>
          </a:p>
          <a:p>
            <a:pPr lvl="4"/>
            <a:r>
              <a:rPr lang="de-DE" altLang="de-DE" smtClean="0"/>
              <a:t>Fifth level</a:t>
            </a:r>
          </a:p>
        </p:txBody>
      </p:sp>
      <p:sp>
        <p:nvSpPr>
          <p:cNvPr id="411654"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de-DE" altLang="de-DE"/>
          </a:p>
        </p:txBody>
      </p:sp>
      <p:sp>
        <p:nvSpPr>
          <p:cNvPr id="411655"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FF3A1507-B434-4CFD-9DD6-B112AA47DDEE}" type="slidenum">
              <a:rPr lang="de-DE" altLang="de-DE"/>
              <a:pPr/>
              <a:t>‹Nr.›</a:t>
            </a:fld>
            <a:endParaRPr lang="de-DE" altLang="de-DE"/>
          </a:p>
        </p:txBody>
      </p:sp>
    </p:spTree>
    <p:extLst>
      <p:ext uri="{BB962C8B-B14F-4D97-AF65-F5344CB8AC3E}">
        <p14:creationId xmlns:p14="http://schemas.microsoft.com/office/powerpoint/2010/main" val="406321310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dirty="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19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29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30</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31</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32</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33</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36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4</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5</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6</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7</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8</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10676F54-DAF1-46BF-B385-E927593D1C9C}" type="slidenum">
              <a:rPr lang="de-DE" altLang="de-DE"/>
              <a:pPr/>
              <a:t>9</a:t>
            </a:fld>
            <a:endParaRPr lang="de-DE" altLang="de-DE"/>
          </a:p>
        </p:txBody>
      </p:sp>
      <p:sp>
        <p:nvSpPr>
          <p:cNvPr id="412674" name="Rectangle 2"/>
          <p:cNvSpPr>
            <a:spLocks noGrp="1" noRot="1" noChangeAspect="1" noChangeArrowheads="1" noTextEdit="1"/>
          </p:cNvSpPr>
          <p:nvPr>
            <p:ph type="sldImg"/>
          </p:nvPr>
        </p:nvSpPr>
        <p:spPr>
          <a:ln/>
        </p:spPr>
      </p:sp>
      <p:sp>
        <p:nvSpPr>
          <p:cNvPr id="412675" name="Rectangle 3"/>
          <p:cNvSpPr>
            <a:spLocks noGrp="1" noChangeArrowheads="1"/>
          </p:cNvSpPr>
          <p:nvPr>
            <p:ph type="body" idx="1"/>
          </p:nvPr>
        </p:nvSpPr>
        <p:spPr/>
        <p:txBody>
          <a:bodyPr/>
          <a:lstStyle/>
          <a:p>
            <a:endParaRPr lang="de-DE" alt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388124" name="Group 28"/>
          <p:cNvGrpSpPr>
            <a:grpSpLocks/>
          </p:cNvGrpSpPr>
          <p:nvPr/>
        </p:nvGrpSpPr>
        <p:grpSpPr bwMode="auto">
          <a:xfrm>
            <a:off x="-6350" y="20638"/>
            <a:ext cx="9144000" cy="6858000"/>
            <a:chOff x="0" y="0"/>
            <a:chExt cx="5760" cy="4320"/>
          </a:xfrm>
        </p:grpSpPr>
        <p:sp>
          <p:nvSpPr>
            <p:cNvPr id="388125" name="Freeform 29"/>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26" name="Freeform 30"/>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27" name="Freeform 31"/>
          <p:cNvSpPr>
            <a:spLocks/>
          </p:cNvSpPr>
          <p:nvPr/>
        </p:nvSpPr>
        <p:spPr bwMode="hidden">
          <a:xfrm>
            <a:off x="6242050" y="626903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3" name="Group 7"/>
          <p:cNvGrpSpPr>
            <a:grpSpLocks/>
          </p:cNvGrpSpPr>
          <p:nvPr/>
        </p:nvGrpSpPr>
        <p:grpSpPr bwMode="auto">
          <a:xfrm>
            <a:off x="-1588" y="6034088"/>
            <a:ext cx="7845426" cy="850900"/>
            <a:chOff x="0" y="3792"/>
            <a:chExt cx="4942" cy="536"/>
          </a:xfrm>
        </p:grpSpPr>
        <p:sp>
          <p:nvSpPr>
            <p:cNvPr id="388104"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8105" name="Group 9"/>
            <p:cNvGrpSpPr>
              <a:grpSpLocks/>
            </p:cNvGrpSpPr>
            <p:nvPr userDrawn="1"/>
          </p:nvGrpSpPr>
          <p:grpSpPr bwMode="auto">
            <a:xfrm>
              <a:off x="2486" y="3792"/>
              <a:ext cx="2456" cy="536"/>
              <a:chOff x="2486" y="3792"/>
              <a:chExt cx="2456" cy="536"/>
            </a:xfrm>
          </p:grpSpPr>
          <p:sp>
            <p:nvSpPr>
              <p:cNvPr id="388106" name="Freeform 10"/>
              <p:cNvSpPr>
                <a:spLocks/>
              </p:cNvSpPr>
              <p:nvPr userDrawn="1"/>
            </p:nvSpPr>
            <p:spPr bwMode="ltGray">
              <a:xfrm>
                <a:off x="3948" y="3799"/>
                <a:ext cx="994" cy="529"/>
              </a:xfrm>
              <a:custGeom>
                <a:avLst/>
                <a:gdLst>
                  <a:gd name="T0" fmla="*/ 636 w 994"/>
                  <a:gd name="T1" fmla="*/ 373 h 529"/>
                  <a:gd name="T2" fmla="*/ 495 w 994"/>
                  <a:gd name="T3" fmla="*/ 370 h 529"/>
                  <a:gd name="T4" fmla="*/ 280 w 994"/>
                  <a:gd name="T5" fmla="*/ 249 h 529"/>
                  <a:gd name="T6" fmla="*/ 127 w 994"/>
                  <a:gd name="T7" fmla="*/ 66 h 529"/>
                  <a:gd name="T8" fmla="*/ 0 w 994"/>
                  <a:gd name="T9" fmla="*/ 0 h 529"/>
                  <a:gd name="T10" fmla="*/ 22 w 994"/>
                  <a:gd name="T11" fmla="*/ 26 h 529"/>
                  <a:gd name="T12" fmla="*/ 0 w 994"/>
                  <a:gd name="T13" fmla="*/ 65 h 529"/>
                  <a:gd name="T14" fmla="*/ 30 w 994"/>
                  <a:gd name="T15" fmla="*/ 119 h 529"/>
                  <a:gd name="T16" fmla="*/ 75 w 994"/>
                  <a:gd name="T17" fmla="*/ 243 h 529"/>
                  <a:gd name="T18" fmla="*/ 45 w 994"/>
                  <a:gd name="T19" fmla="*/ 422 h 529"/>
                  <a:gd name="T20" fmla="*/ 200 w 994"/>
                  <a:gd name="T21" fmla="*/ 329 h 529"/>
                  <a:gd name="T22" fmla="*/ 592 w 994"/>
                  <a:gd name="T23" fmla="*/ 527 h 529"/>
                  <a:gd name="T24" fmla="*/ 994 w 994"/>
                  <a:gd name="T25" fmla="*/ 529 h 529"/>
                  <a:gd name="T26" fmla="*/ 828 w 994"/>
                  <a:gd name="T27" fmla="*/ 473 h 529"/>
                  <a:gd name="T28" fmla="*/ 636 w 994"/>
                  <a:gd name="T29" fmla="*/ 373 h 5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4" h="529">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592" y="527"/>
                    </a:lnTo>
                    <a:lnTo>
                      <a:pt x="994"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7"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8"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09"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0"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1"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8112" name="Group 16"/>
          <p:cNvGrpSpPr>
            <a:grpSpLocks/>
          </p:cNvGrpSpPr>
          <p:nvPr/>
        </p:nvGrpSpPr>
        <p:grpSpPr bwMode="auto">
          <a:xfrm>
            <a:off x="627063" y="6021388"/>
            <a:ext cx="5684837" cy="849312"/>
            <a:chOff x="395" y="3793"/>
            <a:chExt cx="3581" cy="535"/>
          </a:xfrm>
        </p:grpSpPr>
        <p:sp>
          <p:nvSpPr>
            <p:cNvPr id="388113" name="Freeform 17"/>
            <p:cNvSpPr>
              <a:spLocks/>
            </p:cNvSpPr>
            <p:nvPr userDrawn="1"/>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4" name="Freeform 18"/>
            <p:cNvSpPr>
              <a:spLocks/>
            </p:cNvSpPr>
            <p:nvPr userDrawn="1"/>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5" name="Freeform 19"/>
            <p:cNvSpPr>
              <a:spLocks/>
            </p:cNvSpPr>
            <p:nvPr userDrawn="1"/>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6" name="Freeform 20"/>
            <p:cNvSpPr>
              <a:spLocks/>
            </p:cNvSpPr>
            <p:nvPr userDrawn="1"/>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7" name="Freeform 21"/>
            <p:cNvSpPr>
              <a:spLocks/>
            </p:cNvSpPr>
            <p:nvPr userDrawn="1"/>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8118" name="Freeform 22"/>
            <p:cNvSpPr>
              <a:spLocks/>
            </p:cNvSpPr>
            <p:nvPr userDrawn="1"/>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8119" name="Rectangle 23"/>
          <p:cNvSpPr>
            <a:spLocks noGrp="1" noChangeArrowheads="1"/>
          </p:cNvSpPr>
          <p:nvPr>
            <p:ph type="ctrTitle" sz="quarter"/>
          </p:nvPr>
        </p:nvSpPr>
        <p:spPr>
          <a:xfrm>
            <a:off x="457200" y="1447800"/>
            <a:ext cx="8229600" cy="1736725"/>
          </a:xfrm>
        </p:spPr>
        <p:txBody>
          <a:bodyPr/>
          <a:lstStyle>
            <a:lvl1pPr>
              <a:defRPr sz="5400"/>
            </a:lvl1pPr>
          </a:lstStyle>
          <a:p>
            <a:pPr lvl="0"/>
            <a:r>
              <a:rPr lang="de-DE" altLang="de-DE" noProof="0" smtClean="0"/>
              <a:t>Titelmasterformat durch Klicken bearbeiten</a:t>
            </a:r>
          </a:p>
        </p:txBody>
      </p:sp>
      <p:sp>
        <p:nvSpPr>
          <p:cNvPr id="388120" name="Rectangle 24"/>
          <p:cNvSpPr>
            <a:spLocks noGrp="1" noChangeArrowheads="1"/>
          </p:cNvSpPr>
          <p:nvPr>
            <p:ph type="subTitle" sz="quarter" idx="1"/>
          </p:nvPr>
        </p:nvSpPr>
        <p:spPr>
          <a:xfrm>
            <a:off x="1371600" y="3429000"/>
            <a:ext cx="6400800" cy="1752600"/>
          </a:xfrm>
        </p:spPr>
        <p:txBody>
          <a:bodyPr/>
          <a:lstStyle>
            <a:lvl1pPr marL="0" indent="0" algn="ctr">
              <a:buFontTx/>
              <a:buNone/>
              <a:defRPr>
                <a:effectLst>
                  <a:outerShdw blurRad="38100" dist="38100" dir="2700000" algn="tl">
                    <a:srgbClr val="000000"/>
                  </a:outerShdw>
                </a:effectLst>
              </a:defRPr>
            </a:lvl1pPr>
          </a:lstStyle>
          <a:p>
            <a:pPr lvl="0"/>
            <a:r>
              <a:rPr lang="de-DE" altLang="de-DE" noProof="0" smtClean="0"/>
              <a:t>Formatvorlage des Untertitelmasters durch Klicken bearbeiten</a:t>
            </a:r>
          </a:p>
        </p:txBody>
      </p:sp>
      <p:sp>
        <p:nvSpPr>
          <p:cNvPr id="388121" name="Rectangle 25"/>
          <p:cNvSpPr>
            <a:spLocks noGrp="1" noChangeArrowheads="1"/>
          </p:cNvSpPr>
          <p:nvPr>
            <p:ph type="dt" sz="quarter" idx="2"/>
          </p:nvPr>
        </p:nvSpPr>
        <p:spPr/>
        <p:txBody>
          <a:bodyPr/>
          <a:lstStyle>
            <a:lvl1pPr>
              <a:defRPr/>
            </a:lvl1pPr>
          </a:lstStyle>
          <a:p>
            <a:endParaRPr lang="de-DE" altLang="de-DE"/>
          </a:p>
        </p:txBody>
      </p:sp>
      <p:sp>
        <p:nvSpPr>
          <p:cNvPr id="388122" name="Rectangle 26"/>
          <p:cNvSpPr>
            <a:spLocks noGrp="1" noChangeArrowheads="1"/>
          </p:cNvSpPr>
          <p:nvPr>
            <p:ph type="sldNum" sz="quarter" idx="4"/>
          </p:nvPr>
        </p:nvSpPr>
        <p:spPr/>
        <p:txBody>
          <a:bodyPr/>
          <a:lstStyle>
            <a:lvl1pPr>
              <a:defRPr/>
            </a:lvl1pPr>
          </a:lstStyle>
          <a:p>
            <a:fld id="{FE2CDC02-6876-4586-AEC1-D307D32C5697}" type="slidenum">
              <a:rPr lang="de-DE" altLang="de-DE"/>
              <a:pPr/>
              <a:t>‹Nr.›</a:t>
            </a:fld>
            <a:endParaRPr lang="de-DE" altLang="de-DE"/>
          </a:p>
        </p:txBody>
      </p:sp>
      <p:sp>
        <p:nvSpPr>
          <p:cNvPr id="388123" name="Rectangle 27"/>
          <p:cNvSpPr>
            <a:spLocks noGrp="1" noChangeArrowheads="1"/>
          </p:cNvSpPr>
          <p:nvPr>
            <p:ph type="ftr" sz="quarter" idx="3"/>
          </p:nvPr>
        </p:nvSpPr>
        <p:spPr/>
        <p:txBody>
          <a:bodyPr/>
          <a:lstStyle>
            <a:lvl1pPr>
              <a:defRPr/>
            </a:lvl1pPr>
          </a:lstStyle>
          <a:p>
            <a:endParaRPr lang="de-DE" alt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4C7043EA-C461-4697-B6DD-D3988079CEB6}" type="slidenum">
              <a:rPr lang="de-DE" altLang="de-DE"/>
              <a:pPr/>
              <a:t>‹Nr.›</a:t>
            </a:fld>
            <a:endParaRPr lang="de-DE" altLang="de-DE"/>
          </a:p>
        </p:txBody>
      </p:sp>
    </p:spTree>
    <p:extLst>
      <p:ext uri="{BB962C8B-B14F-4D97-AF65-F5344CB8AC3E}">
        <p14:creationId xmlns:p14="http://schemas.microsoft.com/office/powerpoint/2010/main" val="5303488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28600"/>
            <a:ext cx="2057400" cy="5867400"/>
          </a:xfrm>
        </p:spPr>
        <p:txBody>
          <a:bodyPr vert="eaVert"/>
          <a:lstStyle/>
          <a:p>
            <a:r>
              <a:rPr lang="de-DE" smtClean="0"/>
              <a:t>Titelmasterformat durch Klicken bearbeiten</a:t>
            </a:r>
            <a:endParaRPr lang="de-CH"/>
          </a:p>
        </p:txBody>
      </p:sp>
      <p:sp>
        <p:nvSpPr>
          <p:cNvPr id="3" name="Vertikaler Textplatzhalter 2"/>
          <p:cNvSpPr>
            <a:spLocks noGrp="1"/>
          </p:cNvSpPr>
          <p:nvPr>
            <p:ph type="body" orient="vert" idx="1"/>
          </p:nvPr>
        </p:nvSpPr>
        <p:spPr>
          <a:xfrm>
            <a:off x="457200" y="228600"/>
            <a:ext cx="6019800" cy="58674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3738DEAA-D466-4BAD-8D30-3CF3D92A7EB9}" type="slidenum">
              <a:rPr lang="de-DE" altLang="de-DE"/>
              <a:pPr/>
              <a:t>‹Nr.›</a:t>
            </a:fld>
            <a:endParaRPr lang="de-DE" altLang="de-DE"/>
          </a:p>
        </p:txBody>
      </p:sp>
    </p:spTree>
    <p:extLst>
      <p:ext uri="{BB962C8B-B14F-4D97-AF65-F5344CB8AC3E}">
        <p14:creationId xmlns:p14="http://schemas.microsoft.com/office/powerpoint/2010/main" val="62679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CBE6FC92-4CED-4606-9102-7DD230A6FB7A}" type="slidenum">
              <a:rPr lang="de-DE" altLang="de-DE"/>
              <a:pPr/>
              <a:t>‹Nr.›</a:t>
            </a:fld>
            <a:endParaRPr lang="de-DE" altLang="de-DE"/>
          </a:p>
        </p:txBody>
      </p:sp>
    </p:spTree>
    <p:extLst>
      <p:ext uri="{BB962C8B-B14F-4D97-AF65-F5344CB8AC3E}">
        <p14:creationId xmlns:p14="http://schemas.microsoft.com/office/powerpoint/2010/main" val="11780756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CH"/>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de-DE" altLang="de-DE"/>
          </a:p>
        </p:txBody>
      </p:sp>
      <p:sp>
        <p:nvSpPr>
          <p:cNvPr id="5" name="Fußzeilenplatzhalter 4"/>
          <p:cNvSpPr>
            <a:spLocks noGrp="1"/>
          </p:cNvSpPr>
          <p:nvPr>
            <p:ph type="ftr" sz="quarter" idx="11"/>
          </p:nvPr>
        </p:nvSpPr>
        <p:spPr/>
        <p:txBody>
          <a:bodyPr/>
          <a:lstStyle>
            <a:lvl1pPr>
              <a:defRPr/>
            </a:lvl1pPr>
          </a:lstStyle>
          <a:p>
            <a:endParaRPr lang="de-DE" altLang="de-DE"/>
          </a:p>
        </p:txBody>
      </p:sp>
      <p:sp>
        <p:nvSpPr>
          <p:cNvPr id="6" name="Foliennummernplatzhalter 5"/>
          <p:cNvSpPr>
            <a:spLocks noGrp="1"/>
          </p:cNvSpPr>
          <p:nvPr>
            <p:ph type="sldNum" sz="quarter" idx="12"/>
          </p:nvPr>
        </p:nvSpPr>
        <p:spPr/>
        <p:txBody>
          <a:bodyPr/>
          <a:lstStyle>
            <a:lvl1pPr>
              <a:defRPr/>
            </a:lvl1pPr>
          </a:lstStyle>
          <a:p>
            <a:fld id="{E4F010EF-B3EF-408C-B7E5-3F0A18D1274F}" type="slidenum">
              <a:rPr lang="de-DE" altLang="de-DE"/>
              <a:pPr/>
              <a:t>‹Nr.›</a:t>
            </a:fld>
            <a:endParaRPr lang="de-DE" altLang="de-DE"/>
          </a:p>
        </p:txBody>
      </p:sp>
    </p:spTree>
    <p:extLst>
      <p:ext uri="{BB962C8B-B14F-4D97-AF65-F5344CB8AC3E}">
        <p14:creationId xmlns:p14="http://schemas.microsoft.com/office/powerpoint/2010/main" val="331045512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Inhaltsplatzhalter 2"/>
          <p:cNvSpPr>
            <a:spLocks noGrp="1"/>
          </p:cNvSpPr>
          <p:nvPr>
            <p:ph sz="half" idx="1"/>
          </p:nvPr>
        </p:nvSpPr>
        <p:spPr>
          <a:xfrm>
            <a:off x="457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Inhaltsplatzhalter 3"/>
          <p:cNvSpPr>
            <a:spLocks noGrp="1"/>
          </p:cNvSpPr>
          <p:nvPr>
            <p:ph sz="half" idx="2"/>
          </p:nvPr>
        </p:nvSpPr>
        <p:spPr>
          <a:xfrm>
            <a:off x="4648200" y="1600200"/>
            <a:ext cx="4038600" cy="4495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B0C8F528-E27D-46CF-9C63-25987653903A}" type="slidenum">
              <a:rPr lang="de-DE" altLang="de-DE"/>
              <a:pPr/>
              <a:t>‹Nr.›</a:t>
            </a:fld>
            <a:endParaRPr lang="de-DE" altLang="de-DE"/>
          </a:p>
        </p:txBody>
      </p:sp>
    </p:spTree>
    <p:extLst>
      <p:ext uri="{BB962C8B-B14F-4D97-AF65-F5344CB8AC3E}">
        <p14:creationId xmlns:p14="http://schemas.microsoft.com/office/powerpoint/2010/main" val="55272431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CH"/>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7" name="Datumsplatzhalter 6"/>
          <p:cNvSpPr>
            <a:spLocks noGrp="1"/>
          </p:cNvSpPr>
          <p:nvPr>
            <p:ph type="dt" sz="half" idx="10"/>
          </p:nvPr>
        </p:nvSpPr>
        <p:spPr/>
        <p:txBody>
          <a:bodyPr/>
          <a:lstStyle>
            <a:lvl1pPr>
              <a:defRPr/>
            </a:lvl1pPr>
          </a:lstStyle>
          <a:p>
            <a:endParaRPr lang="de-DE" altLang="de-DE"/>
          </a:p>
        </p:txBody>
      </p:sp>
      <p:sp>
        <p:nvSpPr>
          <p:cNvPr id="8" name="Fußzeilenplatzhalter 7"/>
          <p:cNvSpPr>
            <a:spLocks noGrp="1"/>
          </p:cNvSpPr>
          <p:nvPr>
            <p:ph type="ftr" sz="quarter" idx="11"/>
          </p:nvPr>
        </p:nvSpPr>
        <p:spPr/>
        <p:txBody>
          <a:bodyPr/>
          <a:lstStyle>
            <a:lvl1pPr>
              <a:defRPr/>
            </a:lvl1pPr>
          </a:lstStyle>
          <a:p>
            <a:endParaRPr lang="de-DE" altLang="de-DE"/>
          </a:p>
        </p:txBody>
      </p:sp>
      <p:sp>
        <p:nvSpPr>
          <p:cNvPr id="9" name="Foliennummernplatzhalter 8"/>
          <p:cNvSpPr>
            <a:spLocks noGrp="1"/>
          </p:cNvSpPr>
          <p:nvPr>
            <p:ph type="sldNum" sz="quarter" idx="12"/>
          </p:nvPr>
        </p:nvSpPr>
        <p:spPr/>
        <p:txBody>
          <a:bodyPr/>
          <a:lstStyle>
            <a:lvl1pPr>
              <a:defRPr/>
            </a:lvl1pPr>
          </a:lstStyle>
          <a:p>
            <a:fld id="{C07BB0DC-F71A-43C7-AF5B-C934E562BF1B}" type="slidenum">
              <a:rPr lang="de-DE" altLang="de-DE"/>
              <a:pPr/>
              <a:t>‹Nr.›</a:t>
            </a:fld>
            <a:endParaRPr lang="de-DE" altLang="de-DE"/>
          </a:p>
        </p:txBody>
      </p:sp>
    </p:spTree>
    <p:extLst>
      <p:ext uri="{BB962C8B-B14F-4D97-AF65-F5344CB8AC3E}">
        <p14:creationId xmlns:p14="http://schemas.microsoft.com/office/powerpoint/2010/main" val="79780001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CH"/>
          </a:p>
        </p:txBody>
      </p:sp>
      <p:sp>
        <p:nvSpPr>
          <p:cNvPr id="3" name="Datumsplatzhalter 2"/>
          <p:cNvSpPr>
            <a:spLocks noGrp="1"/>
          </p:cNvSpPr>
          <p:nvPr>
            <p:ph type="dt" sz="half" idx="10"/>
          </p:nvPr>
        </p:nvSpPr>
        <p:spPr/>
        <p:txBody>
          <a:bodyPr/>
          <a:lstStyle>
            <a:lvl1pPr>
              <a:defRPr/>
            </a:lvl1pPr>
          </a:lstStyle>
          <a:p>
            <a:endParaRPr lang="de-DE" altLang="de-DE"/>
          </a:p>
        </p:txBody>
      </p:sp>
      <p:sp>
        <p:nvSpPr>
          <p:cNvPr id="4" name="Fußzeilenplatzhalter 3"/>
          <p:cNvSpPr>
            <a:spLocks noGrp="1"/>
          </p:cNvSpPr>
          <p:nvPr>
            <p:ph type="ftr" sz="quarter" idx="11"/>
          </p:nvPr>
        </p:nvSpPr>
        <p:spPr/>
        <p:txBody>
          <a:bodyPr/>
          <a:lstStyle>
            <a:lvl1pPr>
              <a:defRPr/>
            </a:lvl1pPr>
          </a:lstStyle>
          <a:p>
            <a:endParaRPr lang="de-DE" altLang="de-DE"/>
          </a:p>
        </p:txBody>
      </p:sp>
      <p:sp>
        <p:nvSpPr>
          <p:cNvPr id="5" name="Foliennummernplatzhalter 4"/>
          <p:cNvSpPr>
            <a:spLocks noGrp="1"/>
          </p:cNvSpPr>
          <p:nvPr>
            <p:ph type="sldNum" sz="quarter" idx="12"/>
          </p:nvPr>
        </p:nvSpPr>
        <p:spPr/>
        <p:txBody>
          <a:bodyPr/>
          <a:lstStyle>
            <a:lvl1pPr>
              <a:defRPr/>
            </a:lvl1pPr>
          </a:lstStyle>
          <a:p>
            <a:fld id="{A0F76B06-69D2-48E0-BE32-C595CFABAA53}" type="slidenum">
              <a:rPr lang="de-DE" altLang="de-DE"/>
              <a:pPr/>
              <a:t>‹Nr.›</a:t>
            </a:fld>
            <a:endParaRPr lang="de-DE" altLang="de-DE"/>
          </a:p>
        </p:txBody>
      </p:sp>
    </p:spTree>
    <p:extLst>
      <p:ext uri="{BB962C8B-B14F-4D97-AF65-F5344CB8AC3E}">
        <p14:creationId xmlns:p14="http://schemas.microsoft.com/office/powerpoint/2010/main" val="9902273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de-DE" altLang="de-DE"/>
          </a:p>
        </p:txBody>
      </p:sp>
      <p:sp>
        <p:nvSpPr>
          <p:cNvPr id="3" name="Fußzeilenplatzhalter 2"/>
          <p:cNvSpPr>
            <a:spLocks noGrp="1"/>
          </p:cNvSpPr>
          <p:nvPr>
            <p:ph type="ftr" sz="quarter" idx="11"/>
          </p:nvPr>
        </p:nvSpPr>
        <p:spPr/>
        <p:txBody>
          <a:bodyPr/>
          <a:lstStyle>
            <a:lvl1pPr>
              <a:defRPr/>
            </a:lvl1pPr>
          </a:lstStyle>
          <a:p>
            <a:endParaRPr lang="de-DE" altLang="de-DE"/>
          </a:p>
        </p:txBody>
      </p:sp>
      <p:sp>
        <p:nvSpPr>
          <p:cNvPr id="4" name="Foliennummernplatzhalter 3"/>
          <p:cNvSpPr>
            <a:spLocks noGrp="1"/>
          </p:cNvSpPr>
          <p:nvPr>
            <p:ph type="sldNum" sz="quarter" idx="12"/>
          </p:nvPr>
        </p:nvSpPr>
        <p:spPr/>
        <p:txBody>
          <a:bodyPr/>
          <a:lstStyle>
            <a:lvl1pPr>
              <a:defRPr/>
            </a:lvl1pPr>
          </a:lstStyle>
          <a:p>
            <a:fld id="{D3BE8EB3-5300-4020-AA4D-76457A57F93B}" type="slidenum">
              <a:rPr lang="de-DE" altLang="de-DE"/>
              <a:pPr/>
              <a:t>‹Nr.›</a:t>
            </a:fld>
            <a:endParaRPr lang="de-DE" altLang="de-DE"/>
          </a:p>
        </p:txBody>
      </p:sp>
    </p:spTree>
    <p:extLst>
      <p:ext uri="{BB962C8B-B14F-4D97-AF65-F5344CB8AC3E}">
        <p14:creationId xmlns:p14="http://schemas.microsoft.com/office/powerpoint/2010/main" val="11221109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CH"/>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CH"/>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77D36556-8641-496E-A923-0E6F8312C474}" type="slidenum">
              <a:rPr lang="de-DE" altLang="de-DE"/>
              <a:pPr/>
              <a:t>‹Nr.›</a:t>
            </a:fld>
            <a:endParaRPr lang="de-DE" altLang="de-DE"/>
          </a:p>
        </p:txBody>
      </p:sp>
    </p:spTree>
    <p:extLst>
      <p:ext uri="{BB962C8B-B14F-4D97-AF65-F5344CB8AC3E}">
        <p14:creationId xmlns:p14="http://schemas.microsoft.com/office/powerpoint/2010/main" val="14395668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CH"/>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smtClean="0"/>
              <a:t>Bild durch Klicken auf Symbol hinzufügen</a:t>
            </a:r>
            <a:endParaRPr lang="de-CH"/>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de-DE" altLang="de-DE"/>
          </a:p>
        </p:txBody>
      </p:sp>
      <p:sp>
        <p:nvSpPr>
          <p:cNvPr id="6" name="Fußzeilenplatzhalter 5"/>
          <p:cNvSpPr>
            <a:spLocks noGrp="1"/>
          </p:cNvSpPr>
          <p:nvPr>
            <p:ph type="ftr" sz="quarter" idx="11"/>
          </p:nvPr>
        </p:nvSpPr>
        <p:spPr/>
        <p:txBody>
          <a:bodyPr/>
          <a:lstStyle>
            <a:lvl1pPr>
              <a:defRPr/>
            </a:lvl1pPr>
          </a:lstStyle>
          <a:p>
            <a:endParaRPr lang="de-DE" altLang="de-DE"/>
          </a:p>
        </p:txBody>
      </p:sp>
      <p:sp>
        <p:nvSpPr>
          <p:cNvPr id="7" name="Foliennummernplatzhalter 6"/>
          <p:cNvSpPr>
            <a:spLocks noGrp="1"/>
          </p:cNvSpPr>
          <p:nvPr>
            <p:ph type="sldNum" sz="quarter" idx="12"/>
          </p:nvPr>
        </p:nvSpPr>
        <p:spPr/>
        <p:txBody>
          <a:bodyPr/>
          <a:lstStyle>
            <a:lvl1pPr>
              <a:defRPr/>
            </a:lvl1pPr>
          </a:lstStyle>
          <a:p>
            <a:fld id="{19D52817-EF36-45F7-B19F-F43CE14C70EF}" type="slidenum">
              <a:rPr lang="de-DE" altLang="de-DE"/>
              <a:pPr/>
              <a:t>‹Nr.›</a:t>
            </a:fld>
            <a:endParaRPr lang="de-DE" altLang="de-DE"/>
          </a:p>
        </p:txBody>
      </p:sp>
    </p:spTree>
    <p:extLst>
      <p:ext uri="{BB962C8B-B14F-4D97-AF65-F5344CB8AC3E}">
        <p14:creationId xmlns:p14="http://schemas.microsoft.com/office/powerpoint/2010/main" val="12738371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l="-6000" r="-6000"/>
          </a:stretch>
        </a:blipFill>
        <a:effectLst/>
      </p:bgPr>
    </p:bg>
    <p:spTree>
      <p:nvGrpSpPr>
        <p:cNvPr id="1" name=""/>
        <p:cNvGrpSpPr/>
        <p:nvPr/>
      </p:nvGrpSpPr>
      <p:grpSpPr>
        <a:xfrm>
          <a:off x="0" y="0"/>
          <a:ext cx="0" cy="0"/>
          <a:chOff x="0" y="0"/>
          <a:chExt cx="0" cy="0"/>
        </a:xfrm>
      </p:grpSpPr>
      <p:grpSp>
        <p:nvGrpSpPr>
          <p:cNvPr id="387075" name="Group 3"/>
          <p:cNvGrpSpPr>
            <a:grpSpLocks/>
          </p:cNvGrpSpPr>
          <p:nvPr/>
        </p:nvGrpSpPr>
        <p:grpSpPr bwMode="auto">
          <a:xfrm>
            <a:off x="0" y="0"/>
            <a:ext cx="9144000" cy="6858000"/>
            <a:chOff x="0" y="0"/>
            <a:chExt cx="5760" cy="4320"/>
          </a:xfrm>
        </p:grpSpPr>
        <p:sp>
          <p:nvSpPr>
            <p:cNvPr id="387076" name="Freeform 4"/>
            <p:cNvSpPr>
              <a:spLocks/>
            </p:cNvSpPr>
            <p:nvPr/>
          </p:nvSpPr>
          <p:spPr bwMode="hidden">
            <a:xfrm>
              <a:off x="0" y="3072"/>
              <a:ext cx="5760" cy="1248"/>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s>
                <a:gs pos="100000">
                  <a:schemeClr val="accent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77" name="Freeform 5"/>
            <p:cNvSpPr>
              <a:spLocks/>
            </p:cNvSpPr>
            <p:nvPr/>
          </p:nvSpPr>
          <p:spPr bwMode="hidden">
            <a:xfrm>
              <a:off x="0" y="0"/>
              <a:ext cx="5760" cy="3072"/>
            </a:xfrm>
            <a:custGeom>
              <a:avLst/>
              <a:gdLst>
                <a:gd name="T0" fmla="*/ 6027 w 6027"/>
                <a:gd name="T1" fmla="*/ 2296 h 2296"/>
                <a:gd name="T2" fmla="*/ 0 w 6027"/>
                <a:gd name="T3" fmla="*/ 2296 h 2296"/>
                <a:gd name="T4" fmla="*/ 0 w 6027"/>
                <a:gd name="T5" fmla="*/ 0 h 2296"/>
                <a:gd name="T6" fmla="*/ 6027 w 6027"/>
                <a:gd name="T7" fmla="*/ 0 h 2296"/>
                <a:gd name="T8" fmla="*/ 6027 w 6027"/>
                <a:gd name="T9" fmla="*/ 2296 h 2296"/>
                <a:gd name="T10" fmla="*/ 6027 w 6027"/>
                <a:gd name="T11" fmla="*/ 2296 h 2296"/>
              </a:gdLst>
              <a:ahLst/>
              <a:cxnLst>
                <a:cxn ang="0">
                  <a:pos x="T0" y="T1"/>
                </a:cxn>
                <a:cxn ang="0">
                  <a:pos x="T2" y="T3"/>
                </a:cxn>
                <a:cxn ang="0">
                  <a:pos x="T4" y="T5"/>
                </a:cxn>
                <a:cxn ang="0">
                  <a:pos x="T6" y="T7"/>
                </a:cxn>
                <a:cxn ang="0">
                  <a:pos x="T8" y="T9"/>
                </a:cxn>
                <a:cxn ang="0">
                  <a:pos x="T10" y="T11"/>
                </a:cxn>
              </a:cxnLst>
              <a:rect l="0" t="0" r="r" b="b"/>
              <a:pathLst>
                <a:path w="6027" h="2296">
                  <a:moveTo>
                    <a:pt x="6027" y="2296"/>
                  </a:moveTo>
                  <a:lnTo>
                    <a:pt x="0" y="2296"/>
                  </a:lnTo>
                  <a:lnTo>
                    <a:pt x="0" y="0"/>
                  </a:lnTo>
                  <a:lnTo>
                    <a:pt x="6027" y="0"/>
                  </a:lnTo>
                  <a:lnTo>
                    <a:pt x="6027" y="2296"/>
                  </a:lnTo>
                  <a:close/>
                </a:path>
              </a:pathLst>
            </a:custGeom>
            <a:gradFill rotWithShape="0">
              <a:gsLst>
                <a:gs pos="0">
                  <a:schemeClr val="bg1">
                    <a:gamma/>
                    <a:shade val="46275"/>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78" name="Freeform 6"/>
          <p:cNvSpPr>
            <a:spLocks/>
          </p:cNvSpPr>
          <p:nvPr/>
        </p:nvSpPr>
        <p:spPr bwMode="hidden">
          <a:xfrm>
            <a:off x="6248400" y="6262688"/>
            <a:ext cx="2895600" cy="609600"/>
          </a:xfrm>
          <a:custGeom>
            <a:avLst/>
            <a:gdLst>
              <a:gd name="T0" fmla="*/ 5748 w 5748"/>
              <a:gd name="T1" fmla="*/ 246 h 246"/>
              <a:gd name="T2" fmla="*/ 0 w 5748"/>
              <a:gd name="T3" fmla="*/ 246 h 246"/>
              <a:gd name="T4" fmla="*/ 0 w 5748"/>
              <a:gd name="T5" fmla="*/ 0 h 246"/>
              <a:gd name="T6" fmla="*/ 5748 w 5748"/>
              <a:gd name="T7" fmla="*/ 0 h 246"/>
              <a:gd name="T8" fmla="*/ 5748 w 5748"/>
              <a:gd name="T9" fmla="*/ 246 h 246"/>
              <a:gd name="T10" fmla="*/ 5748 w 5748"/>
              <a:gd name="T11" fmla="*/ 246 h 246"/>
            </a:gdLst>
            <a:ahLst/>
            <a:cxnLst>
              <a:cxn ang="0">
                <a:pos x="T0" y="T1"/>
              </a:cxn>
              <a:cxn ang="0">
                <a:pos x="T2" y="T3"/>
              </a:cxn>
              <a:cxn ang="0">
                <a:pos x="T4" y="T5"/>
              </a:cxn>
              <a:cxn ang="0">
                <a:pos x="T6" y="T7"/>
              </a:cxn>
              <a:cxn ang="0">
                <a:pos x="T8" y="T9"/>
              </a:cxn>
              <a:cxn ang="0">
                <a:pos x="T10" y="T11"/>
              </a:cxn>
            </a:cxnLst>
            <a:rect l="0" t="0" r="r" b="b"/>
            <a:pathLst>
              <a:path w="5748" h="246">
                <a:moveTo>
                  <a:pt x="5748" y="246"/>
                </a:moveTo>
                <a:lnTo>
                  <a:pt x="0" y="246"/>
                </a:lnTo>
                <a:lnTo>
                  <a:pt x="0" y="0"/>
                </a:lnTo>
                <a:lnTo>
                  <a:pt x="5748" y="0"/>
                </a:lnTo>
                <a:lnTo>
                  <a:pt x="5748" y="246"/>
                </a:lnTo>
                <a:close/>
              </a:path>
            </a:pathLst>
          </a:custGeom>
          <a:gradFill rotWithShape="0">
            <a:gsLst>
              <a:gs pos="0">
                <a:schemeClr val="bg1"/>
              </a:gs>
              <a:gs pos="100000">
                <a:schemeClr val="hlink"/>
              </a:gs>
            </a:gsLst>
            <a:lin ang="189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79" name="Group 7"/>
          <p:cNvGrpSpPr>
            <a:grpSpLocks/>
          </p:cNvGrpSpPr>
          <p:nvPr/>
        </p:nvGrpSpPr>
        <p:grpSpPr bwMode="auto">
          <a:xfrm>
            <a:off x="0" y="6019800"/>
            <a:ext cx="7848600" cy="857250"/>
            <a:chOff x="0" y="3792"/>
            <a:chExt cx="4944" cy="540"/>
          </a:xfrm>
        </p:grpSpPr>
        <p:sp>
          <p:nvSpPr>
            <p:cNvPr id="387080" name="Freeform 8"/>
            <p:cNvSpPr>
              <a:spLocks/>
            </p:cNvSpPr>
            <p:nvPr userDrawn="1"/>
          </p:nvSpPr>
          <p:spPr bwMode="ltGray">
            <a:xfrm>
              <a:off x="1488" y="3792"/>
              <a:ext cx="3240" cy="536"/>
            </a:xfrm>
            <a:custGeom>
              <a:avLst/>
              <a:gdLst>
                <a:gd name="T0" fmla="*/ 3132 w 3240"/>
                <a:gd name="T1" fmla="*/ 469 h 536"/>
                <a:gd name="T2" fmla="*/ 2995 w 3240"/>
                <a:gd name="T3" fmla="*/ 395 h 536"/>
                <a:gd name="T4" fmla="*/ 2911 w 3240"/>
                <a:gd name="T5" fmla="*/ 375 h 536"/>
                <a:gd name="T6" fmla="*/ 2678 w 3240"/>
                <a:gd name="T7" fmla="*/ 228 h 536"/>
                <a:gd name="T8" fmla="*/ 2553 w 3240"/>
                <a:gd name="T9" fmla="*/ 74 h 536"/>
                <a:gd name="T10" fmla="*/ 2457 w 3240"/>
                <a:gd name="T11" fmla="*/ 7 h 536"/>
                <a:gd name="T12" fmla="*/ 2403 w 3240"/>
                <a:gd name="T13" fmla="*/ 47 h 536"/>
                <a:gd name="T14" fmla="*/ 2289 w 3240"/>
                <a:gd name="T15" fmla="*/ 74 h 536"/>
                <a:gd name="T16" fmla="*/ 2134 w 3240"/>
                <a:gd name="T17" fmla="*/ 74 h 536"/>
                <a:gd name="T18" fmla="*/ 2044 w 3240"/>
                <a:gd name="T19" fmla="*/ 128 h 536"/>
                <a:gd name="T20" fmla="*/ 1775 w 3240"/>
                <a:gd name="T21" fmla="*/ 222 h 536"/>
                <a:gd name="T22" fmla="*/ 1602 w 3240"/>
                <a:gd name="T23" fmla="*/ 181 h 536"/>
                <a:gd name="T24" fmla="*/ 1560 w 3240"/>
                <a:gd name="T25" fmla="*/ 101 h 536"/>
                <a:gd name="T26" fmla="*/ 1542 w 3240"/>
                <a:gd name="T27" fmla="*/ 87 h 536"/>
                <a:gd name="T28" fmla="*/ 1446 w 3240"/>
                <a:gd name="T29" fmla="*/ 60 h 536"/>
                <a:gd name="T30" fmla="*/ 1375 w 3240"/>
                <a:gd name="T31" fmla="*/ 74 h 536"/>
                <a:gd name="T32" fmla="*/ 1309 w 3240"/>
                <a:gd name="T33" fmla="*/ 87 h 536"/>
                <a:gd name="T34" fmla="*/ 1243 w 3240"/>
                <a:gd name="T35" fmla="*/ 13 h 536"/>
                <a:gd name="T36" fmla="*/ 1225 w 3240"/>
                <a:gd name="T37" fmla="*/ 0 h 536"/>
                <a:gd name="T38" fmla="*/ 1189 w 3240"/>
                <a:gd name="T39" fmla="*/ 0 h 536"/>
                <a:gd name="T40" fmla="*/ 1106 w 3240"/>
                <a:gd name="T41" fmla="*/ 34 h 536"/>
                <a:gd name="T42" fmla="*/ 1106 w 3240"/>
                <a:gd name="T43" fmla="*/ 34 h 536"/>
                <a:gd name="T44" fmla="*/ 1094 w 3240"/>
                <a:gd name="T45" fmla="*/ 40 h 536"/>
                <a:gd name="T46" fmla="*/ 1070 w 3240"/>
                <a:gd name="T47" fmla="*/ 54 h 536"/>
                <a:gd name="T48" fmla="*/ 1034 w 3240"/>
                <a:gd name="T49" fmla="*/ 74 h 536"/>
                <a:gd name="T50" fmla="*/ 1004 w 3240"/>
                <a:gd name="T51" fmla="*/ 74 h 536"/>
                <a:gd name="T52" fmla="*/ 986 w 3240"/>
                <a:gd name="T53" fmla="*/ 74 h 536"/>
                <a:gd name="T54" fmla="*/ 956 w 3240"/>
                <a:gd name="T55" fmla="*/ 81 h 536"/>
                <a:gd name="T56" fmla="*/ 920 w 3240"/>
                <a:gd name="T57" fmla="*/ 94 h 536"/>
                <a:gd name="T58" fmla="*/ 884 w 3240"/>
                <a:gd name="T59" fmla="*/ 107 h 536"/>
                <a:gd name="T60" fmla="*/ 843 w 3240"/>
                <a:gd name="T61" fmla="*/ 128 h 536"/>
                <a:gd name="T62" fmla="*/ 813 w 3240"/>
                <a:gd name="T63" fmla="*/ 141 h 536"/>
                <a:gd name="T64" fmla="*/ 789 w 3240"/>
                <a:gd name="T65" fmla="*/ 148 h 536"/>
                <a:gd name="T66" fmla="*/ 783 w 3240"/>
                <a:gd name="T67" fmla="*/ 154 h 536"/>
                <a:gd name="T68" fmla="*/ 556 w 3240"/>
                <a:gd name="T69" fmla="*/ 228 h 536"/>
                <a:gd name="T70" fmla="*/ 394 w 3240"/>
                <a:gd name="T71" fmla="*/ 294 h 536"/>
                <a:gd name="T72" fmla="*/ 107 w 3240"/>
                <a:gd name="T73" fmla="*/ 462 h 536"/>
                <a:gd name="T74" fmla="*/ 0 w 3240"/>
                <a:gd name="T75" fmla="*/ 536 h 536"/>
                <a:gd name="T76" fmla="*/ 3240 w 3240"/>
                <a:gd name="T77" fmla="*/ 536 h 536"/>
                <a:gd name="T78" fmla="*/ 3132 w 3240"/>
                <a:gd name="T79" fmla="*/ 469 h 536"/>
                <a:gd name="T80" fmla="*/ 3132 w 3240"/>
                <a:gd name="T81" fmla="*/ 469 h 53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3240" h="536">
                  <a:moveTo>
                    <a:pt x="3132" y="469"/>
                  </a:moveTo>
                  <a:lnTo>
                    <a:pt x="2995" y="395"/>
                  </a:lnTo>
                  <a:lnTo>
                    <a:pt x="2911" y="375"/>
                  </a:lnTo>
                  <a:lnTo>
                    <a:pt x="2678" y="228"/>
                  </a:lnTo>
                  <a:lnTo>
                    <a:pt x="2553" y="74"/>
                  </a:lnTo>
                  <a:lnTo>
                    <a:pt x="2457" y="7"/>
                  </a:lnTo>
                  <a:lnTo>
                    <a:pt x="2403" y="47"/>
                  </a:lnTo>
                  <a:lnTo>
                    <a:pt x="2289" y="74"/>
                  </a:lnTo>
                  <a:lnTo>
                    <a:pt x="2134" y="74"/>
                  </a:lnTo>
                  <a:lnTo>
                    <a:pt x="2044" y="128"/>
                  </a:lnTo>
                  <a:lnTo>
                    <a:pt x="1775" y="222"/>
                  </a:lnTo>
                  <a:lnTo>
                    <a:pt x="1602" y="181"/>
                  </a:lnTo>
                  <a:lnTo>
                    <a:pt x="1560" y="101"/>
                  </a:lnTo>
                  <a:lnTo>
                    <a:pt x="1542" y="87"/>
                  </a:lnTo>
                  <a:lnTo>
                    <a:pt x="1446" y="60"/>
                  </a:lnTo>
                  <a:lnTo>
                    <a:pt x="1375" y="74"/>
                  </a:lnTo>
                  <a:lnTo>
                    <a:pt x="1309" y="87"/>
                  </a:lnTo>
                  <a:lnTo>
                    <a:pt x="1243" y="13"/>
                  </a:lnTo>
                  <a:lnTo>
                    <a:pt x="1225" y="0"/>
                  </a:lnTo>
                  <a:lnTo>
                    <a:pt x="1189" y="0"/>
                  </a:lnTo>
                  <a:lnTo>
                    <a:pt x="1106" y="34"/>
                  </a:lnTo>
                  <a:lnTo>
                    <a:pt x="1094" y="40"/>
                  </a:lnTo>
                  <a:lnTo>
                    <a:pt x="1070" y="54"/>
                  </a:lnTo>
                  <a:lnTo>
                    <a:pt x="1034" y="74"/>
                  </a:lnTo>
                  <a:lnTo>
                    <a:pt x="1004" y="74"/>
                  </a:lnTo>
                  <a:lnTo>
                    <a:pt x="986" y="74"/>
                  </a:lnTo>
                  <a:lnTo>
                    <a:pt x="956" y="81"/>
                  </a:lnTo>
                  <a:lnTo>
                    <a:pt x="920" y="94"/>
                  </a:lnTo>
                  <a:lnTo>
                    <a:pt x="884" y="107"/>
                  </a:lnTo>
                  <a:lnTo>
                    <a:pt x="843" y="128"/>
                  </a:lnTo>
                  <a:lnTo>
                    <a:pt x="813" y="141"/>
                  </a:lnTo>
                  <a:lnTo>
                    <a:pt x="789" y="148"/>
                  </a:lnTo>
                  <a:lnTo>
                    <a:pt x="783" y="154"/>
                  </a:lnTo>
                  <a:lnTo>
                    <a:pt x="556" y="228"/>
                  </a:lnTo>
                  <a:lnTo>
                    <a:pt x="394" y="294"/>
                  </a:lnTo>
                  <a:lnTo>
                    <a:pt x="107" y="462"/>
                  </a:lnTo>
                  <a:lnTo>
                    <a:pt x="0" y="536"/>
                  </a:lnTo>
                  <a:lnTo>
                    <a:pt x="3240" y="536"/>
                  </a:lnTo>
                  <a:lnTo>
                    <a:pt x="3132" y="469"/>
                  </a:lnTo>
                  <a:close/>
                </a:path>
              </a:pathLst>
            </a:custGeom>
            <a:gradFill rotWithShape="0">
              <a:gsLst>
                <a:gs pos="0">
                  <a:schemeClr val="bg2">
                    <a:gamma/>
                    <a:tint val="66667"/>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nvGrpSpPr>
            <p:cNvPr id="387081" name="Group 9"/>
            <p:cNvGrpSpPr>
              <a:grpSpLocks/>
            </p:cNvGrpSpPr>
            <p:nvPr userDrawn="1"/>
          </p:nvGrpSpPr>
          <p:grpSpPr bwMode="auto">
            <a:xfrm>
              <a:off x="2486" y="3792"/>
              <a:ext cx="2458" cy="540"/>
              <a:chOff x="2486" y="3792"/>
              <a:chExt cx="2458" cy="540"/>
            </a:xfrm>
          </p:grpSpPr>
          <p:sp>
            <p:nvSpPr>
              <p:cNvPr id="387082" name="Freeform 10"/>
              <p:cNvSpPr>
                <a:spLocks/>
              </p:cNvSpPr>
              <p:nvPr userDrawn="1"/>
            </p:nvSpPr>
            <p:spPr bwMode="ltGray">
              <a:xfrm>
                <a:off x="3948" y="3799"/>
                <a:ext cx="996" cy="533"/>
              </a:xfrm>
              <a:custGeom>
                <a:avLst/>
                <a:gdLst>
                  <a:gd name="T0" fmla="*/ 636 w 996"/>
                  <a:gd name="T1" fmla="*/ 373 h 533"/>
                  <a:gd name="T2" fmla="*/ 495 w 996"/>
                  <a:gd name="T3" fmla="*/ 370 h 533"/>
                  <a:gd name="T4" fmla="*/ 280 w 996"/>
                  <a:gd name="T5" fmla="*/ 249 h 533"/>
                  <a:gd name="T6" fmla="*/ 127 w 996"/>
                  <a:gd name="T7" fmla="*/ 66 h 533"/>
                  <a:gd name="T8" fmla="*/ 0 w 996"/>
                  <a:gd name="T9" fmla="*/ 0 h 533"/>
                  <a:gd name="T10" fmla="*/ 22 w 996"/>
                  <a:gd name="T11" fmla="*/ 26 h 533"/>
                  <a:gd name="T12" fmla="*/ 0 w 996"/>
                  <a:gd name="T13" fmla="*/ 65 h 533"/>
                  <a:gd name="T14" fmla="*/ 30 w 996"/>
                  <a:gd name="T15" fmla="*/ 119 h 533"/>
                  <a:gd name="T16" fmla="*/ 75 w 996"/>
                  <a:gd name="T17" fmla="*/ 243 h 533"/>
                  <a:gd name="T18" fmla="*/ 45 w 996"/>
                  <a:gd name="T19" fmla="*/ 422 h 533"/>
                  <a:gd name="T20" fmla="*/ 200 w 996"/>
                  <a:gd name="T21" fmla="*/ 329 h 533"/>
                  <a:gd name="T22" fmla="*/ 612 w 996"/>
                  <a:gd name="T23" fmla="*/ 533 h 533"/>
                  <a:gd name="T24" fmla="*/ 996 w 996"/>
                  <a:gd name="T25" fmla="*/ 529 h 533"/>
                  <a:gd name="T26" fmla="*/ 828 w 996"/>
                  <a:gd name="T27" fmla="*/ 473 h 533"/>
                  <a:gd name="T28" fmla="*/ 636 w 996"/>
                  <a:gd name="T29" fmla="*/ 373 h 53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Lst>
                <a:rect l="0" t="0" r="r" b="b"/>
                <a:pathLst>
                  <a:path w="996" h="533">
                    <a:moveTo>
                      <a:pt x="636" y="373"/>
                    </a:moveTo>
                    <a:lnTo>
                      <a:pt x="495" y="370"/>
                    </a:lnTo>
                    <a:lnTo>
                      <a:pt x="280" y="249"/>
                    </a:lnTo>
                    <a:lnTo>
                      <a:pt x="127" y="66"/>
                    </a:lnTo>
                    <a:lnTo>
                      <a:pt x="0" y="0"/>
                    </a:lnTo>
                    <a:lnTo>
                      <a:pt x="22" y="26"/>
                    </a:lnTo>
                    <a:lnTo>
                      <a:pt x="0" y="65"/>
                    </a:lnTo>
                    <a:lnTo>
                      <a:pt x="30" y="119"/>
                    </a:lnTo>
                    <a:lnTo>
                      <a:pt x="75" y="243"/>
                    </a:lnTo>
                    <a:lnTo>
                      <a:pt x="45" y="422"/>
                    </a:lnTo>
                    <a:lnTo>
                      <a:pt x="200" y="329"/>
                    </a:lnTo>
                    <a:lnTo>
                      <a:pt x="612" y="533"/>
                    </a:lnTo>
                    <a:lnTo>
                      <a:pt x="996" y="529"/>
                    </a:lnTo>
                    <a:lnTo>
                      <a:pt x="828" y="473"/>
                    </a:lnTo>
                    <a:lnTo>
                      <a:pt x="636" y="373"/>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3" name="Freeform 11"/>
              <p:cNvSpPr>
                <a:spLocks/>
              </p:cNvSpPr>
              <p:nvPr userDrawn="1"/>
            </p:nvSpPr>
            <p:spPr bwMode="ltGray">
              <a:xfrm>
                <a:off x="2677" y="3792"/>
                <a:ext cx="186" cy="395"/>
              </a:xfrm>
              <a:custGeom>
                <a:avLst/>
                <a:gdLst>
                  <a:gd name="T0" fmla="*/ 36 w 186"/>
                  <a:gd name="T1" fmla="*/ 0 h 353"/>
                  <a:gd name="T2" fmla="*/ 54 w 186"/>
                  <a:gd name="T3" fmla="*/ 18 h 353"/>
                  <a:gd name="T4" fmla="*/ 24 w 186"/>
                  <a:gd name="T5" fmla="*/ 30 h 353"/>
                  <a:gd name="T6" fmla="*/ 18 w 186"/>
                  <a:gd name="T7" fmla="*/ 66 h 353"/>
                  <a:gd name="T8" fmla="*/ 42 w 186"/>
                  <a:gd name="T9" fmla="*/ 114 h 353"/>
                  <a:gd name="T10" fmla="*/ 48 w 186"/>
                  <a:gd name="T11" fmla="*/ 162 h 353"/>
                  <a:gd name="T12" fmla="*/ 0 w 186"/>
                  <a:gd name="T13" fmla="*/ 353 h 353"/>
                  <a:gd name="T14" fmla="*/ 54 w 186"/>
                  <a:gd name="T15" fmla="*/ 233 h 353"/>
                  <a:gd name="T16" fmla="*/ 84 w 186"/>
                  <a:gd name="T17" fmla="*/ 216 h 353"/>
                  <a:gd name="T18" fmla="*/ 126 w 186"/>
                  <a:gd name="T19" fmla="*/ 126 h 353"/>
                  <a:gd name="T20" fmla="*/ 144 w 186"/>
                  <a:gd name="T21" fmla="*/ 120 h 353"/>
                  <a:gd name="T22" fmla="*/ 144 w 186"/>
                  <a:gd name="T23" fmla="*/ 90 h 353"/>
                  <a:gd name="T24" fmla="*/ 186 w 186"/>
                  <a:gd name="T25" fmla="*/ 66 h 353"/>
                  <a:gd name="T26" fmla="*/ 162 w 186"/>
                  <a:gd name="T27" fmla="*/ 60 h 353"/>
                  <a:gd name="T28" fmla="*/ 36 w 186"/>
                  <a:gd name="T29" fmla="*/ 0 h 353"/>
                  <a:gd name="T30" fmla="*/ 36 w 186"/>
                  <a:gd name="T31" fmla="*/ 0 h 3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6" h="353">
                    <a:moveTo>
                      <a:pt x="36" y="0"/>
                    </a:moveTo>
                    <a:lnTo>
                      <a:pt x="54" y="18"/>
                    </a:lnTo>
                    <a:lnTo>
                      <a:pt x="24" y="30"/>
                    </a:lnTo>
                    <a:lnTo>
                      <a:pt x="18" y="66"/>
                    </a:lnTo>
                    <a:lnTo>
                      <a:pt x="42" y="114"/>
                    </a:lnTo>
                    <a:lnTo>
                      <a:pt x="48" y="162"/>
                    </a:lnTo>
                    <a:lnTo>
                      <a:pt x="0" y="353"/>
                    </a:lnTo>
                    <a:lnTo>
                      <a:pt x="54" y="233"/>
                    </a:lnTo>
                    <a:lnTo>
                      <a:pt x="84" y="216"/>
                    </a:lnTo>
                    <a:lnTo>
                      <a:pt x="126" y="126"/>
                    </a:lnTo>
                    <a:lnTo>
                      <a:pt x="144" y="120"/>
                    </a:lnTo>
                    <a:lnTo>
                      <a:pt x="144" y="90"/>
                    </a:lnTo>
                    <a:lnTo>
                      <a:pt x="186" y="66"/>
                    </a:lnTo>
                    <a:lnTo>
                      <a:pt x="162" y="60"/>
                    </a:lnTo>
                    <a:lnTo>
                      <a:pt x="36"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4" name="Freeform 12"/>
              <p:cNvSpPr>
                <a:spLocks/>
              </p:cNvSpPr>
              <p:nvPr userDrawn="1"/>
            </p:nvSpPr>
            <p:spPr bwMode="ltGray">
              <a:xfrm>
                <a:off x="3030" y="3893"/>
                <a:ext cx="378" cy="271"/>
              </a:xfrm>
              <a:custGeom>
                <a:avLst/>
                <a:gdLst>
                  <a:gd name="T0" fmla="*/ 18 w 378"/>
                  <a:gd name="T1" fmla="*/ 0 h 271"/>
                  <a:gd name="T2" fmla="*/ 12 w 378"/>
                  <a:gd name="T3" fmla="*/ 13 h 271"/>
                  <a:gd name="T4" fmla="*/ 0 w 378"/>
                  <a:gd name="T5" fmla="*/ 40 h 271"/>
                  <a:gd name="T6" fmla="*/ 60 w 378"/>
                  <a:gd name="T7" fmla="*/ 121 h 271"/>
                  <a:gd name="T8" fmla="*/ 310 w 378"/>
                  <a:gd name="T9" fmla="*/ 271 h 271"/>
                  <a:gd name="T10" fmla="*/ 290 w 378"/>
                  <a:gd name="T11" fmla="*/ 139 h 271"/>
                  <a:gd name="T12" fmla="*/ 378 w 378"/>
                  <a:gd name="T13" fmla="*/ 76 h 271"/>
                  <a:gd name="T14" fmla="*/ 251 w 378"/>
                  <a:gd name="T15" fmla="*/ 94 h 271"/>
                  <a:gd name="T16" fmla="*/ 90 w 378"/>
                  <a:gd name="T17" fmla="*/ 54 h 271"/>
                  <a:gd name="T18" fmla="*/ 18 w 378"/>
                  <a:gd name="T19" fmla="*/ 0 h 271"/>
                  <a:gd name="T20" fmla="*/ 18 w 378"/>
                  <a:gd name="T21" fmla="*/ 0 h 2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l="0" t="0" r="r" b="b"/>
                <a:pathLst>
                  <a:path w="378" h="271">
                    <a:moveTo>
                      <a:pt x="18" y="0"/>
                    </a:moveTo>
                    <a:lnTo>
                      <a:pt x="12" y="13"/>
                    </a:lnTo>
                    <a:lnTo>
                      <a:pt x="0" y="40"/>
                    </a:lnTo>
                    <a:lnTo>
                      <a:pt x="60" y="121"/>
                    </a:lnTo>
                    <a:lnTo>
                      <a:pt x="310" y="271"/>
                    </a:lnTo>
                    <a:lnTo>
                      <a:pt x="290" y="139"/>
                    </a:lnTo>
                    <a:lnTo>
                      <a:pt x="378" y="76"/>
                    </a:lnTo>
                    <a:lnTo>
                      <a:pt x="251" y="94"/>
                    </a:lnTo>
                    <a:lnTo>
                      <a:pt x="90" y="54"/>
                    </a:lnTo>
                    <a:lnTo>
                      <a:pt x="18"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5" name="Freeform 13"/>
              <p:cNvSpPr>
                <a:spLocks/>
              </p:cNvSpPr>
              <p:nvPr userDrawn="1"/>
            </p:nvSpPr>
            <p:spPr bwMode="ltGray">
              <a:xfrm>
                <a:off x="3628" y="3866"/>
                <a:ext cx="155" cy="74"/>
              </a:xfrm>
              <a:custGeom>
                <a:avLst/>
                <a:gdLst>
                  <a:gd name="T0" fmla="*/ 114 w 155"/>
                  <a:gd name="T1" fmla="*/ 0 h 66"/>
                  <a:gd name="T2" fmla="*/ 0 w 155"/>
                  <a:gd name="T3" fmla="*/ 0 h 66"/>
                  <a:gd name="T4" fmla="*/ 0 w 155"/>
                  <a:gd name="T5" fmla="*/ 0 h 66"/>
                  <a:gd name="T6" fmla="*/ 6 w 155"/>
                  <a:gd name="T7" fmla="*/ 6 h 66"/>
                  <a:gd name="T8" fmla="*/ 6 w 155"/>
                  <a:gd name="T9" fmla="*/ 18 h 66"/>
                  <a:gd name="T10" fmla="*/ 0 w 155"/>
                  <a:gd name="T11" fmla="*/ 24 h 66"/>
                  <a:gd name="T12" fmla="*/ 78 w 155"/>
                  <a:gd name="T13" fmla="*/ 60 h 66"/>
                  <a:gd name="T14" fmla="*/ 96 w 155"/>
                  <a:gd name="T15" fmla="*/ 42 h 66"/>
                  <a:gd name="T16" fmla="*/ 155 w 155"/>
                  <a:gd name="T17" fmla="*/ 66 h 66"/>
                  <a:gd name="T18" fmla="*/ 126 w 155"/>
                  <a:gd name="T19" fmla="*/ 24 h 66"/>
                  <a:gd name="T20" fmla="*/ 149 w 155"/>
                  <a:gd name="T21" fmla="*/ 0 h 66"/>
                  <a:gd name="T22" fmla="*/ 114 w 155"/>
                  <a:gd name="T23" fmla="*/ 0 h 66"/>
                  <a:gd name="T24" fmla="*/ 114 w 155"/>
                  <a:gd name="T25" fmla="*/ 0 h 6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155" h="66">
                    <a:moveTo>
                      <a:pt x="114" y="0"/>
                    </a:moveTo>
                    <a:lnTo>
                      <a:pt x="0" y="0"/>
                    </a:lnTo>
                    <a:lnTo>
                      <a:pt x="6" y="6"/>
                    </a:lnTo>
                    <a:lnTo>
                      <a:pt x="6" y="18"/>
                    </a:lnTo>
                    <a:lnTo>
                      <a:pt x="0" y="24"/>
                    </a:lnTo>
                    <a:lnTo>
                      <a:pt x="78" y="60"/>
                    </a:lnTo>
                    <a:lnTo>
                      <a:pt x="96" y="42"/>
                    </a:lnTo>
                    <a:lnTo>
                      <a:pt x="155" y="66"/>
                    </a:lnTo>
                    <a:lnTo>
                      <a:pt x="126" y="24"/>
                    </a:lnTo>
                    <a:lnTo>
                      <a:pt x="149" y="0"/>
                    </a:lnTo>
                    <a:lnTo>
                      <a:pt x="114"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86" name="Freeform 14"/>
              <p:cNvSpPr>
                <a:spLocks/>
              </p:cNvSpPr>
              <p:nvPr userDrawn="1"/>
            </p:nvSpPr>
            <p:spPr bwMode="ltGray">
              <a:xfrm>
                <a:off x="2486" y="3859"/>
                <a:ext cx="42" cy="81"/>
              </a:xfrm>
              <a:custGeom>
                <a:avLst/>
                <a:gdLst>
                  <a:gd name="T0" fmla="*/ 6 w 42"/>
                  <a:gd name="T1" fmla="*/ 36 h 72"/>
                  <a:gd name="T2" fmla="*/ 0 w 42"/>
                  <a:gd name="T3" fmla="*/ 18 h 72"/>
                  <a:gd name="T4" fmla="*/ 12 w 42"/>
                  <a:gd name="T5" fmla="*/ 6 h 72"/>
                  <a:gd name="T6" fmla="*/ 0 w 42"/>
                  <a:gd name="T7" fmla="*/ 6 h 72"/>
                  <a:gd name="T8" fmla="*/ 12 w 42"/>
                  <a:gd name="T9" fmla="*/ 6 h 72"/>
                  <a:gd name="T10" fmla="*/ 24 w 42"/>
                  <a:gd name="T11" fmla="*/ 6 h 72"/>
                  <a:gd name="T12" fmla="*/ 36 w 42"/>
                  <a:gd name="T13" fmla="*/ 6 h 72"/>
                  <a:gd name="T14" fmla="*/ 42 w 42"/>
                  <a:gd name="T15" fmla="*/ 0 h 72"/>
                  <a:gd name="T16" fmla="*/ 30 w 42"/>
                  <a:gd name="T17" fmla="*/ 18 h 72"/>
                  <a:gd name="T18" fmla="*/ 42 w 42"/>
                  <a:gd name="T19" fmla="*/ 48 h 72"/>
                  <a:gd name="T20" fmla="*/ 12 w 42"/>
                  <a:gd name="T21" fmla="*/ 72 h 72"/>
                  <a:gd name="T22" fmla="*/ 6 w 42"/>
                  <a:gd name="T23" fmla="*/ 36 h 72"/>
                  <a:gd name="T24" fmla="*/ 6 w 42"/>
                  <a:gd name="T25" fmla="*/ 36 h 7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42" h="72">
                    <a:moveTo>
                      <a:pt x="6" y="36"/>
                    </a:moveTo>
                    <a:lnTo>
                      <a:pt x="0" y="18"/>
                    </a:lnTo>
                    <a:lnTo>
                      <a:pt x="12" y="6"/>
                    </a:lnTo>
                    <a:lnTo>
                      <a:pt x="0" y="6"/>
                    </a:lnTo>
                    <a:lnTo>
                      <a:pt x="12" y="6"/>
                    </a:lnTo>
                    <a:lnTo>
                      <a:pt x="24" y="6"/>
                    </a:lnTo>
                    <a:lnTo>
                      <a:pt x="36" y="6"/>
                    </a:lnTo>
                    <a:lnTo>
                      <a:pt x="42" y="0"/>
                    </a:lnTo>
                    <a:lnTo>
                      <a:pt x="30" y="18"/>
                    </a:lnTo>
                    <a:lnTo>
                      <a:pt x="42" y="48"/>
                    </a:lnTo>
                    <a:lnTo>
                      <a:pt x="12" y="72"/>
                    </a:lnTo>
                    <a:lnTo>
                      <a:pt x="6"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87" name="Freeform 15"/>
            <p:cNvSpPr>
              <a:spLocks/>
            </p:cNvSpPr>
            <p:nvPr userDrawn="1"/>
          </p:nvSpPr>
          <p:spPr bwMode="ltGray">
            <a:xfrm>
              <a:off x="0" y="3792"/>
              <a:ext cx="3976" cy="535"/>
            </a:xfrm>
            <a:custGeom>
              <a:avLst/>
              <a:gdLst>
                <a:gd name="T0" fmla="*/ 3976 w 3976"/>
                <a:gd name="T1" fmla="*/ 527 h 527"/>
                <a:gd name="T2" fmla="*/ 3970 w 3976"/>
                <a:gd name="T3" fmla="*/ 527 h 527"/>
                <a:gd name="T4" fmla="*/ 3844 w 3976"/>
                <a:gd name="T5" fmla="*/ 509 h 527"/>
                <a:gd name="T6" fmla="*/ 2487 w 3976"/>
                <a:gd name="T7" fmla="*/ 305 h 527"/>
                <a:gd name="T8" fmla="*/ 2039 w 3976"/>
                <a:gd name="T9" fmla="*/ 36 h 527"/>
                <a:gd name="T10" fmla="*/ 1907 w 3976"/>
                <a:gd name="T11" fmla="*/ 24 h 527"/>
                <a:gd name="T12" fmla="*/ 1883 w 3976"/>
                <a:gd name="T13" fmla="*/ 54 h 527"/>
                <a:gd name="T14" fmla="*/ 1859 w 3976"/>
                <a:gd name="T15" fmla="*/ 54 h 527"/>
                <a:gd name="T16" fmla="*/ 1830 w 3976"/>
                <a:gd name="T17" fmla="*/ 30 h 527"/>
                <a:gd name="T18" fmla="*/ 1704 w 3976"/>
                <a:gd name="T19" fmla="*/ 102 h 527"/>
                <a:gd name="T20" fmla="*/ 1608 w 3976"/>
                <a:gd name="T21" fmla="*/ 126 h 527"/>
                <a:gd name="T22" fmla="*/ 1561 w 3976"/>
                <a:gd name="T23" fmla="*/ 132 h 527"/>
                <a:gd name="T24" fmla="*/ 1495 w 3976"/>
                <a:gd name="T25" fmla="*/ 102 h 527"/>
                <a:gd name="T26" fmla="*/ 1357 w 3976"/>
                <a:gd name="T27" fmla="*/ 126 h 527"/>
                <a:gd name="T28" fmla="*/ 1285 w 3976"/>
                <a:gd name="T29" fmla="*/ 24 h 527"/>
                <a:gd name="T30" fmla="*/ 1280 w 3976"/>
                <a:gd name="T31" fmla="*/ 18 h 527"/>
                <a:gd name="T32" fmla="*/ 1262 w 3976"/>
                <a:gd name="T33" fmla="*/ 12 h 527"/>
                <a:gd name="T34" fmla="*/ 1238 w 3976"/>
                <a:gd name="T35" fmla="*/ 6 h 527"/>
                <a:gd name="T36" fmla="*/ 1220 w 3976"/>
                <a:gd name="T37" fmla="*/ 0 h 527"/>
                <a:gd name="T38" fmla="*/ 1196 w 3976"/>
                <a:gd name="T39" fmla="*/ 0 h 527"/>
                <a:gd name="T40" fmla="*/ 1166 w 3976"/>
                <a:gd name="T41" fmla="*/ 0 h 527"/>
                <a:gd name="T42" fmla="*/ 1142 w 3976"/>
                <a:gd name="T43" fmla="*/ 0 h 527"/>
                <a:gd name="T44" fmla="*/ 1136 w 3976"/>
                <a:gd name="T45" fmla="*/ 0 h 527"/>
                <a:gd name="T46" fmla="*/ 1130 w 3976"/>
                <a:gd name="T47" fmla="*/ 0 h 527"/>
                <a:gd name="T48" fmla="*/ 1124 w 3976"/>
                <a:gd name="T49" fmla="*/ 6 h 527"/>
                <a:gd name="T50" fmla="*/ 1118 w 3976"/>
                <a:gd name="T51" fmla="*/ 12 h 527"/>
                <a:gd name="T52" fmla="*/ 1100 w 3976"/>
                <a:gd name="T53" fmla="*/ 18 h 527"/>
                <a:gd name="T54" fmla="*/ 1088 w 3976"/>
                <a:gd name="T55" fmla="*/ 18 h 527"/>
                <a:gd name="T56" fmla="*/ 1070 w 3976"/>
                <a:gd name="T57" fmla="*/ 24 h 527"/>
                <a:gd name="T58" fmla="*/ 1052 w 3976"/>
                <a:gd name="T59" fmla="*/ 30 h 527"/>
                <a:gd name="T60" fmla="*/ 1034 w 3976"/>
                <a:gd name="T61" fmla="*/ 36 h 527"/>
                <a:gd name="T62" fmla="*/ 1028 w 3976"/>
                <a:gd name="T63" fmla="*/ 42 h 527"/>
                <a:gd name="T64" fmla="*/ 969 w 3976"/>
                <a:gd name="T65" fmla="*/ 60 h 527"/>
                <a:gd name="T66" fmla="*/ 921 w 3976"/>
                <a:gd name="T67" fmla="*/ 72 h 527"/>
                <a:gd name="T68" fmla="*/ 855 w 3976"/>
                <a:gd name="T69" fmla="*/ 48 h 527"/>
                <a:gd name="T70" fmla="*/ 825 w 3976"/>
                <a:gd name="T71" fmla="*/ 48 h 527"/>
                <a:gd name="T72" fmla="*/ 759 w 3976"/>
                <a:gd name="T73" fmla="*/ 72 h 527"/>
                <a:gd name="T74" fmla="*/ 735 w 3976"/>
                <a:gd name="T75" fmla="*/ 72 h 527"/>
                <a:gd name="T76" fmla="*/ 706 w 3976"/>
                <a:gd name="T77" fmla="*/ 60 h 527"/>
                <a:gd name="T78" fmla="*/ 640 w 3976"/>
                <a:gd name="T79" fmla="*/ 60 h 527"/>
                <a:gd name="T80" fmla="*/ 544 w 3976"/>
                <a:gd name="T81" fmla="*/ 72 h 527"/>
                <a:gd name="T82" fmla="*/ 389 w 3976"/>
                <a:gd name="T83" fmla="*/ 18 h 527"/>
                <a:gd name="T84" fmla="*/ 323 w 3976"/>
                <a:gd name="T85" fmla="*/ 60 h 527"/>
                <a:gd name="T86" fmla="*/ 317 w 3976"/>
                <a:gd name="T87" fmla="*/ 60 h 527"/>
                <a:gd name="T88" fmla="*/ 305 w 3976"/>
                <a:gd name="T89" fmla="*/ 72 h 527"/>
                <a:gd name="T90" fmla="*/ 287 w 3976"/>
                <a:gd name="T91" fmla="*/ 78 h 527"/>
                <a:gd name="T92" fmla="*/ 263 w 3976"/>
                <a:gd name="T93" fmla="*/ 90 h 527"/>
                <a:gd name="T94" fmla="*/ 203 w 3976"/>
                <a:gd name="T95" fmla="*/ 120 h 527"/>
                <a:gd name="T96" fmla="*/ 149 w 3976"/>
                <a:gd name="T97" fmla="*/ 150 h 527"/>
                <a:gd name="T98" fmla="*/ 78 w 3976"/>
                <a:gd name="T99" fmla="*/ 168 h 527"/>
                <a:gd name="T100" fmla="*/ 0 w 3976"/>
                <a:gd name="T101" fmla="*/ 180 h 527"/>
                <a:gd name="T102" fmla="*/ 0 w 3976"/>
                <a:gd name="T103" fmla="*/ 527 h 527"/>
                <a:gd name="T104" fmla="*/ 1010 w 3976"/>
                <a:gd name="T105" fmla="*/ 527 h 527"/>
                <a:gd name="T106" fmla="*/ 3725 w 3976"/>
                <a:gd name="T107" fmla="*/ 527 h 527"/>
                <a:gd name="T108" fmla="*/ 3976 w 3976"/>
                <a:gd name="T109" fmla="*/ 527 h 527"/>
                <a:gd name="T110" fmla="*/ 3976 w 3976"/>
                <a:gd name="T111" fmla="*/ 527 h 52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Lst>
              <a:rect l="0" t="0" r="r" b="b"/>
              <a:pathLst>
                <a:path w="3976" h="527">
                  <a:moveTo>
                    <a:pt x="3976" y="527"/>
                  </a:moveTo>
                  <a:lnTo>
                    <a:pt x="3970" y="527"/>
                  </a:lnTo>
                  <a:lnTo>
                    <a:pt x="3844" y="509"/>
                  </a:lnTo>
                  <a:lnTo>
                    <a:pt x="2487" y="305"/>
                  </a:lnTo>
                  <a:lnTo>
                    <a:pt x="2039" y="36"/>
                  </a:lnTo>
                  <a:lnTo>
                    <a:pt x="1907" y="24"/>
                  </a:lnTo>
                  <a:lnTo>
                    <a:pt x="1883" y="54"/>
                  </a:lnTo>
                  <a:lnTo>
                    <a:pt x="1859" y="54"/>
                  </a:lnTo>
                  <a:lnTo>
                    <a:pt x="1830" y="30"/>
                  </a:lnTo>
                  <a:lnTo>
                    <a:pt x="1704" y="102"/>
                  </a:lnTo>
                  <a:lnTo>
                    <a:pt x="1608" y="126"/>
                  </a:lnTo>
                  <a:lnTo>
                    <a:pt x="1561" y="132"/>
                  </a:lnTo>
                  <a:lnTo>
                    <a:pt x="1495" y="102"/>
                  </a:lnTo>
                  <a:lnTo>
                    <a:pt x="1357" y="126"/>
                  </a:lnTo>
                  <a:lnTo>
                    <a:pt x="1285" y="24"/>
                  </a:lnTo>
                  <a:lnTo>
                    <a:pt x="1280" y="18"/>
                  </a:lnTo>
                  <a:lnTo>
                    <a:pt x="1262" y="12"/>
                  </a:lnTo>
                  <a:lnTo>
                    <a:pt x="1238" y="6"/>
                  </a:lnTo>
                  <a:lnTo>
                    <a:pt x="1220" y="0"/>
                  </a:lnTo>
                  <a:lnTo>
                    <a:pt x="1196" y="0"/>
                  </a:lnTo>
                  <a:lnTo>
                    <a:pt x="1166" y="0"/>
                  </a:lnTo>
                  <a:lnTo>
                    <a:pt x="1142" y="0"/>
                  </a:lnTo>
                  <a:lnTo>
                    <a:pt x="1136" y="0"/>
                  </a:lnTo>
                  <a:lnTo>
                    <a:pt x="1130" y="0"/>
                  </a:lnTo>
                  <a:lnTo>
                    <a:pt x="1124" y="6"/>
                  </a:lnTo>
                  <a:lnTo>
                    <a:pt x="1118" y="12"/>
                  </a:lnTo>
                  <a:lnTo>
                    <a:pt x="1100" y="18"/>
                  </a:lnTo>
                  <a:lnTo>
                    <a:pt x="1088" y="18"/>
                  </a:lnTo>
                  <a:lnTo>
                    <a:pt x="1070" y="24"/>
                  </a:lnTo>
                  <a:lnTo>
                    <a:pt x="1052" y="30"/>
                  </a:lnTo>
                  <a:lnTo>
                    <a:pt x="1034" y="36"/>
                  </a:lnTo>
                  <a:lnTo>
                    <a:pt x="1028" y="42"/>
                  </a:lnTo>
                  <a:lnTo>
                    <a:pt x="969" y="60"/>
                  </a:lnTo>
                  <a:lnTo>
                    <a:pt x="921" y="72"/>
                  </a:lnTo>
                  <a:lnTo>
                    <a:pt x="855" y="48"/>
                  </a:lnTo>
                  <a:lnTo>
                    <a:pt x="825" y="48"/>
                  </a:lnTo>
                  <a:lnTo>
                    <a:pt x="759" y="72"/>
                  </a:lnTo>
                  <a:lnTo>
                    <a:pt x="735" y="72"/>
                  </a:lnTo>
                  <a:lnTo>
                    <a:pt x="706" y="60"/>
                  </a:lnTo>
                  <a:lnTo>
                    <a:pt x="640" y="60"/>
                  </a:lnTo>
                  <a:lnTo>
                    <a:pt x="544" y="72"/>
                  </a:lnTo>
                  <a:lnTo>
                    <a:pt x="389" y="18"/>
                  </a:lnTo>
                  <a:lnTo>
                    <a:pt x="323" y="60"/>
                  </a:lnTo>
                  <a:lnTo>
                    <a:pt x="317" y="60"/>
                  </a:lnTo>
                  <a:lnTo>
                    <a:pt x="305" y="72"/>
                  </a:lnTo>
                  <a:lnTo>
                    <a:pt x="287" y="78"/>
                  </a:lnTo>
                  <a:lnTo>
                    <a:pt x="263" y="90"/>
                  </a:lnTo>
                  <a:lnTo>
                    <a:pt x="203" y="120"/>
                  </a:lnTo>
                  <a:lnTo>
                    <a:pt x="149" y="150"/>
                  </a:lnTo>
                  <a:lnTo>
                    <a:pt x="78" y="168"/>
                  </a:lnTo>
                  <a:lnTo>
                    <a:pt x="0" y="180"/>
                  </a:lnTo>
                  <a:lnTo>
                    <a:pt x="0" y="527"/>
                  </a:lnTo>
                  <a:lnTo>
                    <a:pt x="1010" y="527"/>
                  </a:lnTo>
                  <a:lnTo>
                    <a:pt x="3725" y="527"/>
                  </a:lnTo>
                  <a:lnTo>
                    <a:pt x="3976" y="527"/>
                  </a:lnTo>
                  <a:close/>
                </a:path>
              </a:pathLst>
            </a:custGeom>
            <a:gradFill rotWithShape="0">
              <a:gsLst>
                <a:gs pos="0">
                  <a:schemeClr val="bg2">
                    <a:gamma/>
                    <a:tint val="75686"/>
                    <a:invGamma/>
                  </a:schemeClr>
                </a:gs>
                <a:gs pos="100000">
                  <a:schemeClr val="bg2"/>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grpSp>
        <p:nvGrpSpPr>
          <p:cNvPr id="387088" name="Group 16"/>
          <p:cNvGrpSpPr>
            <a:grpSpLocks/>
          </p:cNvGrpSpPr>
          <p:nvPr/>
        </p:nvGrpSpPr>
        <p:grpSpPr bwMode="auto">
          <a:xfrm>
            <a:off x="627063" y="6021388"/>
            <a:ext cx="5684837" cy="849312"/>
            <a:chOff x="395" y="3793"/>
            <a:chExt cx="3581" cy="535"/>
          </a:xfrm>
        </p:grpSpPr>
        <p:sp>
          <p:nvSpPr>
            <p:cNvPr id="387089" name="Freeform 17"/>
            <p:cNvSpPr>
              <a:spLocks/>
            </p:cNvSpPr>
            <p:nvPr/>
          </p:nvSpPr>
          <p:spPr bwMode="auto">
            <a:xfrm>
              <a:off x="1196" y="3793"/>
              <a:ext cx="365" cy="291"/>
            </a:xfrm>
            <a:custGeom>
              <a:avLst/>
              <a:gdLst>
                <a:gd name="T0" fmla="*/ 24 w 365"/>
                <a:gd name="T1" fmla="*/ 24 h 287"/>
                <a:gd name="T2" fmla="*/ 0 w 365"/>
                <a:gd name="T3" fmla="*/ 60 h 287"/>
                <a:gd name="T4" fmla="*/ 66 w 365"/>
                <a:gd name="T5" fmla="*/ 108 h 287"/>
                <a:gd name="T6" fmla="*/ 143 w 365"/>
                <a:gd name="T7" fmla="*/ 180 h 287"/>
                <a:gd name="T8" fmla="*/ 191 w 365"/>
                <a:gd name="T9" fmla="*/ 168 h 287"/>
                <a:gd name="T10" fmla="*/ 341 w 365"/>
                <a:gd name="T11" fmla="*/ 287 h 287"/>
                <a:gd name="T12" fmla="*/ 305 w 365"/>
                <a:gd name="T13" fmla="*/ 174 h 287"/>
                <a:gd name="T14" fmla="*/ 365 w 365"/>
                <a:gd name="T15" fmla="*/ 132 h 287"/>
                <a:gd name="T16" fmla="*/ 359 w 365"/>
                <a:gd name="T17" fmla="*/ 126 h 287"/>
                <a:gd name="T18" fmla="*/ 335 w 365"/>
                <a:gd name="T19" fmla="*/ 114 h 287"/>
                <a:gd name="T20" fmla="*/ 299 w 365"/>
                <a:gd name="T21" fmla="*/ 90 h 287"/>
                <a:gd name="T22" fmla="*/ 257 w 365"/>
                <a:gd name="T23" fmla="*/ 72 h 287"/>
                <a:gd name="T24" fmla="*/ 215 w 365"/>
                <a:gd name="T25" fmla="*/ 54 h 287"/>
                <a:gd name="T26" fmla="*/ 173 w 365"/>
                <a:gd name="T27" fmla="*/ 36 h 287"/>
                <a:gd name="T28" fmla="*/ 143 w 365"/>
                <a:gd name="T29" fmla="*/ 24 h 287"/>
                <a:gd name="T30" fmla="*/ 131 w 365"/>
                <a:gd name="T31" fmla="*/ 18 h 287"/>
                <a:gd name="T32" fmla="*/ 107 w 365"/>
                <a:gd name="T33" fmla="*/ 18 h 287"/>
                <a:gd name="T34" fmla="*/ 95 w 365"/>
                <a:gd name="T35" fmla="*/ 18 h 287"/>
                <a:gd name="T36" fmla="*/ 72 w 365"/>
                <a:gd name="T37" fmla="*/ 12 h 287"/>
                <a:gd name="T38" fmla="*/ 66 w 365"/>
                <a:gd name="T39" fmla="*/ 12 h 287"/>
                <a:gd name="T40" fmla="*/ 54 w 365"/>
                <a:gd name="T41" fmla="*/ 6 h 287"/>
                <a:gd name="T42" fmla="*/ 42 w 365"/>
                <a:gd name="T43" fmla="*/ 0 h 287"/>
                <a:gd name="T44" fmla="*/ 30 w 365"/>
                <a:gd name="T45" fmla="*/ 0 h 287"/>
                <a:gd name="T46" fmla="*/ 24 w 365"/>
                <a:gd name="T47" fmla="*/ 24 h 287"/>
                <a:gd name="T48" fmla="*/ 24 w 365"/>
                <a:gd name="T49" fmla="*/ 24 h 28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Lst>
              <a:rect l="0" t="0" r="r" b="b"/>
              <a:pathLst>
                <a:path w="365" h="287">
                  <a:moveTo>
                    <a:pt x="24" y="24"/>
                  </a:moveTo>
                  <a:lnTo>
                    <a:pt x="0" y="60"/>
                  </a:lnTo>
                  <a:lnTo>
                    <a:pt x="66" y="108"/>
                  </a:lnTo>
                  <a:lnTo>
                    <a:pt x="143" y="180"/>
                  </a:lnTo>
                  <a:lnTo>
                    <a:pt x="191" y="168"/>
                  </a:lnTo>
                  <a:lnTo>
                    <a:pt x="341" y="287"/>
                  </a:lnTo>
                  <a:lnTo>
                    <a:pt x="305" y="174"/>
                  </a:lnTo>
                  <a:lnTo>
                    <a:pt x="365" y="132"/>
                  </a:lnTo>
                  <a:lnTo>
                    <a:pt x="359" y="126"/>
                  </a:lnTo>
                  <a:lnTo>
                    <a:pt x="335" y="114"/>
                  </a:lnTo>
                  <a:lnTo>
                    <a:pt x="299" y="90"/>
                  </a:lnTo>
                  <a:lnTo>
                    <a:pt x="257" y="72"/>
                  </a:lnTo>
                  <a:lnTo>
                    <a:pt x="215" y="54"/>
                  </a:lnTo>
                  <a:lnTo>
                    <a:pt x="173" y="36"/>
                  </a:lnTo>
                  <a:lnTo>
                    <a:pt x="143" y="24"/>
                  </a:lnTo>
                  <a:lnTo>
                    <a:pt x="131" y="18"/>
                  </a:lnTo>
                  <a:lnTo>
                    <a:pt x="107" y="18"/>
                  </a:lnTo>
                  <a:lnTo>
                    <a:pt x="95" y="18"/>
                  </a:lnTo>
                  <a:lnTo>
                    <a:pt x="72" y="12"/>
                  </a:lnTo>
                  <a:lnTo>
                    <a:pt x="66" y="12"/>
                  </a:lnTo>
                  <a:lnTo>
                    <a:pt x="54" y="6"/>
                  </a:lnTo>
                  <a:lnTo>
                    <a:pt x="42" y="0"/>
                  </a:lnTo>
                  <a:lnTo>
                    <a:pt x="30" y="0"/>
                  </a:lnTo>
                  <a:lnTo>
                    <a:pt x="24" y="24"/>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0" name="Freeform 18"/>
            <p:cNvSpPr>
              <a:spLocks/>
            </p:cNvSpPr>
            <p:nvPr/>
          </p:nvSpPr>
          <p:spPr bwMode="auto">
            <a:xfrm>
              <a:off x="1943" y="3829"/>
              <a:ext cx="2033" cy="499"/>
            </a:xfrm>
            <a:custGeom>
              <a:avLst/>
              <a:gdLst>
                <a:gd name="T0" fmla="*/ 186 w 2033"/>
                <a:gd name="T1" fmla="*/ 18 h 499"/>
                <a:gd name="T2" fmla="*/ 138 w 2033"/>
                <a:gd name="T3" fmla="*/ 6 h 499"/>
                <a:gd name="T4" fmla="*/ 96 w 2033"/>
                <a:gd name="T5" fmla="*/ 0 h 499"/>
                <a:gd name="T6" fmla="*/ 36 w 2033"/>
                <a:gd name="T7" fmla="*/ 0 h 499"/>
                <a:gd name="T8" fmla="*/ 12 w 2033"/>
                <a:gd name="T9" fmla="*/ 25 h 499"/>
                <a:gd name="T10" fmla="*/ 0 w 2033"/>
                <a:gd name="T11" fmla="*/ 128 h 499"/>
                <a:gd name="T12" fmla="*/ 60 w 2033"/>
                <a:gd name="T13" fmla="*/ 104 h 499"/>
                <a:gd name="T14" fmla="*/ 90 w 2033"/>
                <a:gd name="T15" fmla="*/ 134 h 499"/>
                <a:gd name="T16" fmla="*/ 150 w 2033"/>
                <a:gd name="T17" fmla="*/ 153 h 499"/>
                <a:gd name="T18" fmla="*/ 209 w 2033"/>
                <a:gd name="T19" fmla="*/ 273 h 499"/>
                <a:gd name="T20" fmla="*/ 401 w 2033"/>
                <a:gd name="T21" fmla="*/ 359 h 499"/>
                <a:gd name="T22" fmla="*/ 777 w 2033"/>
                <a:gd name="T23" fmla="*/ 359 h 499"/>
                <a:gd name="T24" fmla="*/ 2033 w 2033"/>
                <a:gd name="T25" fmla="*/ 499 h 499"/>
                <a:gd name="T26" fmla="*/ 2033 w 2033"/>
                <a:gd name="T27" fmla="*/ 499 h 499"/>
                <a:gd name="T28" fmla="*/ 1991 w 2033"/>
                <a:gd name="T29" fmla="*/ 493 h 499"/>
                <a:gd name="T30" fmla="*/ 676 w 2033"/>
                <a:gd name="T31" fmla="*/ 243 h 499"/>
                <a:gd name="T32" fmla="*/ 514 w 2033"/>
                <a:gd name="T33" fmla="*/ 159 h 499"/>
                <a:gd name="T34" fmla="*/ 425 w 2033"/>
                <a:gd name="T35" fmla="*/ 110 h 499"/>
                <a:gd name="T36" fmla="*/ 365 w 2033"/>
                <a:gd name="T37" fmla="*/ 92 h 499"/>
                <a:gd name="T38" fmla="*/ 281 w 2033"/>
                <a:gd name="T39" fmla="*/ 61 h 499"/>
                <a:gd name="T40" fmla="*/ 186 w 2033"/>
                <a:gd name="T41" fmla="*/ 18 h 499"/>
                <a:gd name="T42" fmla="*/ 186 w 2033"/>
                <a:gd name="T43" fmla="*/ 18 h 4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2033" h="499">
                  <a:moveTo>
                    <a:pt x="186" y="18"/>
                  </a:moveTo>
                  <a:lnTo>
                    <a:pt x="138" y="6"/>
                  </a:lnTo>
                  <a:lnTo>
                    <a:pt x="96" y="0"/>
                  </a:lnTo>
                  <a:lnTo>
                    <a:pt x="36" y="0"/>
                  </a:lnTo>
                  <a:lnTo>
                    <a:pt x="12" y="25"/>
                  </a:lnTo>
                  <a:lnTo>
                    <a:pt x="0" y="128"/>
                  </a:lnTo>
                  <a:lnTo>
                    <a:pt x="60" y="104"/>
                  </a:lnTo>
                  <a:lnTo>
                    <a:pt x="90" y="134"/>
                  </a:lnTo>
                  <a:lnTo>
                    <a:pt x="150" y="153"/>
                  </a:lnTo>
                  <a:lnTo>
                    <a:pt x="209" y="273"/>
                  </a:lnTo>
                  <a:lnTo>
                    <a:pt x="401" y="359"/>
                  </a:lnTo>
                  <a:lnTo>
                    <a:pt x="777" y="359"/>
                  </a:lnTo>
                  <a:lnTo>
                    <a:pt x="2033" y="499"/>
                  </a:lnTo>
                  <a:lnTo>
                    <a:pt x="1991" y="493"/>
                  </a:lnTo>
                  <a:lnTo>
                    <a:pt x="676" y="243"/>
                  </a:lnTo>
                  <a:lnTo>
                    <a:pt x="514" y="159"/>
                  </a:lnTo>
                  <a:lnTo>
                    <a:pt x="425" y="110"/>
                  </a:lnTo>
                  <a:lnTo>
                    <a:pt x="365" y="92"/>
                  </a:lnTo>
                  <a:lnTo>
                    <a:pt x="281" y="61"/>
                  </a:lnTo>
                  <a:lnTo>
                    <a:pt x="186"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1" name="Freeform 19"/>
            <p:cNvSpPr>
              <a:spLocks/>
            </p:cNvSpPr>
            <p:nvPr/>
          </p:nvSpPr>
          <p:spPr bwMode="auto">
            <a:xfrm>
              <a:off x="1830" y="3823"/>
              <a:ext cx="71" cy="61"/>
            </a:xfrm>
            <a:custGeom>
              <a:avLst/>
              <a:gdLst>
                <a:gd name="T0" fmla="*/ 0 w 71"/>
                <a:gd name="T1" fmla="*/ 18 h 60"/>
                <a:gd name="T2" fmla="*/ 6 w 71"/>
                <a:gd name="T3" fmla="*/ 18 h 60"/>
                <a:gd name="T4" fmla="*/ 12 w 71"/>
                <a:gd name="T5" fmla="*/ 12 h 60"/>
                <a:gd name="T6" fmla="*/ 6 w 71"/>
                <a:gd name="T7" fmla="*/ 6 h 60"/>
                <a:gd name="T8" fmla="*/ 0 w 71"/>
                <a:gd name="T9" fmla="*/ 0 h 60"/>
                <a:gd name="T10" fmla="*/ 29 w 71"/>
                <a:gd name="T11" fmla="*/ 18 h 60"/>
                <a:gd name="T12" fmla="*/ 53 w 71"/>
                <a:gd name="T13" fmla="*/ 18 h 60"/>
                <a:gd name="T14" fmla="*/ 59 w 71"/>
                <a:gd name="T15" fmla="*/ 30 h 60"/>
                <a:gd name="T16" fmla="*/ 65 w 71"/>
                <a:gd name="T17" fmla="*/ 42 h 60"/>
                <a:gd name="T18" fmla="*/ 71 w 71"/>
                <a:gd name="T19" fmla="*/ 54 h 60"/>
                <a:gd name="T20" fmla="*/ 71 w 71"/>
                <a:gd name="T21" fmla="*/ 60 h 60"/>
                <a:gd name="T22" fmla="*/ 59 w 71"/>
                <a:gd name="T23" fmla="*/ 54 h 60"/>
                <a:gd name="T24" fmla="*/ 47 w 71"/>
                <a:gd name="T25" fmla="*/ 42 h 60"/>
                <a:gd name="T26" fmla="*/ 23 w 71"/>
                <a:gd name="T27" fmla="*/ 30 h 60"/>
                <a:gd name="T28" fmla="*/ 23 w 71"/>
                <a:gd name="T29" fmla="*/ 36 h 60"/>
                <a:gd name="T30" fmla="*/ 18 w 71"/>
                <a:gd name="T31" fmla="*/ 42 h 60"/>
                <a:gd name="T32" fmla="*/ 12 w 71"/>
                <a:gd name="T33" fmla="*/ 48 h 60"/>
                <a:gd name="T34" fmla="*/ 6 w 71"/>
                <a:gd name="T35" fmla="*/ 48 h 60"/>
                <a:gd name="T36" fmla="*/ 6 w 71"/>
                <a:gd name="T37" fmla="*/ 48 h 60"/>
                <a:gd name="T38" fmla="*/ 6 w 71"/>
                <a:gd name="T39" fmla="*/ 36 h 60"/>
                <a:gd name="T40" fmla="*/ 0 w 71"/>
                <a:gd name="T41" fmla="*/ 18 h 60"/>
                <a:gd name="T42" fmla="*/ 0 w 71"/>
                <a:gd name="T43" fmla="*/ 18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71" h="60">
                  <a:moveTo>
                    <a:pt x="0" y="18"/>
                  </a:moveTo>
                  <a:lnTo>
                    <a:pt x="6" y="18"/>
                  </a:lnTo>
                  <a:lnTo>
                    <a:pt x="12" y="12"/>
                  </a:lnTo>
                  <a:lnTo>
                    <a:pt x="6" y="6"/>
                  </a:lnTo>
                  <a:lnTo>
                    <a:pt x="0" y="0"/>
                  </a:lnTo>
                  <a:lnTo>
                    <a:pt x="29" y="18"/>
                  </a:lnTo>
                  <a:lnTo>
                    <a:pt x="53" y="18"/>
                  </a:lnTo>
                  <a:lnTo>
                    <a:pt x="59" y="30"/>
                  </a:lnTo>
                  <a:lnTo>
                    <a:pt x="65" y="42"/>
                  </a:lnTo>
                  <a:lnTo>
                    <a:pt x="71" y="54"/>
                  </a:lnTo>
                  <a:lnTo>
                    <a:pt x="71" y="60"/>
                  </a:lnTo>
                  <a:lnTo>
                    <a:pt x="59" y="54"/>
                  </a:lnTo>
                  <a:lnTo>
                    <a:pt x="47" y="42"/>
                  </a:lnTo>
                  <a:lnTo>
                    <a:pt x="23" y="30"/>
                  </a:lnTo>
                  <a:lnTo>
                    <a:pt x="23" y="36"/>
                  </a:lnTo>
                  <a:lnTo>
                    <a:pt x="18" y="42"/>
                  </a:lnTo>
                  <a:lnTo>
                    <a:pt x="12" y="48"/>
                  </a:lnTo>
                  <a:lnTo>
                    <a:pt x="6" y="48"/>
                  </a:lnTo>
                  <a:lnTo>
                    <a:pt x="6" y="36"/>
                  </a:lnTo>
                  <a:lnTo>
                    <a:pt x="0" y="18"/>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2" name="Freeform 20"/>
            <p:cNvSpPr>
              <a:spLocks/>
            </p:cNvSpPr>
            <p:nvPr/>
          </p:nvSpPr>
          <p:spPr bwMode="auto">
            <a:xfrm>
              <a:off x="855" y="3842"/>
              <a:ext cx="161" cy="164"/>
            </a:xfrm>
            <a:custGeom>
              <a:avLst/>
              <a:gdLst>
                <a:gd name="T0" fmla="*/ 30 w 161"/>
                <a:gd name="T1" fmla="*/ 0 h 162"/>
                <a:gd name="T2" fmla="*/ 48 w 161"/>
                <a:gd name="T3" fmla="*/ 6 h 162"/>
                <a:gd name="T4" fmla="*/ 72 w 161"/>
                <a:gd name="T5" fmla="*/ 6 h 162"/>
                <a:gd name="T6" fmla="*/ 114 w 161"/>
                <a:gd name="T7" fmla="*/ 12 h 162"/>
                <a:gd name="T8" fmla="*/ 96 w 161"/>
                <a:gd name="T9" fmla="*/ 54 h 162"/>
                <a:gd name="T10" fmla="*/ 96 w 161"/>
                <a:gd name="T11" fmla="*/ 60 h 162"/>
                <a:gd name="T12" fmla="*/ 102 w 161"/>
                <a:gd name="T13" fmla="*/ 72 h 162"/>
                <a:gd name="T14" fmla="*/ 108 w 161"/>
                <a:gd name="T15" fmla="*/ 84 h 162"/>
                <a:gd name="T16" fmla="*/ 120 w 161"/>
                <a:gd name="T17" fmla="*/ 96 h 162"/>
                <a:gd name="T18" fmla="*/ 143 w 161"/>
                <a:gd name="T19" fmla="*/ 114 h 162"/>
                <a:gd name="T20" fmla="*/ 155 w 161"/>
                <a:gd name="T21" fmla="*/ 138 h 162"/>
                <a:gd name="T22" fmla="*/ 161 w 161"/>
                <a:gd name="T23" fmla="*/ 156 h 162"/>
                <a:gd name="T24" fmla="*/ 161 w 161"/>
                <a:gd name="T25" fmla="*/ 162 h 162"/>
                <a:gd name="T26" fmla="*/ 96 w 161"/>
                <a:gd name="T27" fmla="*/ 102 h 162"/>
                <a:gd name="T28" fmla="*/ 30 w 161"/>
                <a:gd name="T29" fmla="*/ 54 h 162"/>
                <a:gd name="T30" fmla="*/ 0 w 161"/>
                <a:gd name="T31" fmla="*/ 0 h 162"/>
                <a:gd name="T32" fmla="*/ 30 w 161"/>
                <a:gd name="T33" fmla="*/ 0 h 162"/>
                <a:gd name="T34" fmla="*/ 30 w 161"/>
                <a:gd name="T35" fmla="*/ 0 h 16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61" h="162">
                  <a:moveTo>
                    <a:pt x="30" y="0"/>
                  </a:moveTo>
                  <a:lnTo>
                    <a:pt x="48" y="6"/>
                  </a:lnTo>
                  <a:lnTo>
                    <a:pt x="72" y="6"/>
                  </a:lnTo>
                  <a:lnTo>
                    <a:pt x="114" y="12"/>
                  </a:lnTo>
                  <a:lnTo>
                    <a:pt x="96" y="54"/>
                  </a:lnTo>
                  <a:lnTo>
                    <a:pt x="96" y="60"/>
                  </a:lnTo>
                  <a:lnTo>
                    <a:pt x="102" y="72"/>
                  </a:lnTo>
                  <a:lnTo>
                    <a:pt x="108" y="84"/>
                  </a:lnTo>
                  <a:lnTo>
                    <a:pt x="120" y="96"/>
                  </a:lnTo>
                  <a:lnTo>
                    <a:pt x="143" y="114"/>
                  </a:lnTo>
                  <a:lnTo>
                    <a:pt x="155" y="138"/>
                  </a:lnTo>
                  <a:lnTo>
                    <a:pt x="161" y="156"/>
                  </a:lnTo>
                  <a:lnTo>
                    <a:pt x="161" y="162"/>
                  </a:lnTo>
                  <a:lnTo>
                    <a:pt x="96" y="102"/>
                  </a:lnTo>
                  <a:lnTo>
                    <a:pt x="30" y="54"/>
                  </a:lnTo>
                  <a:lnTo>
                    <a:pt x="0" y="0"/>
                  </a:lnTo>
                  <a:lnTo>
                    <a:pt x="30" y="0"/>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3" name="Freeform 21"/>
            <p:cNvSpPr>
              <a:spLocks/>
            </p:cNvSpPr>
            <p:nvPr/>
          </p:nvSpPr>
          <p:spPr bwMode="auto">
            <a:xfrm>
              <a:off x="706" y="3854"/>
              <a:ext cx="59" cy="61"/>
            </a:xfrm>
            <a:custGeom>
              <a:avLst/>
              <a:gdLst>
                <a:gd name="T0" fmla="*/ 59 w 59"/>
                <a:gd name="T1" fmla="*/ 6 h 60"/>
                <a:gd name="T2" fmla="*/ 41 w 59"/>
                <a:gd name="T3" fmla="*/ 30 h 60"/>
                <a:gd name="T4" fmla="*/ 41 w 59"/>
                <a:gd name="T5" fmla="*/ 36 h 60"/>
                <a:gd name="T6" fmla="*/ 47 w 59"/>
                <a:gd name="T7" fmla="*/ 42 h 60"/>
                <a:gd name="T8" fmla="*/ 53 w 59"/>
                <a:gd name="T9" fmla="*/ 54 h 60"/>
                <a:gd name="T10" fmla="*/ 53 w 59"/>
                <a:gd name="T11" fmla="*/ 60 h 60"/>
                <a:gd name="T12" fmla="*/ 47 w 59"/>
                <a:gd name="T13" fmla="*/ 54 h 60"/>
                <a:gd name="T14" fmla="*/ 35 w 59"/>
                <a:gd name="T15" fmla="*/ 48 h 60"/>
                <a:gd name="T16" fmla="*/ 23 w 59"/>
                <a:gd name="T17" fmla="*/ 36 h 60"/>
                <a:gd name="T18" fmla="*/ 17 w 59"/>
                <a:gd name="T19" fmla="*/ 30 h 60"/>
                <a:gd name="T20" fmla="*/ 0 w 59"/>
                <a:gd name="T21" fmla="*/ 0 h 60"/>
                <a:gd name="T22" fmla="*/ 59 w 59"/>
                <a:gd name="T23" fmla="*/ 6 h 60"/>
                <a:gd name="T24" fmla="*/ 59 w 59"/>
                <a:gd name="T25" fmla="*/ 6 h 6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59" h="60">
                  <a:moveTo>
                    <a:pt x="59" y="6"/>
                  </a:moveTo>
                  <a:lnTo>
                    <a:pt x="41" y="30"/>
                  </a:lnTo>
                  <a:lnTo>
                    <a:pt x="41" y="36"/>
                  </a:lnTo>
                  <a:lnTo>
                    <a:pt x="47" y="42"/>
                  </a:lnTo>
                  <a:lnTo>
                    <a:pt x="53" y="54"/>
                  </a:lnTo>
                  <a:lnTo>
                    <a:pt x="53" y="60"/>
                  </a:lnTo>
                  <a:lnTo>
                    <a:pt x="47" y="54"/>
                  </a:lnTo>
                  <a:lnTo>
                    <a:pt x="35" y="48"/>
                  </a:lnTo>
                  <a:lnTo>
                    <a:pt x="23" y="36"/>
                  </a:lnTo>
                  <a:lnTo>
                    <a:pt x="17" y="30"/>
                  </a:lnTo>
                  <a:lnTo>
                    <a:pt x="0" y="0"/>
                  </a:lnTo>
                  <a:lnTo>
                    <a:pt x="59" y="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sp>
          <p:nvSpPr>
            <p:cNvPr id="387094" name="Freeform 22"/>
            <p:cNvSpPr>
              <a:spLocks/>
            </p:cNvSpPr>
            <p:nvPr/>
          </p:nvSpPr>
          <p:spPr bwMode="auto">
            <a:xfrm>
              <a:off x="395" y="3811"/>
              <a:ext cx="245" cy="207"/>
            </a:xfrm>
            <a:custGeom>
              <a:avLst/>
              <a:gdLst>
                <a:gd name="T0" fmla="*/ 233 w 245"/>
                <a:gd name="T1" fmla="*/ 36 h 204"/>
                <a:gd name="T2" fmla="*/ 245 w 245"/>
                <a:gd name="T3" fmla="*/ 42 h 204"/>
                <a:gd name="T4" fmla="*/ 209 w 245"/>
                <a:gd name="T5" fmla="*/ 84 h 204"/>
                <a:gd name="T6" fmla="*/ 143 w 245"/>
                <a:gd name="T7" fmla="*/ 132 h 204"/>
                <a:gd name="T8" fmla="*/ 167 w 245"/>
                <a:gd name="T9" fmla="*/ 156 h 204"/>
                <a:gd name="T10" fmla="*/ 179 w 245"/>
                <a:gd name="T11" fmla="*/ 204 h 204"/>
                <a:gd name="T12" fmla="*/ 77 w 245"/>
                <a:gd name="T13" fmla="*/ 132 h 204"/>
                <a:gd name="T14" fmla="*/ 47 w 245"/>
                <a:gd name="T15" fmla="*/ 84 h 204"/>
                <a:gd name="T16" fmla="*/ 89 w 245"/>
                <a:gd name="T17" fmla="*/ 66 h 204"/>
                <a:gd name="T18" fmla="*/ 59 w 245"/>
                <a:gd name="T19" fmla="*/ 36 h 204"/>
                <a:gd name="T20" fmla="*/ 0 w 245"/>
                <a:gd name="T21" fmla="*/ 12 h 204"/>
                <a:gd name="T22" fmla="*/ 0 w 245"/>
                <a:gd name="T23" fmla="*/ 0 h 204"/>
                <a:gd name="T24" fmla="*/ 6 w 245"/>
                <a:gd name="T25" fmla="*/ 0 h 204"/>
                <a:gd name="T26" fmla="*/ 12 w 245"/>
                <a:gd name="T27" fmla="*/ 0 h 204"/>
                <a:gd name="T28" fmla="*/ 47 w 245"/>
                <a:gd name="T29" fmla="*/ 6 h 204"/>
                <a:gd name="T30" fmla="*/ 77 w 245"/>
                <a:gd name="T31" fmla="*/ 6 h 204"/>
                <a:gd name="T32" fmla="*/ 83 w 245"/>
                <a:gd name="T33" fmla="*/ 6 h 204"/>
                <a:gd name="T34" fmla="*/ 89 w 245"/>
                <a:gd name="T35" fmla="*/ 6 h 204"/>
                <a:gd name="T36" fmla="*/ 101 w 245"/>
                <a:gd name="T37" fmla="*/ 12 h 204"/>
                <a:gd name="T38" fmla="*/ 125 w 245"/>
                <a:gd name="T39" fmla="*/ 12 h 204"/>
                <a:gd name="T40" fmla="*/ 143 w 245"/>
                <a:gd name="T41" fmla="*/ 18 h 204"/>
                <a:gd name="T42" fmla="*/ 149 w 245"/>
                <a:gd name="T43" fmla="*/ 18 h 204"/>
                <a:gd name="T44" fmla="*/ 149 w 245"/>
                <a:gd name="T45" fmla="*/ 18 h 204"/>
                <a:gd name="T46" fmla="*/ 203 w 245"/>
                <a:gd name="T47" fmla="*/ 24 h 204"/>
                <a:gd name="T48" fmla="*/ 233 w 245"/>
                <a:gd name="T49" fmla="*/ 36 h 204"/>
                <a:gd name="T50" fmla="*/ 233 w 245"/>
                <a:gd name="T51" fmla="*/ 36 h 2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245" h="204">
                  <a:moveTo>
                    <a:pt x="233" y="36"/>
                  </a:moveTo>
                  <a:lnTo>
                    <a:pt x="245" y="42"/>
                  </a:lnTo>
                  <a:lnTo>
                    <a:pt x="209" y="84"/>
                  </a:lnTo>
                  <a:lnTo>
                    <a:pt x="143" y="132"/>
                  </a:lnTo>
                  <a:lnTo>
                    <a:pt x="167" y="156"/>
                  </a:lnTo>
                  <a:lnTo>
                    <a:pt x="179" y="204"/>
                  </a:lnTo>
                  <a:lnTo>
                    <a:pt x="77" y="132"/>
                  </a:lnTo>
                  <a:lnTo>
                    <a:pt x="47" y="84"/>
                  </a:lnTo>
                  <a:lnTo>
                    <a:pt x="89" y="66"/>
                  </a:lnTo>
                  <a:lnTo>
                    <a:pt x="59" y="36"/>
                  </a:lnTo>
                  <a:lnTo>
                    <a:pt x="0" y="12"/>
                  </a:lnTo>
                  <a:lnTo>
                    <a:pt x="0" y="0"/>
                  </a:lnTo>
                  <a:lnTo>
                    <a:pt x="6" y="0"/>
                  </a:lnTo>
                  <a:lnTo>
                    <a:pt x="12" y="0"/>
                  </a:lnTo>
                  <a:lnTo>
                    <a:pt x="47" y="6"/>
                  </a:lnTo>
                  <a:lnTo>
                    <a:pt x="77" y="6"/>
                  </a:lnTo>
                  <a:lnTo>
                    <a:pt x="83" y="6"/>
                  </a:lnTo>
                  <a:lnTo>
                    <a:pt x="89" y="6"/>
                  </a:lnTo>
                  <a:lnTo>
                    <a:pt x="101" y="12"/>
                  </a:lnTo>
                  <a:lnTo>
                    <a:pt x="125" y="12"/>
                  </a:lnTo>
                  <a:lnTo>
                    <a:pt x="143" y="18"/>
                  </a:lnTo>
                  <a:lnTo>
                    <a:pt x="149" y="18"/>
                  </a:lnTo>
                  <a:lnTo>
                    <a:pt x="203" y="24"/>
                  </a:lnTo>
                  <a:lnTo>
                    <a:pt x="233" y="36"/>
                  </a:lnTo>
                  <a:close/>
                </a:path>
              </a:pathLst>
            </a:custGeom>
            <a:solidFill>
              <a:schemeClr val="bg2"/>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de-CH"/>
            </a:p>
          </p:txBody>
        </p:sp>
      </p:grpSp>
      <p:sp>
        <p:nvSpPr>
          <p:cNvPr id="387095" name="Rectangle 23"/>
          <p:cNvSpPr>
            <a:spLocks noGrp="1" noChangeArrowheads="1"/>
          </p:cNvSpPr>
          <p:nvPr>
            <p:ph type="title"/>
          </p:nvPr>
        </p:nvSpPr>
        <p:spPr bwMode="auto">
          <a:xfrm>
            <a:off x="457200" y="228600"/>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de-DE" altLang="de-DE" smtClean="0"/>
              <a:t>Titelmasterformat durch Klicken bearbeiten</a:t>
            </a:r>
          </a:p>
        </p:txBody>
      </p:sp>
      <p:sp>
        <p:nvSpPr>
          <p:cNvPr id="387096" name="Rectangle 24"/>
          <p:cNvSpPr>
            <a:spLocks noGrp="1" noChangeArrowheads="1"/>
          </p:cNvSpPr>
          <p:nvPr>
            <p:ph type="body" idx="1"/>
          </p:nvPr>
        </p:nvSpPr>
        <p:spPr bwMode="auto">
          <a:xfrm>
            <a:off x="457200" y="1600200"/>
            <a:ext cx="8229600" cy="4495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de-DE" altLang="de-DE" smtClean="0"/>
              <a:t>Textmasterformate durch Klicken bearbeiten</a:t>
            </a:r>
          </a:p>
          <a:p>
            <a:pPr lvl="1"/>
            <a:r>
              <a:rPr lang="de-DE" altLang="de-DE" smtClean="0"/>
              <a:t>Zweite Ebene</a:t>
            </a:r>
          </a:p>
          <a:p>
            <a:pPr lvl="2"/>
            <a:r>
              <a:rPr lang="de-DE" altLang="de-DE" smtClean="0"/>
              <a:t>Dritte Ebene</a:t>
            </a:r>
          </a:p>
          <a:p>
            <a:pPr lvl="3"/>
            <a:r>
              <a:rPr lang="de-DE" altLang="de-DE" smtClean="0"/>
              <a:t>Vierte Ebene</a:t>
            </a:r>
          </a:p>
          <a:p>
            <a:pPr lvl="4"/>
            <a:r>
              <a:rPr lang="de-DE" altLang="de-DE" smtClean="0"/>
              <a:t>Fünfte Ebene</a:t>
            </a:r>
          </a:p>
        </p:txBody>
      </p:sp>
      <p:sp>
        <p:nvSpPr>
          <p:cNvPr id="387097" name="Rectangle 25"/>
          <p:cNvSpPr>
            <a:spLocks noGrp="1" noChangeArrowheads="1"/>
          </p:cNvSpPr>
          <p:nvPr>
            <p:ph type="dt" sz="half" idx="2"/>
          </p:nvPr>
        </p:nvSpPr>
        <p:spPr bwMode="auto">
          <a:xfrm>
            <a:off x="457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effectLst>
                  <a:outerShdw blurRad="38100" dist="38100" dir="2700000" algn="tl">
                    <a:srgbClr val="000000"/>
                  </a:outerShdw>
                </a:effectLst>
              </a:defRPr>
            </a:lvl1pPr>
          </a:lstStyle>
          <a:p>
            <a:endParaRPr lang="de-DE" altLang="de-DE"/>
          </a:p>
        </p:txBody>
      </p:sp>
      <p:sp>
        <p:nvSpPr>
          <p:cNvPr id="387098" name="Rectangle 26"/>
          <p:cNvSpPr>
            <a:spLocks noGrp="1" noChangeArrowheads="1"/>
          </p:cNvSpPr>
          <p:nvPr>
            <p:ph type="ftr" sz="quarter" idx="3"/>
          </p:nvPr>
        </p:nvSpPr>
        <p:spPr bwMode="auto">
          <a:xfrm>
            <a:off x="3124200" y="6248400"/>
            <a:ext cx="2895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200">
                <a:effectLst>
                  <a:outerShdw blurRad="38100" dist="38100" dir="2700000" algn="tl">
                    <a:srgbClr val="000000"/>
                  </a:outerShdw>
                </a:effectLst>
              </a:defRPr>
            </a:lvl1pPr>
          </a:lstStyle>
          <a:p>
            <a:endParaRPr lang="de-DE" altLang="de-DE"/>
          </a:p>
        </p:txBody>
      </p:sp>
      <p:sp>
        <p:nvSpPr>
          <p:cNvPr id="387099" name="Rectangle 27"/>
          <p:cNvSpPr>
            <a:spLocks noGrp="1" noChangeArrowheads="1"/>
          </p:cNvSpPr>
          <p:nvPr>
            <p:ph type="sldNum" sz="quarter" idx="4"/>
          </p:nvPr>
        </p:nvSpPr>
        <p:spPr bwMode="auto">
          <a:xfrm>
            <a:off x="6553200" y="6248400"/>
            <a:ext cx="21336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effectLst>
                  <a:outerShdw blurRad="38100" dist="38100" dir="2700000" algn="tl">
                    <a:srgbClr val="000000"/>
                  </a:outerShdw>
                </a:effectLst>
              </a:defRPr>
            </a:lvl1pPr>
          </a:lstStyle>
          <a:p>
            <a:fld id="{DC9EB4DE-ACDA-47F1-AE60-8C37F0BAC671}" type="slidenum">
              <a:rPr lang="de-DE" altLang="de-DE"/>
              <a:pPr/>
              <a:t>‹Nr.›</a:t>
            </a:fld>
            <a:endParaRPr lang="de-DE" altLang="de-DE"/>
          </a:p>
        </p:txBody>
      </p:sp>
    </p:spTree>
  </p:cSld>
  <p:clrMap bg1="dk2" tx1="lt1" bg2="dk1" tx2="lt2" accent1="accent1" accent2="accent2" accent3="accent3" accent4="accent4" accent5="accent5" accent6="accent6" hlink="hlink" folHlink="folHlink"/>
  <p:sldLayoutIdLst>
    <p:sldLayoutId id="2147483704" r:id="rId1"/>
    <p:sldLayoutId id="2147483705" r:id="rId2"/>
    <p:sldLayoutId id="2147483706" r:id="rId3"/>
    <p:sldLayoutId id="2147483707" r:id="rId4"/>
    <p:sldLayoutId id="2147483708" r:id="rId5"/>
    <p:sldLayoutId id="2147483709" r:id="rId6"/>
    <p:sldLayoutId id="2147483710" r:id="rId7"/>
    <p:sldLayoutId id="2147483711" r:id="rId8"/>
    <p:sldLayoutId id="2147483712" r:id="rId9"/>
    <p:sldLayoutId id="2147483713" r:id="rId10"/>
    <p:sldLayoutId id="2147483714" r:id="rId11"/>
  </p:sldLayoutIdLst>
  <p:txStyles>
    <p:titleStyle>
      <a:lvl1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2pPr>
      <a:lvl3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3pPr>
      <a:lvl4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4pPr>
      <a:lvl5pPr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5pPr>
      <a:lvl6pPr marL="4572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6pPr>
      <a:lvl7pPr marL="9144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7pPr>
      <a:lvl8pPr marL="13716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8pPr>
      <a:lvl9pPr marL="1828800" algn="ctr" rtl="0" eaLnBrk="1" fontAlgn="base" hangingPunct="1">
        <a:spcBef>
          <a:spcPct val="0"/>
        </a:spcBef>
        <a:spcAft>
          <a:spcPct val="0"/>
        </a:spcAft>
        <a:defRPr sz="4400">
          <a:solidFill>
            <a:schemeClr val="tx2"/>
          </a:solidFill>
          <a:effectLst>
            <a:outerShdw blurRad="38100" dist="38100" dir="2700000" algn="tl">
              <a:srgbClr val="000000"/>
            </a:outerShdw>
          </a:effectLst>
          <a:latin typeface="Arial" charset="0"/>
        </a:defRPr>
      </a:lvl9pPr>
    </p:titleStyle>
    <p:bodyStyle>
      <a:lvl1pPr marL="342900" indent="-342900" algn="l" rtl="0" eaLnBrk="1" fontAlgn="base" hangingPunct="1">
        <a:spcBef>
          <a:spcPct val="20000"/>
        </a:spcBef>
        <a:spcAft>
          <a:spcPct val="0"/>
        </a:spcAft>
        <a:buClr>
          <a:schemeClr val="tx2"/>
        </a:buClr>
        <a:buChar char="•"/>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1.xml"/><Relationship Id="rId2" Type="http://schemas.openxmlformats.org/officeDocument/2006/relationships/audio" Target="../media/media1.mp3"/><Relationship Id="rId1" Type="http://schemas.microsoft.com/office/2007/relationships/media" Target="../media/media1.mp3"/><Relationship Id="rId5" Type="http://schemas.openxmlformats.org/officeDocument/2006/relationships/image" Target="../media/image2.png"/><Relationship Id="rId4"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3" Type="http://schemas.openxmlformats.org/officeDocument/2006/relationships/hyperlink" Target="http://www.feg-zuerich.ch/" TargetMode="External"/><Relationship Id="rId2" Type="http://schemas.openxmlformats.org/officeDocument/2006/relationships/notesSlide" Target="../notesSlides/notesSlide34.xml"/><Relationship Id="rId1" Type="http://schemas.openxmlformats.org/officeDocument/2006/relationships/slideLayout" Target="../slideLayouts/slideLayout1.xml"/><Relationship Id="rId4" Type="http://schemas.openxmlformats.org/officeDocument/2006/relationships/hyperlink" Target="http://www.kircheimvolkshaus.ch/" TargetMode="Externa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59140"/>
            <a:ext cx="8880519" cy="1569660"/>
          </a:xfrm>
        </p:spPr>
        <p:txBody>
          <a:bodyPr wrap="square">
            <a:spAutoFit/>
          </a:bodyPr>
          <a:lstStyle/>
          <a:p>
            <a:pPr algn="r"/>
            <a:r>
              <a:rPr lang="de-CH" altLang="de-DE" sz="4800" dirty="0" smtClean="0">
                <a:solidFill>
                  <a:schemeClr val="tx1"/>
                </a:solidFill>
                <a:effectLst/>
                <a:latin typeface="Univers LT Std 47 Cn Lt" pitchFamily="34" charset="0"/>
              </a:rPr>
              <a:t>Alle wurden mit dem</a:t>
            </a:r>
            <a:br>
              <a:rPr lang="de-CH" altLang="de-DE" sz="4800" dirty="0" smtClean="0">
                <a:solidFill>
                  <a:schemeClr val="tx1"/>
                </a:solidFill>
                <a:effectLst/>
                <a:latin typeface="Univers LT Std 47 Cn Lt" pitchFamily="34" charset="0"/>
              </a:rPr>
            </a:br>
            <a:r>
              <a:rPr lang="de-CH" altLang="de-DE" sz="4800" dirty="0" smtClean="0">
                <a:solidFill>
                  <a:schemeClr val="tx1"/>
                </a:solidFill>
                <a:effectLst/>
                <a:latin typeface="Univers LT Std 47 Cn Lt" pitchFamily="34" charset="0"/>
              </a:rPr>
              <a:t>Heiligen Geist erfüllt</a:t>
            </a:r>
            <a:endParaRPr lang="de-DE" altLang="de-DE" sz="4800" dirty="0">
              <a:solidFill>
                <a:schemeClr val="tx1"/>
              </a:solidFill>
              <a:effectLst/>
              <a:latin typeface="Univers LT Std 47 Cn Lt" pitchFamily="34" charset="0"/>
            </a:endParaRPr>
          </a:p>
        </p:txBody>
      </p:sp>
      <p:sp>
        <p:nvSpPr>
          <p:cNvPr id="409603" name="Rectangle 3"/>
          <p:cNvSpPr>
            <a:spLocks noGrp="1" noChangeArrowheads="1"/>
          </p:cNvSpPr>
          <p:nvPr>
            <p:ph type="subTitle" idx="1"/>
          </p:nvPr>
        </p:nvSpPr>
        <p:spPr>
          <a:xfrm>
            <a:off x="107504" y="5229200"/>
            <a:ext cx="6984776" cy="830997"/>
          </a:xfrm>
        </p:spPr>
        <p:txBody>
          <a:bodyPr wrap="square">
            <a:spAutoFit/>
          </a:bodyPr>
          <a:lstStyle/>
          <a:p>
            <a:pPr algn="l"/>
            <a:r>
              <a:rPr lang="de-DE" altLang="de-DE" sz="2400" dirty="0" smtClean="0">
                <a:effectLst/>
                <a:latin typeface="Univers LT Std 47 Cn Lt" pitchFamily="34" charset="0"/>
              </a:rPr>
              <a:t>Reihe: </a:t>
            </a:r>
            <a:r>
              <a:rPr lang="de-CH" altLang="de-DE" sz="2400" dirty="0" smtClean="0">
                <a:effectLst/>
                <a:latin typeface="Univers LT Std 47 Cn Lt" pitchFamily="34" charset="0"/>
              </a:rPr>
              <a:t>Die letzten Tage von Jesus</a:t>
            </a:r>
            <a:br>
              <a:rPr lang="de-CH" altLang="de-DE" sz="2400" dirty="0" smtClean="0">
                <a:effectLst/>
                <a:latin typeface="Univers LT Std 47 Cn Lt" pitchFamily="34" charset="0"/>
              </a:rPr>
            </a:br>
            <a:r>
              <a:rPr lang="de-CH" altLang="de-DE" sz="2400" dirty="0" smtClean="0">
                <a:effectLst/>
                <a:latin typeface="Univers LT Std 47 Cn Lt" pitchFamily="34" charset="0"/>
              </a:rPr>
              <a:t>auf dieser Erde</a:t>
            </a:r>
            <a:r>
              <a:rPr lang="de-DE" altLang="de-DE" sz="2400" dirty="0" smtClean="0">
                <a:effectLst/>
                <a:latin typeface="Univers LT Std 47 Cn Lt" pitchFamily="34" charset="0"/>
              </a:rPr>
              <a:t> (7/7)</a:t>
            </a:r>
          </a:p>
        </p:txBody>
      </p:sp>
      <p:sp>
        <p:nvSpPr>
          <p:cNvPr id="4" name="Rectangle 3"/>
          <p:cNvSpPr txBox="1">
            <a:spLocks noChangeArrowheads="1"/>
          </p:cNvSpPr>
          <p:nvPr/>
        </p:nvSpPr>
        <p:spPr bwMode="auto">
          <a:xfrm>
            <a:off x="2579311" y="5589240"/>
            <a:ext cx="6336704"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spAutoFit/>
          </a:bodyPr>
          <a:lstStyle>
            <a:lvl1pPr marL="0" indent="0" algn="ctr" rtl="0" eaLnBrk="1" fontAlgn="base" hangingPunct="1">
              <a:spcBef>
                <a:spcPct val="20000"/>
              </a:spcBef>
              <a:spcAft>
                <a:spcPct val="0"/>
              </a:spcAft>
              <a:buClr>
                <a:schemeClr val="tx2"/>
              </a:buClr>
              <a:buFontTx/>
              <a:buNone/>
              <a:defRPr sz="3200">
                <a:solidFill>
                  <a:schemeClr val="tx1"/>
                </a:solidFill>
                <a:effectLst>
                  <a:outerShdw blurRad="38100" dist="38100" dir="2700000" algn="tl">
                    <a:srgbClr val="000000"/>
                  </a:outerShdw>
                </a:effectLst>
                <a:latin typeface="+mn-lt"/>
                <a:ea typeface="+mn-ea"/>
                <a:cs typeface="+mn-cs"/>
              </a:defRPr>
            </a:lvl1pPr>
            <a:lvl2pPr marL="742950" indent="-285750" algn="l" rtl="0" eaLnBrk="1" fontAlgn="base" hangingPunct="1">
              <a:spcBef>
                <a:spcPct val="20000"/>
              </a:spcBef>
              <a:spcAft>
                <a:spcPct val="0"/>
              </a:spcAft>
              <a:buChar char="–"/>
              <a:defRPr sz="2800">
                <a:solidFill>
                  <a:schemeClr val="tx1"/>
                </a:solidFill>
                <a:latin typeface="+mn-lt"/>
              </a:defRPr>
            </a:lvl2pPr>
            <a:lvl3pPr marL="1143000" indent="-228600" algn="l" rtl="0" eaLnBrk="1" fontAlgn="base" hangingPunct="1">
              <a:spcBef>
                <a:spcPct val="20000"/>
              </a:spcBef>
              <a:spcAft>
                <a:spcPct val="0"/>
              </a:spcAft>
              <a:buClr>
                <a:schemeClr val="tx2"/>
              </a:buClr>
              <a:buChar char="•"/>
              <a:defRPr sz="2400">
                <a:solidFill>
                  <a:schemeClr val="tx1"/>
                </a:solidFill>
                <a:latin typeface="+mn-lt"/>
              </a:defRPr>
            </a:lvl3pPr>
            <a:lvl4pPr marL="1600200" indent="-228600" algn="l" rtl="0" eaLnBrk="1" fontAlgn="base" hangingPunct="1">
              <a:spcBef>
                <a:spcPct val="20000"/>
              </a:spcBef>
              <a:spcAft>
                <a:spcPct val="0"/>
              </a:spcAft>
              <a:buChar char="–"/>
              <a:defRPr sz="2000">
                <a:solidFill>
                  <a:schemeClr val="tx1"/>
                </a:solidFill>
                <a:latin typeface="+mn-lt"/>
              </a:defRPr>
            </a:lvl4pPr>
            <a:lvl5pPr marL="2057400" indent="-228600" algn="l" rtl="0" eaLnBrk="1" fontAlgn="base" hangingPunct="1">
              <a:spcBef>
                <a:spcPct val="20000"/>
              </a:spcBef>
              <a:spcAft>
                <a:spcPct val="0"/>
              </a:spcAft>
              <a:buClr>
                <a:schemeClr val="tx2"/>
              </a:buClr>
              <a:buChar char="•"/>
              <a:defRPr sz="2000">
                <a:solidFill>
                  <a:schemeClr val="tx1"/>
                </a:solidFill>
                <a:latin typeface="+mn-lt"/>
              </a:defRPr>
            </a:lvl5pPr>
            <a:lvl6pPr marL="2514600" indent="-228600" algn="l" rtl="0" eaLnBrk="1" fontAlgn="base" hangingPunct="1">
              <a:spcBef>
                <a:spcPct val="20000"/>
              </a:spcBef>
              <a:spcAft>
                <a:spcPct val="0"/>
              </a:spcAft>
              <a:buClr>
                <a:schemeClr val="tx2"/>
              </a:buClr>
              <a:buChar char="•"/>
              <a:defRPr sz="2000">
                <a:solidFill>
                  <a:schemeClr val="tx1"/>
                </a:solidFill>
                <a:latin typeface="+mn-lt"/>
              </a:defRPr>
            </a:lvl6pPr>
            <a:lvl7pPr marL="2971800" indent="-228600" algn="l" rtl="0" eaLnBrk="1" fontAlgn="base" hangingPunct="1">
              <a:spcBef>
                <a:spcPct val="20000"/>
              </a:spcBef>
              <a:spcAft>
                <a:spcPct val="0"/>
              </a:spcAft>
              <a:buClr>
                <a:schemeClr val="tx2"/>
              </a:buClr>
              <a:buChar char="•"/>
              <a:defRPr sz="2000">
                <a:solidFill>
                  <a:schemeClr val="tx1"/>
                </a:solidFill>
                <a:latin typeface="+mn-lt"/>
              </a:defRPr>
            </a:lvl7pPr>
            <a:lvl8pPr marL="3429000" indent="-228600" algn="l" rtl="0" eaLnBrk="1" fontAlgn="base" hangingPunct="1">
              <a:spcBef>
                <a:spcPct val="20000"/>
              </a:spcBef>
              <a:spcAft>
                <a:spcPct val="0"/>
              </a:spcAft>
              <a:buClr>
                <a:schemeClr val="tx2"/>
              </a:buClr>
              <a:buChar char="•"/>
              <a:defRPr sz="2000">
                <a:solidFill>
                  <a:schemeClr val="tx1"/>
                </a:solidFill>
                <a:latin typeface="+mn-lt"/>
              </a:defRPr>
            </a:lvl8pPr>
            <a:lvl9pPr marL="3886200" indent="-228600" algn="l" rtl="0" eaLnBrk="1" fontAlgn="base" hangingPunct="1">
              <a:spcBef>
                <a:spcPct val="20000"/>
              </a:spcBef>
              <a:spcAft>
                <a:spcPct val="0"/>
              </a:spcAft>
              <a:buClr>
                <a:schemeClr val="tx2"/>
              </a:buClr>
              <a:buChar char="•"/>
              <a:defRPr sz="2000">
                <a:solidFill>
                  <a:schemeClr val="tx1"/>
                </a:solidFill>
                <a:latin typeface="+mn-lt"/>
              </a:defRPr>
            </a:lvl9pPr>
          </a:lstStyle>
          <a:p>
            <a:pPr algn="r"/>
            <a:r>
              <a:rPr lang="de-DE" altLang="de-DE" sz="2400" kern="0" dirty="0" smtClean="0">
                <a:effectLst/>
                <a:latin typeface="Univers LT Std 47 Cn Lt" pitchFamily="34" charset="0"/>
              </a:rPr>
              <a:t>Apostelgeschichte 2,1-13</a:t>
            </a:r>
            <a:endParaRPr lang="de-DE" altLang="de-DE" sz="2400" kern="0" dirty="0">
              <a:effectLst/>
              <a:latin typeface="Univers LT Std 47 Cn Lt" pitchFamily="34" charset="0"/>
            </a:endParaRPr>
          </a:p>
        </p:txBody>
      </p:sp>
    </p:spTree>
    <p:extLst>
      <p:ext uri="{BB962C8B-B14F-4D97-AF65-F5344CB8AC3E}">
        <p14:creationId xmlns:p14="http://schemas.microsoft.com/office/powerpoint/2010/main" val="2767730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3537" y="82367"/>
            <a:ext cx="7358783" cy="2554545"/>
          </a:xfrm>
        </p:spPr>
        <p:txBody>
          <a:bodyPr wrap="square">
            <a:spAutoFit/>
          </a:bodyPr>
          <a:lstStyle/>
          <a:p>
            <a:pPr algn="l"/>
            <a:r>
              <a:rPr lang="de-CH" altLang="de-DE" sz="3200" dirty="0">
                <a:solidFill>
                  <a:schemeClr val="tx1"/>
                </a:solidFill>
                <a:effectLst/>
                <a:latin typeface="Univers LT Std 47 Cn Lt" pitchFamily="34" charset="0"/>
              </a:rPr>
              <a:t>Als nun jenes mächtige Brausen vom Himmel einsetzte, strömten sie in Scharen zusammen. Sie waren zutiefst verwirrt, denn jeder hörte die Apostel und die, die bei ihnen waren, in seiner eigenen Sprache reden.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9257448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2,7-8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3537" y="116632"/>
            <a:ext cx="7358783" cy="2062103"/>
          </a:xfrm>
        </p:spPr>
        <p:txBody>
          <a:bodyPr wrap="square">
            <a:spAutoFit/>
          </a:bodyPr>
          <a:lstStyle/>
          <a:p>
            <a:pPr algn="l"/>
            <a:r>
              <a:rPr lang="de-CH" altLang="de-DE" sz="3200" dirty="0">
                <a:solidFill>
                  <a:schemeClr val="tx1"/>
                </a:solidFill>
                <a:effectLst/>
                <a:latin typeface="Univers LT Std 47 Cn Lt" pitchFamily="34" charset="0"/>
              </a:rPr>
              <a:t>Fassungslos riefen sie: „Sind das nicht alles Galiläer, die hier reden? Wie kommt es dann, dass jeder von uns sie in seiner Muttersprache reden hört?“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7979830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2,9-10</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3537" y="82367"/>
            <a:ext cx="8078863" cy="2554545"/>
          </a:xfrm>
        </p:spPr>
        <p:txBody>
          <a:bodyPr wrap="square">
            <a:spAutoFit/>
          </a:bodyPr>
          <a:lstStyle/>
          <a:p>
            <a:pPr algn="l"/>
            <a:r>
              <a:rPr lang="de-CH" altLang="de-DE" sz="3200" dirty="0">
                <a:solidFill>
                  <a:schemeClr val="tx1"/>
                </a:solidFill>
                <a:effectLst/>
                <a:latin typeface="Univers LT Std 47 Cn Lt" pitchFamily="34" charset="0"/>
              </a:rPr>
              <a:t>„Wir sind Parther, Meder und </a:t>
            </a:r>
            <a:r>
              <a:rPr lang="de-CH" altLang="de-DE" sz="3200" dirty="0" err="1">
                <a:solidFill>
                  <a:schemeClr val="tx1"/>
                </a:solidFill>
                <a:effectLst/>
                <a:latin typeface="Univers LT Std 47 Cn Lt" pitchFamily="34" charset="0"/>
              </a:rPr>
              <a:t>Elamiter</a:t>
            </a:r>
            <a:r>
              <a:rPr lang="de-CH" altLang="de-DE" sz="3200" dirty="0">
                <a:solidFill>
                  <a:schemeClr val="tx1"/>
                </a:solidFill>
                <a:effectLst/>
                <a:latin typeface="Univers LT Std 47 Cn Lt" pitchFamily="34" charset="0"/>
              </a:rPr>
              <a:t>; wir kommen aus Mesopotamien und aus Judäa, aus Kappadozien, aus </a:t>
            </a:r>
            <a:r>
              <a:rPr lang="de-CH" altLang="de-DE" sz="3200" dirty="0" err="1">
                <a:solidFill>
                  <a:schemeClr val="tx1"/>
                </a:solidFill>
                <a:effectLst/>
                <a:latin typeface="Univers LT Std 47 Cn Lt" pitchFamily="34" charset="0"/>
              </a:rPr>
              <a:t>Pontus</a:t>
            </a:r>
            <a:r>
              <a:rPr lang="de-CH" altLang="de-DE" sz="3200" dirty="0">
                <a:solidFill>
                  <a:schemeClr val="tx1"/>
                </a:solidFill>
                <a:effectLst/>
                <a:latin typeface="Univers LT Std 47 Cn Lt" pitchFamily="34" charset="0"/>
              </a:rPr>
              <a:t> und aus der Provinz Asien, aus Phrygien und </a:t>
            </a:r>
            <a:r>
              <a:rPr lang="de-CH" altLang="de-DE" sz="3200" dirty="0" err="1">
                <a:solidFill>
                  <a:schemeClr val="tx1"/>
                </a:solidFill>
                <a:effectLst/>
                <a:latin typeface="Univers LT Std 47 Cn Lt" pitchFamily="34" charset="0"/>
              </a:rPr>
              <a:t>Pamphylien</a:t>
            </a:r>
            <a:r>
              <a:rPr lang="de-CH" altLang="de-DE" sz="3200" dirty="0">
                <a:solidFill>
                  <a:schemeClr val="tx1"/>
                </a:solidFill>
                <a:effectLst/>
                <a:latin typeface="Univers LT Std 47 Cn Lt" pitchFamily="34" charset="0"/>
              </a:rPr>
              <a:t>, aus Ägypten und aus der Gegend von </a:t>
            </a:r>
            <a:r>
              <a:rPr lang="de-CH" altLang="de-DE" sz="3200" dirty="0" err="1">
                <a:solidFill>
                  <a:schemeClr val="tx1"/>
                </a:solidFill>
                <a:effectLst/>
                <a:latin typeface="Univers LT Std 47 Cn Lt" pitchFamily="34" charset="0"/>
              </a:rPr>
              <a:t>Zyrene</a:t>
            </a:r>
            <a:r>
              <a:rPr lang="de-CH" altLang="de-DE" sz="3200" dirty="0">
                <a:solidFill>
                  <a:schemeClr val="tx1"/>
                </a:solidFill>
                <a:effectLst/>
                <a:latin typeface="Univers LT Std 47 Cn Lt" pitchFamily="34" charset="0"/>
              </a:rPr>
              <a:t> in Libyen.“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2216268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2,9-11</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3537" y="93980"/>
            <a:ext cx="8078863" cy="3046988"/>
          </a:xfrm>
        </p:spPr>
        <p:txBody>
          <a:bodyPr wrap="square">
            <a:spAutoFit/>
          </a:bodyPr>
          <a:lstStyle/>
          <a:p>
            <a:pPr algn="l"/>
            <a:r>
              <a:rPr lang="de-CH" altLang="de-DE" sz="3200" dirty="0">
                <a:solidFill>
                  <a:schemeClr val="tx1"/>
                </a:solidFill>
                <a:effectLst/>
                <a:latin typeface="Univers LT Std 47 Cn Lt" pitchFamily="34" charset="0"/>
              </a:rPr>
              <a:t>„Sogar aus Rom sind Besucher </a:t>
            </a:r>
            <a:r>
              <a:rPr lang="de-CH" altLang="de-DE" sz="3200" dirty="0" err="1">
                <a:solidFill>
                  <a:schemeClr val="tx1"/>
                </a:solidFill>
                <a:effectLst/>
                <a:latin typeface="Univers LT Std 47 Cn Lt" pitchFamily="34" charset="0"/>
              </a:rPr>
              <a:t>hier,sowohl</a:t>
            </a:r>
            <a:r>
              <a:rPr lang="de-CH" altLang="de-DE" sz="3200" dirty="0">
                <a:solidFill>
                  <a:schemeClr val="tx1"/>
                </a:solidFill>
                <a:effectLst/>
                <a:latin typeface="Univers LT Std 47 Cn Lt" pitchFamily="34" charset="0"/>
              </a:rPr>
              <a:t> solche, die von Geburt Juden sind, als auch Nichtjuden, die den jüdischen Glauben angenommen haben. Auch Kreter und Araber befinden sich unter uns. Und wir alle hören sie in unseren eigenen Sprachen von den wunderbaren Dingen reden, die Gott getan hat!“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5680704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3537" y="116632"/>
            <a:ext cx="8078863" cy="2554545"/>
          </a:xfrm>
        </p:spPr>
        <p:txBody>
          <a:bodyPr wrap="square">
            <a:spAutoFit/>
          </a:bodyPr>
          <a:lstStyle/>
          <a:p>
            <a:pPr algn="l"/>
            <a:r>
              <a:rPr lang="de-CH" altLang="de-DE" sz="3200" dirty="0">
                <a:solidFill>
                  <a:schemeClr val="tx1"/>
                </a:solidFill>
                <a:effectLst/>
                <a:latin typeface="Univers LT Std 47 Cn Lt" pitchFamily="34" charset="0"/>
              </a:rPr>
              <a:t>Alle waren ausser sich vor Staunen. „Was hat das zu bedeuten?“, fragte einer den anderen, aber keiner hatte eine Erklärung dafür. Es gab allerdings auch einige, die sich darüber lustig machten. „Die haben zu viel süssen Wein getrunken!“, spotteten sie.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1604123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188640"/>
            <a:ext cx="8784976" cy="646331"/>
          </a:xfrm>
        </p:spPr>
        <p:txBody>
          <a:bodyPr wrap="square">
            <a:spAutoFit/>
          </a:bodyPr>
          <a:lstStyle/>
          <a:p>
            <a:pPr algn="l"/>
            <a:r>
              <a:rPr lang="de-DE" altLang="de-DE" sz="3600" dirty="0" smtClean="0">
                <a:solidFill>
                  <a:schemeClr val="tx1"/>
                </a:solidFill>
                <a:effectLst/>
                <a:latin typeface="Univers LT Std 47 Cn Lt" pitchFamily="34" charset="0"/>
              </a:rPr>
              <a:t>I. </a:t>
            </a:r>
            <a:r>
              <a:rPr lang="de-CH" altLang="de-DE" sz="3600" dirty="0" smtClean="0">
                <a:solidFill>
                  <a:schemeClr val="tx1"/>
                </a:solidFill>
                <a:effectLst/>
                <a:latin typeface="Univers LT Std 47 Cn Lt" pitchFamily="34" charset="0"/>
              </a:rPr>
              <a:t>Die </a:t>
            </a:r>
            <a:r>
              <a:rPr lang="de-CH" altLang="de-DE" sz="3600" dirty="0">
                <a:solidFill>
                  <a:schemeClr val="tx1"/>
                </a:solidFill>
                <a:effectLst/>
                <a:latin typeface="Univers LT Std 47 Cn Lt" pitchFamily="34" charset="0"/>
              </a:rPr>
              <a:t>Geburtsstunde der Kirche</a:t>
            </a:r>
            <a:endParaRPr lang="de-DE" altLang="de-DE" sz="3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37966255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16,7</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6696744" cy="2554545"/>
          </a:xfrm>
        </p:spPr>
        <p:txBody>
          <a:bodyPr wrap="square">
            <a:spAutoFit/>
          </a:bodyPr>
          <a:lstStyle/>
          <a:p>
            <a:pPr algn="l"/>
            <a:r>
              <a:rPr lang="de-CH" altLang="de-DE" sz="3200" dirty="0">
                <a:solidFill>
                  <a:schemeClr val="tx1"/>
                </a:solidFill>
                <a:effectLst/>
                <a:latin typeface="Univers LT Std 47 Cn Lt" pitchFamily="34" charset="0"/>
              </a:rPr>
              <a:t>„Glaubt mir: Es ist gut für euch, dass ich weggehe. Denn wenn ich nicht von euch wegginge, käme der Helfer nicht zu euch; wenn ich aber gehe, werde ich ihn zu euch senden.“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641654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3537" y="116632"/>
            <a:ext cx="7862839" cy="2062103"/>
          </a:xfrm>
        </p:spPr>
        <p:txBody>
          <a:bodyPr wrap="square">
            <a:spAutoFit/>
          </a:bodyPr>
          <a:lstStyle/>
          <a:p>
            <a:pPr algn="l"/>
            <a:r>
              <a:rPr lang="de-CH" altLang="de-DE" sz="3200" dirty="0">
                <a:solidFill>
                  <a:schemeClr val="tx1"/>
                </a:solidFill>
                <a:effectLst/>
                <a:latin typeface="Univers LT Std 47 Cn Lt" pitchFamily="34" charset="0"/>
              </a:rPr>
              <a:t>„Plötzlich setzte vom Himmel her ein Rauschen ein wie von einem gewaltigen Sturm; das ganze Haus, in dem sie sich befanden, war von diesem Brausen erfüllt.“</a:t>
            </a:r>
            <a:endParaRPr lang="de-DE" altLang="de-DE" sz="3200" dirty="0">
              <a:solidFill>
                <a:schemeClr val="tx1"/>
              </a:solidFill>
              <a:effectLst/>
              <a:latin typeface="Univers LT Std 47 Cn Lt" pitchFamily="34" charset="0"/>
            </a:endParaRPr>
          </a:p>
        </p:txBody>
      </p:sp>
      <p:pic>
        <p:nvPicPr>
          <p:cNvPr id="2" name="salamisound-5848456-eisiger-wind-sturm-starke.mp3">
            <a:hlinkClick r:id="" action="ppaction://media"/>
          </p:cNvPr>
          <p:cNvPicPr>
            <a:picLocks noChangeAspect="1"/>
          </p:cNvPicPr>
          <p:nvPr>
            <a:audioFile r:link="rId2"/>
            <p:extLst>
              <p:ext uri="{DAA4B4D4-6D71-4841-9C94-3DE7FCFB9230}">
                <p14:media xmlns:p14="http://schemas.microsoft.com/office/powerpoint/2010/main" r:embed="rId1"/>
              </p:ext>
            </p:extLst>
          </p:nvPr>
        </p:nvPicPr>
        <p:blipFill>
          <a:blip r:embed="rId5"/>
          <a:stretch>
            <a:fillRect/>
          </a:stretch>
        </p:blipFill>
        <p:spPr>
          <a:xfrm>
            <a:off x="827584" y="5805264"/>
            <a:ext cx="609600" cy="609600"/>
          </a:xfrm>
          <a:prstGeom prst="rect">
            <a:avLst/>
          </a:prstGeom>
        </p:spPr>
      </p:pic>
    </p:spTree>
    <p:extLst>
      <p:ext uri="{BB962C8B-B14F-4D97-AF65-F5344CB8AC3E}">
        <p14:creationId xmlns:p14="http://schemas.microsoft.com/office/powerpoint/2010/main" val="3362350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afterEffect">
                                  <p:stCondLst>
                                    <p:cond delay="0"/>
                                  </p:stCondLst>
                                  <p:childTnLst>
                                    <p:cmd type="call" cmd="playFrom(0.0)">
                                      <p:cBhvr>
                                        <p:cTn id="6" dur="26148"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remove" display="0">
                  <p:stCondLst>
                    <p:cond delay="indefinite"/>
                  </p:stCondLst>
                  <p:endCondLst>
                    <p:cond evt="onStopAudio" delay="0">
                      <p:tgtEl>
                        <p:sldTgt/>
                      </p:tgtEl>
                    </p:cond>
                  </p:endCondLst>
                </p:cTn>
                <p:tgtEl>
                  <p:spTgt spid="2"/>
                </p:tgtEl>
              </p:cMediaNode>
            </p:audio>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3537" y="116632"/>
            <a:ext cx="7862839" cy="1569660"/>
          </a:xfrm>
        </p:spPr>
        <p:txBody>
          <a:bodyPr wrap="square">
            <a:spAutoFit/>
          </a:bodyPr>
          <a:lstStyle/>
          <a:p>
            <a:pPr algn="l"/>
            <a:r>
              <a:rPr lang="de-CH" altLang="de-DE" sz="3200" dirty="0">
                <a:solidFill>
                  <a:schemeClr val="tx1"/>
                </a:solidFill>
                <a:effectLst/>
                <a:latin typeface="Univers LT Std 47 Cn Lt" pitchFamily="34" charset="0"/>
              </a:rPr>
              <a:t>„Sie sahen so etwas wie Flammenzungen, die sich verteilten und sich auf jeden Einzelnen von ihnen niederliessen.“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35093357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3537" y="260648"/>
            <a:ext cx="8510911" cy="707886"/>
          </a:xfrm>
        </p:spPr>
        <p:txBody>
          <a:bodyPr wrap="square">
            <a:spAutoFit/>
          </a:bodyPr>
          <a:lstStyle/>
          <a:p>
            <a:pPr algn="l"/>
            <a:r>
              <a:rPr lang="de-CH" altLang="de-DE" sz="4000" dirty="0">
                <a:solidFill>
                  <a:schemeClr val="tx1"/>
                </a:solidFill>
                <a:effectLst/>
                <a:latin typeface="Univers LT Std 47 Cn Lt" pitchFamily="34" charset="0"/>
              </a:rPr>
              <a:t>„Alle wurden mit dem Heiligen Geist erfüllt.“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2364892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87596895"/>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Johannes-Evangelium 14,23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42761"/>
            <a:ext cx="6696744" cy="2062103"/>
          </a:xfrm>
        </p:spPr>
        <p:txBody>
          <a:bodyPr wrap="square">
            <a:spAutoFit/>
          </a:bodyPr>
          <a:lstStyle/>
          <a:p>
            <a:pPr algn="l"/>
            <a:r>
              <a:rPr lang="de-CH" altLang="de-DE" sz="3200" dirty="0">
                <a:solidFill>
                  <a:schemeClr val="tx1"/>
                </a:solidFill>
                <a:effectLst/>
                <a:latin typeface="Univers LT Std 47 Cn Lt" pitchFamily="34" charset="0"/>
              </a:rPr>
              <a:t>„Wenn jemand mich liebt, wird er sich nach meinem Wort richten. Mein Vater wird ihn lieben, und wir werden zu ihm kommen und bei ihm wohnen.“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8168777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Galater-Brief 4,6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42761"/>
            <a:ext cx="6696744" cy="2062103"/>
          </a:xfrm>
        </p:spPr>
        <p:txBody>
          <a:bodyPr wrap="square">
            <a:spAutoFit/>
          </a:bodyPr>
          <a:lstStyle/>
          <a:p>
            <a:pPr algn="l"/>
            <a:r>
              <a:rPr lang="de-CH" altLang="de-DE" sz="3200" dirty="0">
                <a:solidFill>
                  <a:schemeClr val="tx1"/>
                </a:solidFill>
                <a:effectLst/>
                <a:latin typeface="Univers LT Std 47 Cn Lt" pitchFamily="34" charset="0"/>
              </a:rPr>
              <a:t>Weil ihr nun seine Söhne und Töchter seid, hat Gott den Geist seines Sohnes in eure Herzen gesandt, den Geist, der in uns betet und „Abba, Vater!“ ruft.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1389585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1.Korinther-Brief 3,16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88640"/>
            <a:ext cx="6696744" cy="1077218"/>
          </a:xfrm>
        </p:spPr>
        <p:txBody>
          <a:bodyPr wrap="square">
            <a:spAutoFit/>
          </a:bodyPr>
          <a:lstStyle/>
          <a:p>
            <a:pPr algn="l"/>
            <a:r>
              <a:rPr lang="de-CH" altLang="de-DE" sz="3200" dirty="0">
                <a:solidFill>
                  <a:schemeClr val="tx1"/>
                </a:solidFill>
                <a:effectLst/>
                <a:latin typeface="Univers LT Std 47 Cn Lt" pitchFamily="34" charset="0"/>
              </a:rPr>
              <a:t>„Wisst ihr nicht, dass ihr der Tempel Gottes seid und dass Gottes Geist in euch wohnt?“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65889778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1.Korinther-Brief 12,13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82367"/>
            <a:ext cx="7488832" cy="2554545"/>
          </a:xfrm>
        </p:spPr>
        <p:txBody>
          <a:bodyPr wrap="square">
            <a:spAutoFit/>
          </a:bodyPr>
          <a:lstStyle/>
          <a:p>
            <a:pPr algn="l"/>
            <a:r>
              <a:rPr lang="de-CH" altLang="de-DE" sz="3200" dirty="0">
                <a:solidFill>
                  <a:schemeClr val="tx1"/>
                </a:solidFill>
                <a:effectLst/>
                <a:latin typeface="Univers LT Std 47 Cn Lt" pitchFamily="34" charset="0"/>
              </a:rPr>
              <a:t>„Wir alle – ob Juden oder Nichtjuden, Sklaven oder Freie – sind mit demselben Geist getauft worden und haben von derselben Quelle, dem Geist Gottes, zu trinken bekommen, </a:t>
            </a:r>
            <a:r>
              <a:rPr lang="de-CH" altLang="de-DE" sz="3200" dirty="0" smtClean="0">
                <a:solidFill>
                  <a:schemeClr val="tx1"/>
                </a:solidFill>
                <a:effectLst/>
                <a:latin typeface="Univers LT Std 47 Cn Lt" pitchFamily="34" charset="0"/>
              </a:rPr>
              <a:t>und</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dadurch </a:t>
            </a:r>
            <a:r>
              <a:rPr lang="de-CH" altLang="de-DE" sz="3200" dirty="0">
                <a:solidFill>
                  <a:schemeClr val="tx1"/>
                </a:solidFill>
                <a:effectLst/>
                <a:latin typeface="Univers LT Std 47 Cn Lt" pitchFamily="34" charset="0"/>
              </a:rPr>
              <a:t>sind wir alle zu einem Leib geworden.“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986519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Kolosser-Brief 1,18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6632"/>
            <a:ext cx="7488832" cy="1446550"/>
          </a:xfrm>
        </p:spPr>
        <p:txBody>
          <a:bodyPr wrap="square">
            <a:spAutoFit/>
          </a:bodyPr>
          <a:lstStyle/>
          <a:p>
            <a:pPr algn="l"/>
            <a:r>
              <a:rPr lang="de-CH" altLang="de-DE" sz="4400" dirty="0">
                <a:solidFill>
                  <a:schemeClr val="tx1"/>
                </a:solidFill>
                <a:effectLst/>
                <a:latin typeface="Univers LT Std 47 Cn Lt" pitchFamily="34" charset="0"/>
              </a:rPr>
              <a:t>„Jesus ist das Haupt der Gemeinde, das Haupt seines Leibes.“</a:t>
            </a:r>
            <a:endParaRPr lang="de-DE" altLang="de-DE" sz="44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4812175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179512" y="200834"/>
            <a:ext cx="8712968" cy="707886"/>
          </a:xfrm>
        </p:spPr>
        <p:txBody>
          <a:bodyPr wrap="square">
            <a:spAutoFit/>
          </a:bodyPr>
          <a:lstStyle/>
          <a:p>
            <a:pPr algn="l"/>
            <a:r>
              <a:rPr lang="de-DE" altLang="de-DE" sz="4000" dirty="0" smtClean="0">
                <a:solidFill>
                  <a:schemeClr val="tx1"/>
                </a:solidFill>
                <a:effectLst/>
                <a:latin typeface="Univers LT Std 47 Cn Lt" pitchFamily="34" charset="0"/>
              </a:rPr>
              <a:t>II. </a:t>
            </a:r>
            <a:r>
              <a:rPr lang="de-CH" altLang="de-DE" sz="4000" dirty="0">
                <a:solidFill>
                  <a:schemeClr val="tx1"/>
                </a:solidFill>
                <a:effectLst/>
                <a:latin typeface="Univers LT Std 47 Cn Lt" pitchFamily="34" charset="0"/>
              </a:rPr>
              <a:t>Die Sendung der Kirche</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3008111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2,4</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31148"/>
            <a:ext cx="6408712" cy="1569660"/>
          </a:xfrm>
        </p:spPr>
        <p:txBody>
          <a:bodyPr wrap="square">
            <a:spAutoFit/>
          </a:bodyPr>
          <a:lstStyle/>
          <a:p>
            <a:pPr algn="l"/>
            <a:r>
              <a:rPr lang="de-CH" altLang="de-DE" sz="3200" dirty="0">
                <a:solidFill>
                  <a:schemeClr val="tx1"/>
                </a:solidFill>
                <a:effectLst/>
                <a:latin typeface="Univers LT Std 47 Cn Lt" pitchFamily="34" charset="0"/>
              </a:rPr>
              <a:t>„Alle Nachfolger von Jesus begannen, in fremden Sprachen zu reden; jeder sprach so, wie der Geist es ihm eingab.“</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90062892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1,8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0753"/>
            <a:ext cx="6408712" cy="2062103"/>
          </a:xfrm>
        </p:spPr>
        <p:txBody>
          <a:bodyPr wrap="square">
            <a:spAutoFit/>
          </a:bodyPr>
          <a:lstStyle/>
          <a:p>
            <a:pPr algn="l"/>
            <a:r>
              <a:rPr lang="de-CH" altLang="de-DE" sz="3200" dirty="0">
                <a:solidFill>
                  <a:schemeClr val="tx1"/>
                </a:solidFill>
                <a:effectLst/>
                <a:latin typeface="Univers LT Std 47 Cn Lt" pitchFamily="34" charset="0"/>
              </a:rPr>
              <a:t>„Wenn der Heilige Geist auf euch herabkommt, werdet ihr mit seiner Kraft ausgerüstet werden, und das wird euch dazu befähigen, meine Zeugen zu sein.“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40574166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2,7-8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70753"/>
            <a:ext cx="6408712" cy="2062103"/>
          </a:xfrm>
        </p:spPr>
        <p:txBody>
          <a:bodyPr wrap="square">
            <a:spAutoFit/>
          </a:bodyPr>
          <a:lstStyle/>
          <a:p>
            <a:pPr algn="l"/>
            <a:r>
              <a:rPr lang="de-CH" altLang="de-DE" sz="3200" dirty="0">
                <a:solidFill>
                  <a:schemeClr val="tx1"/>
                </a:solidFill>
                <a:effectLst/>
                <a:latin typeface="Univers LT Std 47 Cn Lt" pitchFamily="34" charset="0"/>
              </a:rPr>
              <a:t>Fassungslos riefen sie: „Sind das nicht alles Galiläer, die hier reden? Wie kommt es dann, dass jeder von uns sie in seiner Muttersprache reden hört?“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94430435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251520" y="89337"/>
            <a:ext cx="8712968" cy="1323439"/>
          </a:xfrm>
        </p:spPr>
        <p:txBody>
          <a:bodyPr wrap="square">
            <a:spAutoFit/>
          </a:bodyPr>
          <a:lstStyle/>
          <a:p>
            <a:pPr algn="l"/>
            <a:r>
              <a:rPr lang="de-DE" altLang="de-DE" sz="4000" dirty="0" smtClean="0">
                <a:solidFill>
                  <a:schemeClr val="tx1"/>
                </a:solidFill>
                <a:effectLst/>
                <a:latin typeface="Univers LT Std 47 Cn Lt" pitchFamily="34" charset="0"/>
              </a:rPr>
              <a:t>III</a:t>
            </a:r>
            <a:r>
              <a:rPr lang="de-DE" altLang="de-DE" sz="4000" dirty="0">
                <a:solidFill>
                  <a:schemeClr val="tx1"/>
                </a:solidFill>
                <a:effectLst/>
                <a:latin typeface="Univers LT Std 47 Cn Lt" pitchFamily="34" charset="0"/>
              </a:rPr>
              <a:t>. </a:t>
            </a:r>
            <a:r>
              <a:rPr lang="de-CH" altLang="de-DE" sz="4000" dirty="0">
                <a:solidFill>
                  <a:schemeClr val="tx1"/>
                </a:solidFill>
                <a:effectLst/>
                <a:latin typeface="Univers LT Std 47 Cn Lt" pitchFamily="34" charset="0"/>
              </a:rPr>
              <a:t>Exkurs: Wurde ich mit </a:t>
            </a:r>
            <a:r>
              <a:rPr lang="de-CH" altLang="de-DE" sz="4000" dirty="0" smtClean="0">
                <a:solidFill>
                  <a:schemeClr val="tx1"/>
                </a:solidFill>
                <a:effectLst/>
                <a:latin typeface="Univers LT Std 47 Cn Lt" pitchFamily="34" charset="0"/>
              </a:rPr>
              <a:t>dem</a:t>
            </a:r>
            <a:br>
              <a:rPr lang="de-CH" altLang="de-DE" sz="4000" dirty="0" smtClean="0">
                <a:solidFill>
                  <a:schemeClr val="tx1"/>
                </a:solidFill>
                <a:effectLst/>
                <a:latin typeface="Univers LT Std 47 Cn Lt" pitchFamily="34" charset="0"/>
              </a:rPr>
            </a:br>
            <a:r>
              <a:rPr lang="de-CH" altLang="de-DE" sz="4000" dirty="0" smtClean="0">
                <a:solidFill>
                  <a:schemeClr val="tx1"/>
                </a:solidFill>
                <a:effectLst/>
                <a:latin typeface="Univers LT Std 47 Cn Lt" pitchFamily="34" charset="0"/>
              </a:rPr>
              <a:t>                  Heiligen </a:t>
            </a:r>
            <a:r>
              <a:rPr lang="de-CH" altLang="de-DE" sz="4000" dirty="0">
                <a:solidFill>
                  <a:schemeClr val="tx1"/>
                </a:solidFill>
                <a:effectLst/>
                <a:latin typeface="Univers LT Std 47 Cn Lt" pitchFamily="34" charset="0"/>
              </a:rPr>
              <a:t>Geist erfüllt?</a:t>
            </a:r>
            <a:endParaRPr lang="de-DE" altLang="de-DE" sz="40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2532544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08004" y="2636912"/>
            <a:ext cx="4176464" cy="400110"/>
          </a:xfrm>
        </p:spPr>
        <p:txBody>
          <a:bodyPr wrap="square">
            <a:spAutoFit/>
          </a:bodyPr>
          <a:lstStyle/>
          <a:p>
            <a:pPr algn="r"/>
            <a:r>
              <a:rPr lang="de-CH" altLang="de-DE" sz="2000" dirty="0" smtClean="0">
                <a:effectLst/>
                <a:latin typeface="Univers LT Std 47 Cn Lt" pitchFamily="34" charset="0"/>
              </a:rPr>
              <a:t>5.Mose 16,16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84953" y="82367"/>
            <a:ext cx="8820472" cy="2554545"/>
          </a:xfrm>
        </p:spPr>
        <p:txBody>
          <a:bodyPr wrap="square">
            <a:spAutoFit/>
          </a:bodyPr>
          <a:lstStyle/>
          <a:p>
            <a:pPr algn="l"/>
            <a:r>
              <a:rPr lang="de-CH" altLang="de-DE" sz="3200" dirty="0">
                <a:solidFill>
                  <a:schemeClr val="tx1"/>
                </a:solidFill>
                <a:effectLst/>
                <a:latin typeface="Univers LT Std 47 Cn Lt" pitchFamily="34" charset="0"/>
              </a:rPr>
              <a:t>„Dreimal im Jahr soll alles, was männlich ist in deiner Mitte, vor dem Herrn, deinem Gott, erscheinen an der Stätte, die der Herr erwählen wird: zum Fest der </a:t>
            </a:r>
            <a:r>
              <a:rPr lang="de-CH" altLang="de-DE" sz="3200" dirty="0">
                <a:solidFill>
                  <a:srgbClr val="FFFF00"/>
                </a:solidFill>
                <a:effectLst/>
                <a:latin typeface="Univers LT Std 47 Cn Lt" pitchFamily="34" charset="0"/>
              </a:rPr>
              <a:t>Ungesäuerten Brote</a:t>
            </a:r>
            <a:r>
              <a:rPr lang="de-CH" altLang="de-DE" sz="3200" dirty="0">
                <a:solidFill>
                  <a:schemeClr val="tx1"/>
                </a:solidFill>
                <a:effectLst/>
                <a:latin typeface="Univers LT Std 47 Cn Lt" pitchFamily="34" charset="0"/>
              </a:rPr>
              <a:t>, zum </a:t>
            </a:r>
            <a:r>
              <a:rPr lang="de-CH" altLang="de-DE" sz="3200" dirty="0">
                <a:solidFill>
                  <a:srgbClr val="FFFF00"/>
                </a:solidFill>
                <a:effectLst/>
                <a:latin typeface="Univers LT Std 47 Cn Lt" pitchFamily="34" charset="0"/>
              </a:rPr>
              <a:t>Wochenfest</a:t>
            </a:r>
            <a:r>
              <a:rPr lang="de-CH" altLang="de-DE" sz="3200" dirty="0">
                <a:solidFill>
                  <a:schemeClr val="tx1"/>
                </a:solidFill>
                <a:effectLst/>
                <a:latin typeface="Univers LT Std 47 Cn Lt" pitchFamily="34" charset="0"/>
              </a:rPr>
              <a:t> und zum </a:t>
            </a:r>
            <a:r>
              <a:rPr lang="de-CH" altLang="de-DE" sz="3200" dirty="0">
                <a:solidFill>
                  <a:srgbClr val="FFFF00"/>
                </a:solidFill>
                <a:effectLst/>
                <a:latin typeface="Univers LT Std 47 Cn Lt" pitchFamily="34" charset="0"/>
              </a:rPr>
              <a:t>Laubhüttenfest</a:t>
            </a:r>
            <a:r>
              <a:rPr lang="de-CH" altLang="de-DE" sz="3200" dirty="0">
                <a:solidFill>
                  <a:schemeClr val="tx1"/>
                </a:solidFill>
                <a:effectLst/>
                <a:latin typeface="Univers LT Std 47 Cn Lt" pitchFamily="34" charset="0"/>
              </a:rPr>
              <a: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03653968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Römer-Brief 8,9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91542"/>
            <a:ext cx="7200800" cy="1077218"/>
          </a:xfrm>
        </p:spPr>
        <p:txBody>
          <a:bodyPr wrap="square">
            <a:spAutoFit/>
          </a:bodyPr>
          <a:lstStyle/>
          <a:p>
            <a:pPr algn="l"/>
            <a:r>
              <a:rPr lang="de-CH" altLang="de-DE" sz="3200" dirty="0">
                <a:solidFill>
                  <a:schemeClr val="tx1"/>
                </a:solidFill>
                <a:effectLst/>
                <a:latin typeface="Univers LT Std 47 Cn Lt" pitchFamily="34" charset="0"/>
              </a:rPr>
              <a:t>„Wenn jemand diesen Geist, den Geist Christi, nicht hat, gehört er nicht zu Christus.“</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40651513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2,38</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136904" cy="2062103"/>
          </a:xfrm>
        </p:spPr>
        <p:txBody>
          <a:bodyPr wrap="square">
            <a:spAutoFit/>
          </a:bodyPr>
          <a:lstStyle/>
          <a:p>
            <a:pPr algn="l"/>
            <a:r>
              <a:rPr lang="de-CH" altLang="de-DE" sz="3200" dirty="0">
                <a:solidFill>
                  <a:schemeClr val="tx1"/>
                </a:solidFill>
                <a:effectLst/>
                <a:latin typeface="Univers LT Std 47 Cn Lt" pitchFamily="34" charset="0"/>
              </a:rPr>
              <a:t>„Kehrt um, ändert eure Gesinnung und jeder von euch lasse sich auf den Namen von Jesus Christus taufen! Dann wird Gott euch eure Sünden vergeben, und ihr werdet seine Gabe, den Heiligen Geist, bekommen.“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0452934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Römer-Brief 10,9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136904" cy="2062103"/>
          </a:xfrm>
        </p:spPr>
        <p:txBody>
          <a:bodyPr wrap="square">
            <a:spAutoFit/>
          </a:bodyPr>
          <a:lstStyle/>
          <a:p>
            <a:pPr algn="l"/>
            <a:r>
              <a:rPr lang="de-CH" altLang="de-DE" sz="3200" dirty="0">
                <a:solidFill>
                  <a:schemeClr val="tx1"/>
                </a:solidFill>
                <a:effectLst/>
                <a:latin typeface="Univers LT Std 47 Cn Lt" pitchFamily="34" charset="0"/>
              </a:rPr>
              <a:t>„Wenn du mit deinem Mund bekennst, dass Jesus der Herr ist, und mit deinem Herzen glaubst, dass Gott ihn von den Toten auferweckt hat, wirst du gerettet werden.“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26510402"/>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Römer-Brief 10,13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19534"/>
            <a:ext cx="8136904" cy="1077218"/>
          </a:xfrm>
        </p:spPr>
        <p:txBody>
          <a:bodyPr wrap="square">
            <a:spAutoFit/>
          </a:bodyPr>
          <a:lstStyle/>
          <a:p>
            <a:pPr algn="l"/>
            <a:r>
              <a:rPr lang="de-CH" altLang="de-DE" sz="3200" dirty="0">
                <a:solidFill>
                  <a:schemeClr val="tx1"/>
                </a:solidFill>
                <a:effectLst/>
                <a:latin typeface="Univers LT Std 47 Cn Lt" pitchFamily="34" charset="0"/>
              </a:rPr>
              <a:t>„Jeder, der den Namen des Herrn </a:t>
            </a:r>
            <a:r>
              <a:rPr lang="de-CH" altLang="de-DE" sz="3200" dirty="0" smtClean="0">
                <a:solidFill>
                  <a:schemeClr val="tx1"/>
                </a:solidFill>
                <a:effectLst/>
                <a:latin typeface="Univers LT Std 47 Cn Lt" pitchFamily="34" charset="0"/>
              </a:rPr>
              <a:t>anruft,</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wird </a:t>
            </a:r>
            <a:r>
              <a:rPr lang="de-CH" altLang="de-DE" sz="3200" dirty="0">
                <a:solidFill>
                  <a:schemeClr val="tx1"/>
                </a:solidFill>
                <a:effectLst/>
                <a:latin typeface="Univers LT Std 47 Cn Lt" pitchFamily="34" charset="0"/>
              </a:rPr>
              <a:t>gerettet werden.“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27290962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67544" y="5229200"/>
            <a:ext cx="8280920" cy="923330"/>
          </a:xfrm>
        </p:spPr>
        <p:txBody>
          <a:bodyPr wrap="square">
            <a:spAutoFit/>
          </a:bodyPr>
          <a:lstStyle/>
          <a:p>
            <a:r>
              <a:rPr lang="de-CH" altLang="de-DE" sz="5400" dirty="0" smtClean="0">
                <a:effectLst/>
                <a:latin typeface="Univers LT Std 47 Cn Lt" pitchFamily="34" charset="0"/>
              </a:rPr>
              <a:t>Habe ich den Heiligen Geist?</a:t>
            </a:r>
            <a:endParaRPr lang="de-DE" altLang="de-DE" sz="5400" dirty="0">
              <a:effectLst/>
              <a:latin typeface="Univers LT Std 47 Cn Lt" pitchFamily="34" charset="0"/>
            </a:endParaRPr>
          </a:p>
        </p:txBody>
      </p:sp>
      <p:sp>
        <p:nvSpPr>
          <p:cNvPr id="7" name="Rectangle 2"/>
          <p:cNvSpPr>
            <a:spLocks noGrp="1" noChangeArrowheads="1"/>
          </p:cNvSpPr>
          <p:nvPr>
            <p:ph type="ctrTitle"/>
          </p:nvPr>
        </p:nvSpPr>
        <p:spPr>
          <a:xfrm>
            <a:off x="1055653" y="173250"/>
            <a:ext cx="7032694" cy="2585323"/>
          </a:xfrm>
        </p:spPr>
        <p:txBody>
          <a:bodyPr wrap="square">
            <a:spAutoFit/>
          </a:bodyPr>
          <a:lstStyle/>
          <a:p>
            <a:r>
              <a:rPr lang="de-CH" altLang="de-DE" dirty="0" smtClean="0">
                <a:solidFill>
                  <a:schemeClr val="tx1"/>
                </a:solidFill>
                <a:effectLst/>
                <a:latin typeface="Univers LT Std 47 Cn Lt" pitchFamily="34" charset="0"/>
                <a:hlinkClick r:id="rId3"/>
              </a:rPr>
              <a:t>feg-zuerich.ch</a:t>
            </a:r>
            <a:r>
              <a:rPr lang="de-CH" altLang="de-DE" dirty="0">
                <a:solidFill>
                  <a:schemeClr val="tx1"/>
                </a:solidFill>
                <a:effectLst/>
                <a:latin typeface="Univers LT Std 47 Cn Lt" pitchFamily="34" charset="0"/>
              </a:rPr>
              <a:t/>
            </a:r>
            <a:br>
              <a:rPr lang="de-CH" altLang="de-DE" dirty="0">
                <a:solidFill>
                  <a:schemeClr val="tx1"/>
                </a:solidFill>
                <a:effectLst/>
                <a:latin typeface="Univers LT Std 47 Cn Lt" pitchFamily="34" charset="0"/>
              </a:rPr>
            </a:br>
            <a:r>
              <a:rPr lang="de-CH" altLang="de-DE" dirty="0">
                <a:solidFill>
                  <a:schemeClr val="tx1"/>
                </a:solidFill>
                <a:effectLst/>
                <a:latin typeface="Univers LT Std 47 Cn Lt" pitchFamily="34" charset="0"/>
              </a:rPr>
              <a:t/>
            </a:r>
            <a:br>
              <a:rPr lang="de-CH" altLang="de-DE" dirty="0">
                <a:solidFill>
                  <a:schemeClr val="tx1"/>
                </a:solidFill>
                <a:effectLst/>
                <a:latin typeface="Univers LT Std 47 Cn Lt" pitchFamily="34" charset="0"/>
              </a:rPr>
            </a:br>
            <a:r>
              <a:rPr lang="de-CH" altLang="de-DE" dirty="0" smtClean="0">
                <a:solidFill>
                  <a:schemeClr val="tx1"/>
                </a:solidFill>
                <a:effectLst/>
                <a:latin typeface="Univers LT Std 47 Cn Lt" pitchFamily="34" charset="0"/>
                <a:hlinkClick r:id="rId4"/>
              </a:rPr>
              <a:t>kircheimvolkshaus.ch</a:t>
            </a:r>
            <a:endParaRPr lang="de-DE" altLang="de-DE" dirty="0">
              <a:solidFill>
                <a:schemeClr val="tx1"/>
              </a:solidFill>
              <a:effectLst/>
              <a:latin typeface="Univers LT Std 47 Cn Lt" pitchFamily="34" charset="0"/>
            </a:endParaRPr>
          </a:p>
        </p:txBody>
      </p:sp>
    </p:spTree>
    <p:extLst>
      <p:ext uri="{BB962C8B-B14F-4D97-AF65-F5344CB8AC3E}">
        <p14:creationId xmlns:p14="http://schemas.microsoft.com/office/powerpoint/2010/main" val="2697096923"/>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2" name="Rectangle 2"/>
          <p:cNvSpPr>
            <a:spLocks noGrp="1" noChangeArrowheads="1"/>
          </p:cNvSpPr>
          <p:nvPr>
            <p:ph type="ctrTitle"/>
          </p:nvPr>
        </p:nvSpPr>
        <p:spPr>
          <a:xfrm>
            <a:off x="35496" y="88756"/>
            <a:ext cx="8568952" cy="1107996"/>
          </a:xfrm>
        </p:spPr>
        <p:txBody>
          <a:bodyPr wrap="square">
            <a:spAutoFit/>
          </a:bodyPr>
          <a:lstStyle/>
          <a:p>
            <a:pPr algn="l"/>
            <a:r>
              <a:rPr lang="de-DE" altLang="de-DE" sz="6600" dirty="0" smtClean="0">
                <a:solidFill>
                  <a:schemeClr val="tx1"/>
                </a:solidFill>
                <a:effectLst/>
                <a:latin typeface="Univers LT Std 47 Cn Lt" pitchFamily="34" charset="0"/>
              </a:rPr>
              <a:t>Schlussgedanke</a:t>
            </a:r>
            <a:endParaRPr lang="de-DE" altLang="de-DE" sz="66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59937444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4005064"/>
            <a:ext cx="4176464" cy="400110"/>
          </a:xfrm>
        </p:spPr>
        <p:txBody>
          <a:bodyPr wrap="square">
            <a:spAutoFit/>
          </a:bodyPr>
          <a:lstStyle/>
          <a:p>
            <a:pPr algn="r"/>
            <a:r>
              <a:rPr lang="de-CH" altLang="de-DE" sz="2000" dirty="0" smtClean="0">
                <a:effectLst/>
                <a:latin typeface="Univers LT Std 47 Cn Lt" pitchFamily="34" charset="0"/>
              </a:rPr>
              <a:t>1.Petrus-Brief 2,5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44624"/>
            <a:ext cx="8928992" cy="3046988"/>
          </a:xfrm>
        </p:spPr>
        <p:txBody>
          <a:bodyPr wrap="square">
            <a:spAutoFit/>
          </a:bodyPr>
          <a:lstStyle/>
          <a:p>
            <a:pPr algn="l"/>
            <a:r>
              <a:rPr lang="de-CH" altLang="de-DE" sz="3200" dirty="0">
                <a:solidFill>
                  <a:schemeClr val="tx1"/>
                </a:solidFill>
                <a:effectLst/>
                <a:latin typeface="Univers LT Std 47 Cn Lt" pitchFamily="34" charset="0"/>
              </a:rPr>
              <a:t>„Lasst euch selbst als lebendige Steine in das Haus einfügen, das von Gott erbaut wird und von </a:t>
            </a:r>
            <a:r>
              <a:rPr lang="de-CH" altLang="de-DE" sz="3200" dirty="0" smtClean="0">
                <a:solidFill>
                  <a:schemeClr val="tx1"/>
                </a:solidFill>
                <a:effectLst/>
                <a:latin typeface="Univers LT Std 47 Cn Lt" pitchFamily="34" charset="0"/>
              </a:rPr>
              <a:t>seinem</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Geist </a:t>
            </a:r>
            <a:r>
              <a:rPr lang="de-CH" altLang="de-DE" sz="3200" dirty="0">
                <a:solidFill>
                  <a:schemeClr val="tx1"/>
                </a:solidFill>
                <a:effectLst/>
                <a:latin typeface="Univers LT Std 47 Cn Lt" pitchFamily="34" charset="0"/>
              </a:rPr>
              <a:t>erfüllt ist. Lasst euch zu einer heiligen Priesterschaft aufbauen, damit ihr Gott Opfer darbringen könnt, die von seinem Geist gewirkt sind – Opfer, an denen er Freude hat, weil sie sich auf das Werk von Jesus Christus gründen.“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61464210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860032" y="2236802"/>
            <a:ext cx="4176464" cy="400110"/>
          </a:xfrm>
        </p:spPr>
        <p:txBody>
          <a:bodyPr wrap="square">
            <a:spAutoFit/>
          </a:bodyPr>
          <a:lstStyle/>
          <a:p>
            <a:pPr algn="r"/>
            <a:r>
              <a:rPr lang="de-CH" altLang="de-DE" sz="2000" dirty="0" smtClean="0">
                <a:effectLst/>
                <a:latin typeface="Univers LT Std 47 Cn Lt" pitchFamily="34" charset="0"/>
              </a:rPr>
              <a:t>Apostelgeschichte 20,16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75512" y="0"/>
            <a:ext cx="8820472" cy="2554545"/>
          </a:xfrm>
        </p:spPr>
        <p:txBody>
          <a:bodyPr wrap="square">
            <a:spAutoFit/>
          </a:bodyPr>
          <a:lstStyle/>
          <a:p>
            <a:pPr algn="l"/>
            <a:r>
              <a:rPr lang="de-CH" altLang="de-DE" sz="3200" dirty="0">
                <a:solidFill>
                  <a:schemeClr val="tx1"/>
                </a:solidFill>
                <a:effectLst/>
                <a:latin typeface="Univers LT Std 47 Cn Lt" pitchFamily="34" charset="0"/>
              </a:rPr>
              <a:t>„Paulus hatte bewusst eine Route gewählt, die nicht über Ephesus führte, um in der Provinz Asien nicht unnötig Zeit zu verlieren. Er war deshalb so in Eile, weil er – wenn irgend möglich – am Pfingstfest in Jerusalem sein wollte.“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75665496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20,16</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260648"/>
            <a:ext cx="8136904" cy="1077218"/>
          </a:xfrm>
        </p:spPr>
        <p:txBody>
          <a:bodyPr wrap="square">
            <a:spAutoFit/>
          </a:bodyPr>
          <a:lstStyle/>
          <a:p>
            <a:pPr algn="l"/>
            <a:r>
              <a:rPr lang="de-CH" altLang="de-DE" sz="3200" dirty="0">
                <a:solidFill>
                  <a:schemeClr val="tx1"/>
                </a:solidFill>
                <a:effectLst/>
                <a:latin typeface="Univers LT Std 47 Cn Lt" pitchFamily="34" charset="0"/>
              </a:rPr>
              <a:t>„Paulus war deshalb so in Eile, weil er – wenn irgend möglich – am Pfingstfest in Jerusalem sein wollte.“</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16738566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Lukas-Evangelium 24,49</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107504" y="142761"/>
            <a:ext cx="8136904" cy="2062103"/>
          </a:xfrm>
        </p:spPr>
        <p:txBody>
          <a:bodyPr wrap="square">
            <a:spAutoFit/>
          </a:bodyPr>
          <a:lstStyle/>
          <a:p>
            <a:pPr algn="l"/>
            <a:r>
              <a:rPr lang="de-CH" altLang="de-DE" sz="3200" dirty="0">
                <a:solidFill>
                  <a:schemeClr val="tx1"/>
                </a:solidFill>
                <a:effectLst/>
                <a:latin typeface="Univers LT Std 47 Cn Lt" pitchFamily="34" charset="0"/>
              </a:rPr>
              <a:t>„Ich werde die Kraft aus der Höhe auf euch herabsenden, wie mein Vater es versprochen hat. Bleibt hier in der Stadt, bis ihr damit ausgerüstet werdet.“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925601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2,1-2</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3537" y="93980"/>
            <a:ext cx="8078863" cy="3046988"/>
          </a:xfrm>
        </p:spPr>
        <p:txBody>
          <a:bodyPr wrap="square">
            <a:spAutoFit/>
          </a:bodyPr>
          <a:lstStyle/>
          <a:p>
            <a:pPr algn="l"/>
            <a:r>
              <a:rPr lang="de-CH" altLang="de-DE" sz="3200" dirty="0">
                <a:solidFill>
                  <a:schemeClr val="tx1"/>
                </a:solidFill>
                <a:effectLst/>
                <a:latin typeface="Univers LT Std 47 Cn Lt" pitchFamily="34" charset="0"/>
              </a:rPr>
              <a:t>Schliesslich kam das Pfingstfest. Auch an diesem Tag waren sie alle wieder am selben Ort versammelt. Plötzlich setzte vom Himmel her ein Rauschen ein wie von einem gewaltigen Sturm; das ganze </a:t>
            </a:r>
            <a:r>
              <a:rPr lang="de-CH" altLang="de-DE" sz="3200" dirty="0" smtClean="0">
                <a:solidFill>
                  <a:schemeClr val="tx1"/>
                </a:solidFill>
                <a:effectLst/>
                <a:latin typeface="Univers LT Std 47 Cn Lt" pitchFamily="34" charset="0"/>
              </a:rPr>
              <a:t>Haus,</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in </a:t>
            </a:r>
            <a:r>
              <a:rPr lang="de-CH" altLang="de-DE" sz="3200" dirty="0">
                <a:solidFill>
                  <a:schemeClr val="tx1"/>
                </a:solidFill>
                <a:effectLst/>
                <a:latin typeface="Univers LT Std 47 Cn Lt" pitchFamily="34" charset="0"/>
              </a:rPr>
              <a:t>dem sie sich befanden, war von diesem Brausen erfüllt.</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00621861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2,3</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3537" y="116632"/>
            <a:ext cx="8078863" cy="1569660"/>
          </a:xfrm>
        </p:spPr>
        <p:txBody>
          <a:bodyPr wrap="square">
            <a:spAutoFit/>
          </a:bodyPr>
          <a:lstStyle/>
          <a:p>
            <a:pPr algn="l"/>
            <a:r>
              <a:rPr lang="de-CH" altLang="de-DE" sz="3200" dirty="0">
                <a:solidFill>
                  <a:schemeClr val="tx1"/>
                </a:solidFill>
                <a:effectLst/>
                <a:latin typeface="Univers LT Std 47 Cn Lt" pitchFamily="34" charset="0"/>
              </a:rPr>
              <a:t>Gleichzeitig sahen sie so etwas wie Flammenzungen, die sich verteilten und sich auf jeden Einzelnen von ihnen niederliessen.</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74659733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09603" name="Rectangle 3"/>
          <p:cNvSpPr>
            <a:spLocks noGrp="1" noChangeArrowheads="1"/>
          </p:cNvSpPr>
          <p:nvPr>
            <p:ph type="subTitle" idx="1"/>
          </p:nvPr>
        </p:nvSpPr>
        <p:spPr>
          <a:xfrm>
            <a:off x="4572000" y="3212976"/>
            <a:ext cx="4176464" cy="400110"/>
          </a:xfrm>
        </p:spPr>
        <p:txBody>
          <a:bodyPr wrap="square">
            <a:spAutoFit/>
          </a:bodyPr>
          <a:lstStyle/>
          <a:p>
            <a:pPr algn="r"/>
            <a:r>
              <a:rPr lang="de-CH" altLang="de-DE" sz="2000" dirty="0" smtClean="0">
                <a:effectLst/>
                <a:latin typeface="Univers LT Std 47 Cn Lt" pitchFamily="34" charset="0"/>
              </a:rPr>
              <a:t>Apostelgeschichte 2,4-5</a:t>
            </a:r>
            <a:endParaRPr lang="de-DE" altLang="de-DE" sz="2000" dirty="0">
              <a:effectLst/>
              <a:latin typeface="Univers LT Std 47 Cn Lt" pitchFamily="34" charset="0"/>
            </a:endParaRPr>
          </a:p>
        </p:txBody>
      </p:sp>
      <p:sp>
        <p:nvSpPr>
          <p:cNvPr id="7" name="Rectangle 2"/>
          <p:cNvSpPr>
            <a:spLocks noGrp="1" noChangeArrowheads="1"/>
          </p:cNvSpPr>
          <p:nvPr>
            <p:ph type="ctrTitle"/>
          </p:nvPr>
        </p:nvSpPr>
        <p:spPr>
          <a:xfrm>
            <a:off x="93537" y="82367"/>
            <a:ext cx="8078863" cy="2554545"/>
          </a:xfrm>
        </p:spPr>
        <p:txBody>
          <a:bodyPr wrap="square">
            <a:spAutoFit/>
          </a:bodyPr>
          <a:lstStyle/>
          <a:p>
            <a:pPr algn="l"/>
            <a:r>
              <a:rPr lang="de-CH" altLang="de-DE" sz="3200" dirty="0">
                <a:solidFill>
                  <a:schemeClr val="tx1"/>
                </a:solidFill>
                <a:effectLst/>
                <a:latin typeface="Univers LT Std 47 Cn Lt" pitchFamily="34" charset="0"/>
              </a:rPr>
              <a:t>Alle wurden mit dem Heiligen Geist erfüllt, und sie begannen, in fremden Sprachen zu reden; jeder sprach so, wie der Geist es ihm eingab. </a:t>
            </a:r>
            <a:r>
              <a:rPr lang="de-CH" altLang="de-DE" sz="3200" dirty="0" smtClean="0">
                <a:solidFill>
                  <a:schemeClr val="tx1"/>
                </a:solidFill>
                <a:effectLst/>
                <a:latin typeface="Univers LT Std 47 Cn Lt" pitchFamily="34" charset="0"/>
              </a:rPr>
              <a:t>Wegen</a:t>
            </a:r>
            <a:br>
              <a:rPr lang="de-CH" altLang="de-DE" sz="3200" dirty="0" smtClean="0">
                <a:solidFill>
                  <a:schemeClr val="tx1"/>
                </a:solidFill>
                <a:effectLst/>
                <a:latin typeface="Univers LT Std 47 Cn Lt" pitchFamily="34" charset="0"/>
              </a:rPr>
            </a:br>
            <a:r>
              <a:rPr lang="de-CH" altLang="de-DE" sz="3200" dirty="0" smtClean="0">
                <a:solidFill>
                  <a:schemeClr val="tx1"/>
                </a:solidFill>
                <a:effectLst/>
                <a:latin typeface="Univers LT Std 47 Cn Lt" pitchFamily="34" charset="0"/>
              </a:rPr>
              <a:t>des </a:t>
            </a:r>
            <a:r>
              <a:rPr lang="de-CH" altLang="de-DE" sz="3200" dirty="0">
                <a:solidFill>
                  <a:schemeClr val="tx1"/>
                </a:solidFill>
                <a:effectLst/>
                <a:latin typeface="Univers LT Std 47 Cn Lt" pitchFamily="34" charset="0"/>
              </a:rPr>
              <a:t>Pfingstfestes hielten sich damals gottesfürchtige Juden aus aller Welt in Jerusalem auf.</a:t>
            </a:r>
            <a:endParaRPr lang="de-DE" altLang="de-DE" sz="3200" dirty="0">
              <a:solidFill>
                <a:schemeClr val="tx1"/>
              </a:solidFill>
              <a:effectLst/>
              <a:latin typeface="Univers LT Std 47 Cn Lt" pitchFamily="34" charset="0"/>
            </a:endParaRPr>
          </a:p>
        </p:txBody>
      </p:sp>
    </p:spTree>
    <p:extLst>
      <p:ext uri="{BB962C8B-B14F-4D97-AF65-F5344CB8AC3E}">
        <p14:creationId xmlns:p14="http://schemas.microsoft.com/office/powerpoint/2010/main" val="3220200207"/>
      </p:ext>
    </p:extLst>
  </p:cSld>
  <p:clrMapOvr>
    <a:masterClrMapping/>
  </p:clrMapOvr>
  <p:timing>
    <p:tnLst>
      <p:par>
        <p:cTn id="1" dur="indefinite" restart="never" nodeType="tmRoot"/>
      </p:par>
    </p:tnLst>
  </p:timing>
</p:sld>
</file>

<file path=ppt/theme/theme1.xml><?xml version="1.0" encoding="utf-8"?>
<a:theme xmlns:a="http://schemas.openxmlformats.org/drawingml/2006/main" name="Designvorlage 'Berggipfel'">
  <a:themeElements>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fontScheme name="Default Design">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4C3A1C"/>
        </a:dk1>
        <a:lt1>
          <a:srgbClr val="FFFFFF"/>
        </a:lt1>
        <a:dk2>
          <a:srgbClr val="993300"/>
        </a:dk2>
        <a:lt2>
          <a:srgbClr val="CCAA00"/>
        </a:lt2>
        <a:accent1>
          <a:srgbClr val="FF3300"/>
        </a:accent1>
        <a:accent2>
          <a:srgbClr val="9E6600"/>
        </a:accent2>
        <a:accent3>
          <a:srgbClr val="CAADAA"/>
        </a:accent3>
        <a:accent4>
          <a:srgbClr val="DADADA"/>
        </a:accent4>
        <a:accent5>
          <a:srgbClr val="FFADAA"/>
        </a:accent5>
        <a:accent6>
          <a:srgbClr val="8F5C00"/>
        </a:accent6>
        <a:hlink>
          <a:srgbClr val="FFCC00"/>
        </a:hlink>
        <a:folHlink>
          <a:srgbClr val="F7DC97"/>
        </a:folHlink>
      </a:clrScheme>
      <a:clrMap bg1="dk2" tx1="lt1" bg2="dk1" tx2="lt2" accent1="accent1" accent2="accent2" accent3="accent3" accent4="accent4" accent5="accent5" accent6="accent6" hlink="hlink" folHlink="folHlink"/>
    </a:extraClrScheme>
    <a:extraClrScheme>
      <a:clrScheme name="Default Design 2">
        <a:dk1>
          <a:srgbClr val="3D0058"/>
        </a:dk1>
        <a:lt1>
          <a:srgbClr val="FFFFFF"/>
        </a:lt1>
        <a:dk2>
          <a:srgbClr val="9188B0"/>
        </a:dk2>
        <a:lt2>
          <a:srgbClr val="DDE0DC"/>
        </a:lt2>
        <a:accent1>
          <a:srgbClr val="FFCC00"/>
        </a:accent1>
        <a:accent2>
          <a:srgbClr val="4C3D78"/>
        </a:accent2>
        <a:accent3>
          <a:srgbClr val="C7C3D4"/>
        </a:accent3>
        <a:accent4>
          <a:srgbClr val="DADADA"/>
        </a:accent4>
        <a:accent5>
          <a:srgbClr val="FFE2AA"/>
        </a:accent5>
        <a:accent6>
          <a:srgbClr val="44366C"/>
        </a:accent6>
        <a:hlink>
          <a:srgbClr val="743D78"/>
        </a:hlink>
        <a:folHlink>
          <a:srgbClr val="CC9900"/>
        </a:folHlink>
      </a:clrScheme>
      <a:clrMap bg1="dk2" tx1="lt1" bg2="dk1" tx2="lt2" accent1="accent1" accent2="accent2" accent3="accent3" accent4="accent4" accent5="accent5" accent6="accent6" hlink="hlink" folHlink="folHlink"/>
    </a:extraClrScheme>
    <a:extraClrScheme>
      <a:clrScheme name="Default Design 3">
        <a:dk1>
          <a:srgbClr val="10104C"/>
        </a:dk1>
        <a:lt1>
          <a:srgbClr val="FFFFFF"/>
        </a:lt1>
        <a:dk2>
          <a:srgbClr val="003366"/>
        </a:dk2>
        <a:lt2>
          <a:srgbClr val="C6CCD4"/>
        </a:lt2>
        <a:accent1>
          <a:srgbClr val="33CCFF"/>
        </a:accent1>
        <a:accent2>
          <a:srgbClr val="5B5B8D"/>
        </a:accent2>
        <a:accent3>
          <a:srgbClr val="AAADB8"/>
        </a:accent3>
        <a:accent4>
          <a:srgbClr val="DADADA"/>
        </a:accent4>
        <a:accent5>
          <a:srgbClr val="ADE2FF"/>
        </a:accent5>
        <a:accent6>
          <a:srgbClr val="52527F"/>
        </a:accent6>
        <a:hlink>
          <a:srgbClr val="4529AB"/>
        </a:hlink>
        <a:folHlink>
          <a:srgbClr val="00CC99"/>
        </a:folHlink>
      </a:clrScheme>
      <a:clrMap bg1="dk2" tx1="lt1" bg2="dk1" tx2="lt2" accent1="accent1" accent2="accent2" accent3="accent3" accent4="accent4" accent5="accent5" accent6="accent6" hlink="hlink" folHlink="folHlink"/>
    </a:extraClrScheme>
    <a:extraClrScheme>
      <a:clrScheme name="Default Design 4">
        <a:dk1>
          <a:srgbClr val="B0C8CA"/>
        </a:dk1>
        <a:lt1>
          <a:srgbClr val="FFFFFF"/>
        </a:lt1>
        <a:dk2>
          <a:srgbClr val="000099"/>
        </a:dk2>
        <a:lt2>
          <a:srgbClr val="FFFFFF"/>
        </a:lt2>
        <a:accent1>
          <a:srgbClr val="89C4FF"/>
        </a:accent1>
        <a:accent2>
          <a:srgbClr val="00008C"/>
        </a:accent2>
        <a:accent3>
          <a:srgbClr val="AAAACA"/>
        </a:accent3>
        <a:accent4>
          <a:srgbClr val="DADADA"/>
        </a:accent4>
        <a:accent5>
          <a:srgbClr val="C4DEFF"/>
        </a:accent5>
        <a:accent6>
          <a:srgbClr val="00007E"/>
        </a:accent6>
        <a:hlink>
          <a:srgbClr val="6666FF"/>
        </a:hlink>
        <a:folHlink>
          <a:srgbClr val="C0C0C0"/>
        </a:folHlink>
      </a:clrScheme>
      <a:clrMap bg1="dk2" tx1="lt1" bg2="dk1" tx2="lt2" accent1="accent1" accent2="accent2" accent3="accent3" accent4="accent4" accent5="accent5" accent6="accent6" hlink="hlink" folHlink="folHlink"/>
    </a:extraClrScheme>
    <a:extraClrScheme>
      <a:clrScheme name="Default Design 5">
        <a:dk1>
          <a:srgbClr val="463416"/>
        </a:dk1>
        <a:lt1>
          <a:srgbClr val="FFFFFF"/>
        </a:lt1>
        <a:dk2>
          <a:srgbClr val="003399"/>
        </a:dk2>
        <a:lt2>
          <a:srgbClr val="E3E3FF"/>
        </a:lt2>
        <a:accent1>
          <a:srgbClr val="3399FF"/>
        </a:accent1>
        <a:accent2>
          <a:srgbClr val="33CCCC"/>
        </a:accent2>
        <a:accent3>
          <a:srgbClr val="AAADCA"/>
        </a:accent3>
        <a:accent4>
          <a:srgbClr val="DADADA"/>
        </a:accent4>
        <a:accent5>
          <a:srgbClr val="ADCAFF"/>
        </a:accent5>
        <a:accent6>
          <a:srgbClr val="2DB9B9"/>
        </a:accent6>
        <a:hlink>
          <a:srgbClr val="00FFCC"/>
        </a:hlink>
        <a:folHlink>
          <a:srgbClr val="808000"/>
        </a:folHlink>
      </a:clrScheme>
      <a:clrMap bg1="dk2" tx1="lt1" bg2="dk1" tx2="lt2" accent1="accent1" accent2="accent2" accent3="accent3" accent4="accent4" accent5="accent5" accent6="accent6" hlink="hlink" folHlink="folHlink"/>
    </a:extraClrScheme>
    <a:extraClrScheme>
      <a:clrScheme name="Default Design 6">
        <a:dk1>
          <a:srgbClr val="809296"/>
        </a:dk1>
        <a:lt1>
          <a:srgbClr val="FFFFFF"/>
        </a:lt1>
        <a:dk2>
          <a:srgbClr val="6699FF"/>
        </a:dk2>
        <a:lt2>
          <a:srgbClr val="B3EDFF"/>
        </a:lt2>
        <a:accent1>
          <a:srgbClr val="FF9933"/>
        </a:accent1>
        <a:accent2>
          <a:srgbClr val="FFAA99"/>
        </a:accent2>
        <a:accent3>
          <a:srgbClr val="B8CAFF"/>
        </a:accent3>
        <a:accent4>
          <a:srgbClr val="DADADA"/>
        </a:accent4>
        <a:accent5>
          <a:srgbClr val="FFCAAD"/>
        </a:accent5>
        <a:accent6>
          <a:srgbClr val="E79A8A"/>
        </a:accent6>
        <a:hlink>
          <a:srgbClr val="FFCFAB"/>
        </a:hlink>
        <a:folHlink>
          <a:srgbClr val="CC9900"/>
        </a:folHlink>
      </a:clrScheme>
      <a:clrMap bg1="dk2" tx1="lt1" bg2="dk1" tx2="lt2" accent1="accent1" accent2="accent2" accent3="accent3" accent4="accent4" accent5="accent5" accent6="accent6" hlink="hlink" folHlink="folHlink"/>
    </a:extraClrScheme>
    <a:extraClrScheme>
      <a:clrScheme name="Default Design 7">
        <a:dk1>
          <a:srgbClr val="006666"/>
        </a:dk1>
        <a:lt1>
          <a:srgbClr val="FFFFFF"/>
        </a:lt1>
        <a:dk2>
          <a:srgbClr val="85D1E3"/>
        </a:dk2>
        <a:lt2>
          <a:srgbClr val="CCFFFF"/>
        </a:lt2>
        <a:accent1>
          <a:srgbClr val="FFCC00"/>
        </a:accent1>
        <a:accent2>
          <a:srgbClr val="00CC99"/>
        </a:accent2>
        <a:accent3>
          <a:srgbClr val="C2E5EF"/>
        </a:accent3>
        <a:accent4>
          <a:srgbClr val="DADADA"/>
        </a:accent4>
        <a:accent5>
          <a:srgbClr val="FFE2AA"/>
        </a:accent5>
        <a:accent6>
          <a:srgbClr val="00B98A"/>
        </a:accent6>
        <a:hlink>
          <a:srgbClr val="0099FF"/>
        </a:hlink>
        <a:folHlink>
          <a:srgbClr val="6600CC"/>
        </a:folHlink>
      </a:clrScheme>
      <a:clrMap bg1="dk2" tx1="lt1" bg2="dk1" tx2="lt2" accent1="accent1" accent2="accent2" accent3="accent3" accent4="accent4" accent5="accent5" accent6="accent6" hlink="hlink" folHlink="folHlink"/>
    </a:extraClrScheme>
    <a:extraClrScheme>
      <a:clrScheme name="Default Design 8">
        <a:dk1>
          <a:srgbClr val="404B3D"/>
        </a:dk1>
        <a:lt1>
          <a:srgbClr val="FFFFFF"/>
        </a:lt1>
        <a:dk2>
          <a:srgbClr val="A7A491"/>
        </a:dk2>
        <a:lt2>
          <a:srgbClr val="CCD0CA"/>
        </a:lt2>
        <a:accent1>
          <a:srgbClr val="33CCCC"/>
        </a:accent1>
        <a:accent2>
          <a:srgbClr val="004E4C"/>
        </a:accent2>
        <a:accent3>
          <a:srgbClr val="D0CFC7"/>
        </a:accent3>
        <a:accent4>
          <a:srgbClr val="DADADA"/>
        </a:accent4>
        <a:accent5>
          <a:srgbClr val="ADE2E2"/>
        </a:accent5>
        <a:accent6>
          <a:srgbClr val="004644"/>
        </a:accent6>
        <a:hlink>
          <a:srgbClr val="477781"/>
        </a:hlink>
        <a:folHlink>
          <a:srgbClr val="85CC74"/>
        </a:folHlink>
      </a:clrScheme>
      <a:clrMap bg1="dk2" tx1="lt1" bg2="dk1" tx2="lt2" accent1="accent1" accent2="accent2" accent3="accent3" accent4="accent4" accent5="accent5" accent6="accent6" hlink="hlink" folHlink="folHlink"/>
    </a:extraClrScheme>
    <a:extraClrScheme>
      <a:clrScheme name="Default Design 9">
        <a:dk1>
          <a:srgbClr val="000000"/>
        </a:dk1>
        <a:lt1>
          <a:srgbClr val="FFFFFF"/>
        </a:lt1>
        <a:dk2>
          <a:srgbClr val="FFFFAF"/>
        </a:dk2>
        <a:lt2>
          <a:srgbClr val="676597"/>
        </a:lt2>
        <a:accent1>
          <a:srgbClr val="66CCFF"/>
        </a:accent1>
        <a:accent2>
          <a:srgbClr val="CCECFF"/>
        </a:accent2>
        <a:accent3>
          <a:srgbClr val="FFFFFF"/>
        </a:accent3>
        <a:accent4>
          <a:srgbClr val="000000"/>
        </a:accent4>
        <a:accent5>
          <a:srgbClr val="B8E2FF"/>
        </a:accent5>
        <a:accent6>
          <a:srgbClr val="B9D6E7"/>
        </a:accent6>
        <a:hlink>
          <a:srgbClr val="6600CC"/>
        </a:hlink>
        <a:folHlink>
          <a:srgbClr val="008080"/>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Designvorlage 'Berggipfel'</Template>
  <TotalTime>0</TotalTime>
  <Words>1024</Words>
  <Application>Microsoft Office PowerPoint</Application>
  <PresentationFormat>Bildschirmpräsentation (4:3)</PresentationFormat>
  <Paragraphs>103</Paragraphs>
  <Slides>36</Slides>
  <Notes>36</Notes>
  <HiddenSlides>0</HiddenSlides>
  <MMClips>1</MMClips>
  <ScaleCrop>false</ScaleCrop>
  <HeadingPairs>
    <vt:vector size="4" baseType="variant">
      <vt:variant>
        <vt:lpstr>Design</vt:lpstr>
      </vt:variant>
      <vt:variant>
        <vt:i4>1</vt:i4>
      </vt:variant>
      <vt:variant>
        <vt:lpstr>Folientitel</vt:lpstr>
      </vt:variant>
      <vt:variant>
        <vt:i4>36</vt:i4>
      </vt:variant>
    </vt:vector>
  </HeadingPairs>
  <TitlesOfParts>
    <vt:vector size="37" baseType="lpstr">
      <vt:lpstr>Designvorlage 'Berggipfel'</vt:lpstr>
      <vt:lpstr>Alle wurden mit dem Heiligen Geist erfüllt</vt:lpstr>
      <vt:lpstr>PowerPoint-Präsentation</vt:lpstr>
      <vt:lpstr>„Dreimal im Jahr soll alles, was männlich ist in deiner Mitte, vor dem Herrn, deinem Gott, erscheinen an der Stätte, die der Herr erwählen wird: zum Fest der Ungesäuerten Brote, zum Wochenfest und zum Laubhüttenfest.“</vt:lpstr>
      <vt:lpstr>„Paulus hatte bewusst eine Route gewählt, die nicht über Ephesus führte, um in der Provinz Asien nicht unnötig Zeit zu verlieren. Er war deshalb so in Eile, weil er – wenn irgend möglich – am Pfingstfest in Jerusalem sein wollte.“</vt:lpstr>
      <vt:lpstr>„Paulus war deshalb so in Eile, weil er – wenn irgend möglich – am Pfingstfest in Jerusalem sein wollte.“</vt:lpstr>
      <vt:lpstr>„Ich werde die Kraft aus der Höhe auf euch herabsenden, wie mein Vater es versprochen hat. Bleibt hier in der Stadt, bis ihr damit ausgerüstet werdet.“</vt:lpstr>
      <vt:lpstr>Schliesslich kam das Pfingstfest. Auch an diesem Tag waren sie alle wieder am selben Ort versammelt. Plötzlich setzte vom Himmel her ein Rauschen ein wie von einem gewaltigen Sturm; das ganze Haus, in dem sie sich befanden, war von diesem Brausen erfüllt.</vt:lpstr>
      <vt:lpstr>Gleichzeitig sahen sie so etwas wie Flammenzungen, die sich verteilten und sich auf jeden Einzelnen von ihnen niederliessen.</vt:lpstr>
      <vt:lpstr>Alle wurden mit dem Heiligen Geist erfüllt, und sie begannen, in fremden Sprachen zu reden; jeder sprach so, wie der Geist es ihm eingab. Wegen des Pfingstfestes hielten sich damals gottesfürchtige Juden aus aller Welt in Jerusalem auf.</vt:lpstr>
      <vt:lpstr>Als nun jenes mächtige Brausen vom Himmel einsetzte, strömten sie in Scharen zusammen. Sie waren zutiefst verwirrt, denn jeder hörte die Apostel und die, die bei ihnen waren, in seiner eigenen Sprache reden.</vt:lpstr>
      <vt:lpstr>Fassungslos riefen sie: „Sind das nicht alles Galiläer, die hier reden? Wie kommt es dann, dass jeder von uns sie in seiner Muttersprache reden hört?“</vt:lpstr>
      <vt:lpstr>„Wir sind Parther, Meder und Elamiter; wir kommen aus Mesopotamien und aus Judäa, aus Kappadozien, aus Pontus und aus der Provinz Asien, aus Phrygien und Pamphylien, aus Ägypten und aus der Gegend von Zyrene in Libyen.“</vt:lpstr>
      <vt:lpstr>„Sogar aus Rom sind Besucher hier,sowohl solche, die von Geburt Juden sind, als auch Nichtjuden, die den jüdischen Glauben angenommen haben. Auch Kreter und Araber befinden sich unter uns. Und wir alle hören sie in unseren eigenen Sprachen von den wunderbaren Dingen reden, die Gott getan hat!“</vt:lpstr>
      <vt:lpstr>Alle waren ausser sich vor Staunen. „Was hat das zu bedeuten?“, fragte einer den anderen, aber keiner hatte eine Erklärung dafür. Es gab allerdings auch einige, die sich darüber lustig machten. „Die haben zu viel süssen Wein getrunken!“, spotteten sie.</vt:lpstr>
      <vt:lpstr>I. Die Geburtsstunde der Kirche</vt:lpstr>
      <vt:lpstr>„Glaubt mir: Es ist gut für euch, dass ich weggehe. Denn wenn ich nicht von euch wegginge, käme der Helfer nicht zu euch; wenn ich aber gehe, werde ich ihn zu euch senden.“</vt:lpstr>
      <vt:lpstr>„Plötzlich setzte vom Himmel her ein Rauschen ein wie von einem gewaltigen Sturm; das ganze Haus, in dem sie sich befanden, war von diesem Brausen erfüllt.“</vt:lpstr>
      <vt:lpstr>„Sie sahen so etwas wie Flammenzungen, die sich verteilten und sich auf jeden Einzelnen von ihnen niederliessen.“</vt:lpstr>
      <vt:lpstr>„Alle wurden mit dem Heiligen Geist erfüllt.“</vt:lpstr>
      <vt:lpstr>„Wenn jemand mich liebt, wird er sich nach meinem Wort richten. Mein Vater wird ihn lieben, und wir werden zu ihm kommen und bei ihm wohnen.“</vt:lpstr>
      <vt:lpstr>Weil ihr nun seine Söhne und Töchter seid, hat Gott den Geist seines Sohnes in eure Herzen gesandt, den Geist, der in uns betet und „Abba, Vater!“ ruft.</vt:lpstr>
      <vt:lpstr>„Wisst ihr nicht, dass ihr der Tempel Gottes seid und dass Gottes Geist in euch wohnt?“</vt:lpstr>
      <vt:lpstr>„Wir alle – ob Juden oder Nichtjuden, Sklaven oder Freie – sind mit demselben Geist getauft worden und haben von derselben Quelle, dem Geist Gottes, zu trinken bekommen, und dadurch sind wir alle zu einem Leib geworden.“</vt:lpstr>
      <vt:lpstr>„Jesus ist das Haupt der Gemeinde, das Haupt seines Leibes.“</vt:lpstr>
      <vt:lpstr>II. Die Sendung der Kirche</vt:lpstr>
      <vt:lpstr>„Alle Nachfolger von Jesus begannen, in fremden Sprachen zu reden; jeder sprach so, wie der Geist es ihm eingab.“</vt:lpstr>
      <vt:lpstr>„Wenn der Heilige Geist auf euch herabkommt, werdet ihr mit seiner Kraft ausgerüstet werden, und das wird euch dazu befähigen, meine Zeugen zu sein.“</vt:lpstr>
      <vt:lpstr>Fassungslos riefen sie: „Sind das nicht alles Galiläer, die hier reden? Wie kommt es dann, dass jeder von uns sie in seiner Muttersprache reden hört?“</vt:lpstr>
      <vt:lpstr>III. Exkurs: Wurde ich mit dem                   Heiligen Geist erfüllt?</vt:lpstr>
      <vt:lpstr>„Wenn jemand diesen Geist, den Geist Christi, nicht hat, gehört er nicht zu Christus.“</vt:lpstr>
      <vt:lpstr>„Kehrt um, ändert eure Gesinnung und jeder von euch lasse sich auf den Namen von Jesus Christus taufen! Dann wird Gott euch eure Sünden vergeben, und ihr werdet seine Gabe, den Heiligen Geist, bekommen.“</vt:lpstr>
      <vt:lpstr>„Wenn du mit deinem Mund bekennst, dass Jesus der Herr ist, und mit deinem Herzen glaubst, dass Gott ihn von den Toten auferweckt hat, wirst du gerettet werden.“</vt:lpstr>
      <vt:lpstr>„Jeder, der den Namen des Herrn anruft, wird gerettet werden.“</vt:lpstr>
      <vt:lpstr>feg-zuerich.ch  kircheimvolkshaus.ch</vt:lpstr>
      <vt:lpstr>Schlussgedanke</vt:lpstr>
      <vt:lpstr>„Lasst euch selbst als lebendige Steine in das Haus einfügen, das von Gott erbaut wird und von seinem Geist erfüllt ist. Lasst euch zu einer heiligen Priesterschaft aufbauen, damit ihr Gott Opfer darbringen könnt, die von seinem Geist gewirkt sind – Opfer, an denen er Freude hat, weil sie sich auf das Werk von Jesus Christus gründen.“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Die letzten Tage von Jesus auf dieser Erde - Teil 7/7 - Alle wurden mit dem Heiligen Geist erfüllt - Folien</dc:title>
  <dc:creator>Jürg Birnstiel</dc:creator>
  <cp:lastModifiedBy>Me</cp:lastModifiedBy>
  <cp:revision>553</cp:revision>
  <dcterms:created xsi:type="dcterms:W3CDTF">2013-11-12T15:20:47Z</dcterms:created>
  <dcterms:modified xsi:type="dcterms:W3CDTF">2016-05-19T15:57:46Z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TC102037911031</vt:lpwstr>
  </property>
</Properties>
</file>