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3" r:id="rId1"/>
  </p:sldMasterIdLst>
  <p:notesMasterIdLst>
    <p:notesMasterId r:id="rId33"/>
  </p:notesMasterIdLst>
  <p:handoutMasterIdLst>
    <p:handoutMasterId r:id="rId34"/>
  </p:handoutMasterIdLst>
  <p:sldIdLst>
    <p:sldId id="735" r:id="rId2"/>
    <p:sldId id="996" r:id="rId3"/>
    <p:sldId id="1000" r:id="rId4"/>
    <p:sldId id="1024" r:id="rId5"/>
    <p:sldId id="1025" r:id="rId6"/>
    <p:sldId id="1026" r:id="rId7"/>
    <p:sldId id="1027" r:id="rId8"/>
    <p:sldId id="896" r:id="rId9"/>
    <p:sldId id="1001" r:id="rId10"/>
    <p:sldId id="1023" r:id="rId11"/>
    <p:sldId id="1002" r:id="rId12"/>
    <p:sldId id="1029" r:id="rId13"/>
    <p:sldId id="1030" r:id="rId14"/>
    <p:sldId id="1031" r:id="rId15"/>
    <p:sldId id="1032" r:id="rId16"/>
    <p:sldId id="962" r:id="rId17"/>
    <p:sldId id="1033" r:id="rId18"/>
    <p:sldId id="1034" r:id="rId19"/>
    <p:sldId id="1035" r:id="rId20"/>
    <p:sldId id="1036" r:id="rId21"/>
    <p:sldId id="1037" r:id="rId22"/>
    <p:sldId id="1038" r:id="rId23"/>
    <p:sldId id="1039" r:id="rId24"/>
    <p:sldId id="1040" r:id="rId25"/>
    <p:sldId id="1041" r:id="rId26"/>
    <p:sldId id="1028" r:id="rId27"/>
    <p:sldId id="1042" r:id="rId28"/>
    <p:sldId id="1043" r:id="rId29"/>
    <p:sldId id="259" r:id="rId30"/>
    <p:sldId id="1045" r:id="rId31"/>
    <p:sldId id="1044" r:id="rId32"/>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FF00"/>
    <a:srgbClr val="4B6473"/>
    <a:srgbClr val="4B96AA"/>
    <a:srgbClr val="B5880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12" autoAdjust="0"/>
    <p:restoredTop sz="94698" autoAdjust="0"/>
  </p:normalViewPr>
  <p:slideViewPr>
    <p:cSldViewPr>
      <p:cViewPr>
        <p:scale>
          <a:sx n="130" d="100"/>
          <a:sy n="130" d="100"/>
        </p:scale>
        <p:origin x="-1074" y="-4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08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microsoft.com/office/2015/10/relationships/revisionInfo" Target="revisionInfo.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062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0627"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0628"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0629"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4D6258F2-4D9E-4ACF-8A53-7F39C5825CA5}" type="slidenum">
              <a:rPr lang="de-DE" altLang="de-DE"/>
              <a:pPr/>
              <a:t>‹Nr.›</a:t>
            </a:fld>
            <a:endParaRPr lang="de-DE" altLang="de-DE"/>
          </a:p>
        </p:txBody>
      </p:sp>
    </p:spTree>
    <p:extLst>
      <p:ext uri="{BB962C8B-B14F-4D97-AF65-F5344CB8AC3E}">
        <p14:creationId xmlns:p14="http://schemas.microsoft.com/office/powerpoint/2010/main" val="11147445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165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165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16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165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a:t>Click to edit Master text styles</a:t>
            </a:r>
          </a:p>
          <a:p>
            <a:pPr lvl="1"/>
            <a:r>
              <a:rPr lang="de-DE" altLang="de-DE"/>
              <a:t>Second level</a:t>
            </a:r>
          </a:p>
          <a:p>
            <a:pPr lvl="2"/>
            <a:r>
              <a:rPr lang="de-DE" altLang="de-DE"/>
              <a:t>Third level</a:t>
            </a:r>
          </a:p>
          <a:p>
            <a:pPr lvl="3"/>
            <a:r>
              <a:rPr lang="de-DE" altLang="de-DE"/>
              <a:t>Fourth level</a:t>
            </a:r>
          </a:p>
          <a:p>
            <a:pPr lvl="4"/>
            <a:r>
              <a:rPr lang="de-DE" altLang="de-DE"/>
              <a:t>Fifth level</a:t>
            </a:r>
          </a:p>
        </p:txBody>
      </p:sp>
      <p:sp>
        <p:nvSpPr>
          <p:cNvPr id="41165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165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FF3A1507-B434-4CFD-9DD6-B112AA47DDEE}" type="slidenum">
              <a:rPr lang="de-DE" altLang="de-DE"/>
              <a:pPr/>
              <a:t>‹Nr.›</a:t>
            </a:fld>
            <a:endParaRPr lang="de-DE" altLang="de-DE"/>
          </a:p>
        </p:txBody>
      </p:sp>
    </p:spTree>
    <p:extLst>
      <p:ext uri="{BB962C8B-B14F-4D97-AF65-F5344CB8AC3E}">
        <p14:creationId xmlns:p14="http://schemas.microsoft.com/office/powerpoint/2010/main" val="406321310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61753131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402679228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92188542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39094169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58020133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69539666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64618150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77615661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369211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05749783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04552731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73579235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68689262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48026397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12983370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92199673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14958765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517839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21587983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82671586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90169766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1810888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6777254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41921894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8533125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404317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1800974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pSp>
        <p:nvGrpSpPr>
          <p:cNvPr id="388124" name="Group 28"/>
          <p:cNvGrpSpPr>
            <a:grpSpLocks/>
          </p:cNvGrpSpPr>
          <p:nvPr/>
        </p:nvGrpSpPr>
        <p:grpSpPr bwMode="auto">
          <a:xfrm>
            <a:off x="-6350" y="20638"/>
            <a:ext cx="9144000" cy="6858000"/>
            <a:chOff x="0" y="0"/>
            <a:chExt cx="5760" cy="4320"/>
          </a:xfrm>
        </p:grpSpPr>
        <p:sp>
          <p:nvSpPr>
            <p:cNvPr id="388125" name="Freeform 29"/>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26" name="Freeform 30"/>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27" name="Freeform 31"/>
          <p:cNvSpPr>
            <a:spLocks/>
          </p:cNvSpPr>
          <p:nvPr/>
        </p:nvSpPr>
        <p:spPr bwMode="hidden">
          <a:xfrm>
            <a:off x="6242050" y="6269038"/>
            <a:ext cx="28956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3" name="Group 7"/>
          <p:cNvGrpSpPr>
            <a:grpSpLocks/>
          </p:cNvGrpSpPr>
          <p:nvPr/>
        </p:nvGrpSpPr>
        <p:grpSpPr bwMode="auto">
          <a:xfrm>
            <a:off x="-1588" y="6034088"/>
            <a:ext cx="7845426" cy="850900"/>
            <a:chOff x="0" y="3792"/>
            <a:chExt cx="4942" cy="536"/>
          </a:xfrm>
        </p:grpSpPr>
        <p:sp>
          <p:nvSpPr>
            <p:cNvPr id="388104"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5" name="Group 9"/>
            <p:cNvGrpSpPr>
              <a:grpSpLocks/>
            </p:cNvGrpSpPr>
            <p:nvPr userDrawn="1"/>
          </p:nvGrpSpPr>
          <p:grpSpPr bwMode="auto">
            <a:xfrm>
              <a:off x="2486" y="3792"/>
              <a:ext cx="2456" cy="536"/>
              <a:chOff x="2486" y="3792"/>
              <a:chExt cx="2456" cy="536"/>
            </a:xfrm>
          </p:grpSpPr>
          <p:sp>
            <p:nvSpPr>
              <p:cNvPr id="388106" name="Freeform 10"/>
              <p:cNvSpPr>
                <a:spLocks/>
              </p:cNvSpPr>
              <p:nvPr userDrawn="1"/>
            </p:nvSpPr>
            <p:spPr bwMode="ltGray">
              <a:xfrm>
                <a:off x="3948" y="3799"/>
                <a:ext cx="994" cy="529"/>
              </a:xfrm>
              <a:custGeom>
                <a:avLst/>
                <a:gdLst>
                  <a:gd name="T0" fmla="*/ 636 w 994"/>
                  <a:gd name="T1" fmla="*/ 373 h 529"/>
                  <a:gd name="T2" fmla="*/ 495 w 994"/>
                  <a:gd name="T3" fmla="*/ 370 h 529"/>
                  <a:gd name="T4" fmla="*/ 280 w 994"/>
                  <a:gd name="T5" fmla="*/ 249 h 529"/>
                  <a:gd name="T6" fmla="*/ 127 w 994"/>
                  <a:gd name="T7" fmla="*/ 66 h 529"/>
                  <a:gd name="T8" fmla="*/ 0 w 994"/>
                  <a:gd name="T9" fmla="*/ 0 h 529"/>
                  <a:gd name="T10" fmla="*/ 22 w 994"/>
                  <a:gd name="T11" fmla="*/ 26 h 529"/>
                  <a:gd name="T12" fmla="*/ 0 w 994"/>
                  <a:gd name="T13" fmla="*/ 65 h 529"/>
                  <a:gd name="T14" fmla="*/ 30 w 994"/>
                  <a:gd name="T15" fmla="*/ 119 h 529"/>
                  <a:gd name="T16" fmla="*/ 75 w 994"/>
                  <a:gd name="T17" fmla="*/ 243 h 529"/>
                  <a:gd name="T18" fmla="*/ 45 w 994"/>
                  <a:gd name="T19" fmla="*/ 422 h 529"/>
                  <a:gd name="T20" fmla="*/ 200 w 994"/>
                  <a:gd name="T21" fmla="*/ 329 h 529"/>
                  <a:gd name="T22" fmla="*/ 592 w 994"/>
                  <a:gd name="T23" fmla="*/ 527 h 529"/>
                  <a:gd name="T24" fmla="*/ 994 w 994"/>
                  <a:gd name="T25" fmla="*/ 529 h 529"/>
                  <a:gd name="T26" fmla="*/ 828 w 994"/>
                  <a:gd name="T27" fmla="*/ 473 h 529"/>
                  <a:gd name="T28" fmla="*/ 636 w 994"/>
                  <a:gd name="T29" fmla="*/ 373 h 5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7"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8"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9"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0"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1"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8112" name="Group 16"/>
          <p:cNvGrpSpPr>
            <a:grpSpLocks/>
          </p:cNvGrpSpPr>
          <p:nvPr/>
        </p:nvGrpSpPr>
        <p:grpSpPr bwMode="auto">
          <a:xfrm>
            <a:off x="627063" y="6021388"/>
            <a:ext cx="5684837" cy="849312"/>
            <a:chOff x="395" y="3793"/>
            <a:chExt cx="3581" cy="535"/>
          </a:xfrm>
        </p:grpSpPr>
        <p:sp>
          <p:nvSpPr>
            <p:cNvPr id="388113" name="Freeform 17"/>
            <p:cNvSpPr>
              <a:spLocks/>
            </p:cNvSpPr>
            <p:nvPr userDrawn="1"/>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4" name="Freeform 18"/>
            <p:cNvSpPr>
              <a:spLocks/>
            </p:cNvSpPr>
            <p:nvPr userDrawn="1"/>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5" name="Freeform 19"/>
            <p:cNvSpPr>
              <a:spLocks/>
            </p:cNvSpPr>
            <p:nvPr userDrawn="1"/>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6" name="Freeform 20"/>
            <p:cNvSpPr>
              <a:spLocks/>
            </p:cNvSpPr>
            <p:nvPr userDrawn="1"/>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7" name="Freeform 21"/>
            <p:cNvSpPr>
              <a:spLocks/>
            </p:cNvSpPr>
            <p:nvPr userDrawn="1"/>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8" name="Freeform 22"/>
            <p:cNvSpPr>
              <a:spLocks/>
            </p:cNvSpPr>
            <p:nvPr userDrawn="1"/>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9" name="Rectangle 23"/>
          <p:cNvSpPr>
            <a:spLocks noGrp="1" noChangeArrowheads="1"/>
          </p:cNvSpPr>
          <p:nvPr>
            <p:ph type="ctrTitle" sz="quarter"/>
          </p:nvPr>
        </p:nvSpPr>
        <p:spPr>
          <a:xfrm>
            <a:off x="457200" y="1447800"/>
            <a:ext cx="8229600" cy="1736725"/>
          </a:xfrm>
        </p:spPr>
        <p:txBody>
          <a:bodyPr/>
          <a:lstStyle>
            <a:lvl1pPr>
              <a:defRPr sz="5400"/>
            </a:lvl1pPr>
          </a:lstStyle>
          <a:p>
            <a:pPr lvl="0"/>
            <a:r>
              <a:rPr lang="de-DE" altLang="de-DE" noProof="0"/>
              <a:t>Titelmasterformat durch Klicken bearbeiten</a:t>
            </a:r>
          </a:p>
        </p:txBody>
      </p:sp>
      <p:sp>
        <p:nvSpPr>
          <p:cNvPr id="388120" name="Rectangle 24"/>
          <p:cNvSpPr>
            <a:spLocks noGrp="1" noChangeArrowheads="1"/>
          </p:cNvSpPr>
          <p:nvPr>
            <p:ph type="subTitle" sz="quarter" idx="1"/>
          </p:nvPr>
        </p:nvSpPr>
        <p:spPr>
          <a:xfrm>
            <a:off x="1371600" y="3429000"/>
            <a:ext cx="6400800" cy="1752600"/>
          </a:xfrm>
        </p:spPr>
        <p:txBody>
          <a:bodyPr/>
          <a:lstStyle>
            <a:lvl1pPr marL="0" indent="0" algn="ctr">
              <a:buFontTx/>
              <a:buNone/>
              <a:defRPr>
                <a:effectLst>
                  <a:outerShdw blurRad="38100" dist="38100" dir="2700000" algn="tl">
                    <a:srgbClr val="000000"/>
                  </a:outerShdw>
                </a:effectLst>
              </a:defRPr>
            </a:lvl1pPr>
          </a:lstStyle>
          <a:p>
            <a:pPr lvl="0"/>
            <a:r>
              <a:rPr lang="de-DE" altLang="de-DE" noProof="0"/>
              <a:t>Formatvorlage des Untertitelmasters durch Klicken bearbeiten</a:t>
            </a:r>
          </a:p>
        </p:txBody>
      </p:sp>
      <p:sp>
        <p:nvSpPr>
          <p:cNvPr id="388121" name="Rectangle 25"/>
          <p:cNvSpPr>
            <a:spLocks noGrp="1" noChangeArrowheads="1"/>
          </p:cNvSpPr>
          <p:nvPr>
            <p:ph type="dt" sz="quarter" idx="2"/>
          </p:nvPr>
        </p:nvSpPr>
        <p:spPr/>
        <p:txBody>
          <a:bodyPr/>
          <a:lstStyle>
            <a:lvl1pPr>
              <a:defRPr/>
            </a:lvl1pPr>
          </a:lstStyle>
          <a:p>
            <a:endParaRPr lang="de-DE" altLang="de-DE"/>
          </a:p>
        </p:txBody>
      </p:sp>
      <p:sp>
        <p:nvSpPr>
          <p:cNvPr id="388122" name="Rectangle 26"/>
          <p:cNvSpPr>
            <a:spLocks noGrp="1" noChangeArrowheads="1"/>
          </p:cNvSpPr>
          <p:nvPr>
            <p:ph type="sldNum" sz="quarter" idx="4"/>
          </p:nvPr>
        </p:nvSpPr>
        <p:spPr/>
        <p:txBody>
          <a:bodyPr/>
          <a:lstStyle>
            <a:lvl1pPr>
              <a:defRPr/>
            </a:lvl1pPr>
          </a:lstStyle>
          <a:p>
            <a:fld id="{FE2CDC02-6876-4586-AEC1-D307D32C5697}" type="slidenum">
              <a:rPr lang="de-DE" altLang="de-DE"/>
              <a:pPr/>
              <a:t>‹Nr.›</a:t>
            </a:fld>
            <a:endParaRPr lang="de-DE" altLang="de-DE"/>
          </a:p>
        </p:txBody>
      </p:sp>
      <p:sp>
        <p:nvSpPr>
          <p:cNvPr id="388123" name="Rectangle 27"/>
          <p:cNvSpPr>
            <a:spLocks noGrp="1" noChangeArrowheads="1"/>
          </p:cNvSpPr>
          <p:nvPr>
            <p:ph type="ftr" sz="quarter" idx="3"/>
          </p:nvPr>
        </p:nvSpPr>
        <p:spPr/>
        <p:txBody>
          <a:bodyPr/>
          <a:lstStyle>
            <a:lvl1pPr>
              <a:defRPr/>
            </a:lvl1pPr>
          </a:lstStyle>
          <a:p>
            <a:endParaRPr lang="de-DE" alt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4C7043EA-C461-4697-B6DD-D3988079CEB6}" type="slidenum">
              <a:rPr lang="de-DE" altLang="de-DE"/>
              <a:pPr/>
              <a:t>‹Nr.›</a:t>
            </a:fld>
            <a:endParaRPr lang="de-DE" altLang="de-DE"/>
          </a:p>
        </p:txBody>
      </p:sp>
    </p:spTree>
    <p:extLst>
      <p:ext uri="{BB962C8B-B14F-4D97-AF65-F5344CB8AC3E}">
        <p14:creationId xmlns:p14="http://schemas.microsoft.com/office/powerpoint/2010/main" val="530348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28600"/>
            <a:ext cx="2057400" cy="5867400"/>
          </a:xfrm>
        </p:spPr>
        <p:txBody>
          <a:bodyPr vert="eaVert"/>
          <a:lstStyle/>
          <a:p>
            <a:r>
              <a:rPr lang="de-DE"/>
              <a:t>Titelmasterformat durch Klicken bearbeiten</a:t>
            </a:r>
            <a:endParaRPr lang="de-CH"/>
          </a:p>
        </p:txBody>
      </p:sp>
      <p:sp>
        <p:nvSpPr>
          <p:cNvPr id="3" name="Vertikaler Textplatzhalter 2"/>
          <p:cNvSpPr>
            <a:spLocks noGrp="1"/>
          </p:cNvSpPr>
          <p:nvPr>
            <p:ph type="body" orient="vert" idx="1"/>
          </p:nvPr>
        </p:nvSpPr>
        <p:spPr>
          <a:xfrm>
            <a:off x="457200" y="228600"/>
            <a:ext cx="6019800" cy="5867400"/>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3738DEAA-D466-4BAD-8D30-3CF3D92A7EB9}" type="slidenum">
              <a:rPr lang="de-DE" altLang="de-DE"/>
              <a:pPr/>
              <a:t>‹Nr.›</a:t>
            </a:fld>
            <a:endParaRPr lang="de-DE" altLang="de-DE"/>
          </a:p>
        </p:txBody>
      </p:sp>
    </p:spTree>
    <p:extLst>
      <p:ext uri="{BB962C8B-B14F-4D97-AF65-F5344CB8AC3E}">
        <p14:creationId xmlns:p14="http://schemas.microsoft.com/office/powerpoint/2010/main" val="626798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CBE6FC92-4CED-4606-9102-7DD230A6FB7A}" type="slidenum">
              <a:rPr lang="de-DE" altLang="de-DE"/>
              <a:pPr/>
              <a:t>‹Nr.›</a:t>
            </a:fld>
            <a:endParaRPr lang="de-DE" altLang="de-DE"/>
          </a:p>
        </p:txBody>
      </p:sp>
    </p:spTree>
    <p:extLst>
      <p:ext uri="{BB962C8B-B14F-4D97-AF65-F5344CB8AC3E}">
        <p14:creationId xmlns:p14="http://schemas.microsoft.com/office/powerpoint/2010/main" val="1178075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endParaRPr lang="de-CH"/>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E4F010EF-B3EF-408C-B7E5-3F0A18D1274F}" type="slidenum">
              <a:rPr lang="de-DE" altLang="de-DE"/>
              <a:pPr/>
              <a:t>‹Nr.›</a:t>
            </a:fld>
            <a:endParaRPr lang="de-DE" altLang="de-DE"/>
          </a:p>
        </p:txBody>
      </p:sp>
    </p:spTree>
    <p:extLst>
      <p:ext uri="{BB962C8B-B14F-4D97-AF65-F5344CB8AC3E}">
        <p14:creationId xmlns:p14="http://schemas.microsoft.com/office/powerpoint/2010/main" val="3310455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Inhaltsplatzhalt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Inhaltsplatzhalt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B0C8F528-E27D-46CF-9C63-25987653903A}" type="slidenum">
              <a:rPr lang="de-DE" altLang="de-DE"/>
              <a:pPr/>
              <a:t>‹Nr.›</a:t>
            </a:fld>
            <a:endParaRPr lang="de-DE" altLang="de-DE"/>
          </a:p>
        </p:txBody>
      </p:sp>
    </p:spTree>
    <p:extLst>
      <p:ext uri="{BB962C8B-B14F-4D97-AF65-F5344CB8AC3E}">
        <p14:creationId xmlns:p14="http://schemas.microsoft.com/office/powerpoint/2010/main" val="552724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a:t>Titelmasterformat durch Klicken bearbeiten</a:t>
            </a:r>
            <a:endParaRPr lang="de-CH"/>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7" name="Datumsplatzhalter 6"/>
          <p:cNvSpPr>
            <a:spLocks noGrp="1"/>
          </p:cNvSpPr>
          <p:nvPr>
            <p:ph type="dt" sz="half" idx="10"/>
          </p:nvPr>
        </p:nvSpPr>
        <p:spPr/>
        <p:txBody>
          <a:bodyPr/>
          <a:lstStyle>
            <a:lvl1pPr>
              <a:defRPr/>
            </a:lvl1pPr>
          </a:lstStyle>
          <a:p>
            <a:endParaRPr lang="de-DE" altLang="de-DE"/>
          </a:p>
        </p:txBody>
      </p:sp>
      <p:sp>
        <p:nvSpPr>
          <p:cNvPr id="8" name="Fußzeilenplatzhalter 7"/>
          <p:cNvSpPr>
            <a:spLocks noGrp="1"/>
          </p:cNvSpPr>
          <p:nvPr>
            <p:ph type="ftr" sz="quarter" idx="11"/>
          </p:nvPr>
        </p:nvSpPr>
        <p:spPr/>
        <p:txBody>
          <a:bodyPr/>
          <a:lstStyle>
            <a:lvl1pPr>
              <a:defRPr/>
            </a:lvl1pPr>
          </a:lstStyle>
          <a:p>
            <a:endParaRPr lang="de-DE" altLang="de-DE"/>
          </a:p>
        </p:txBody>
      </p:sp>
      <p:sp>
        <p:nvSpPr>
          <p:cNvPr id="9" name="Foliennummernplatzhalter 8"/>
          <p:cNvSpPr>
            <a:spLocks noGrp="1"/>
          </p:cNvSpPr>
          <p:nvPr>
            <p:ph type="sldNum" sz="quarter" idx="12"/>
          </p:nvPr>
        </p:nvSpPr>
        <p:spPr/>
        <p:txBody>
          <a:bodyPr/>
          <a:lstStyle>
            <a:lvl1pPr>
              <a:defRPr/>
            </a:lvl1pPr>
          </a:lstStyle>
          <a:p>
            <a:fld id="{C07BB0DC-F71A-43C7-AF5B-C934E562BF1B}" type="slidenum">
              <a:rPr lang="de-DE" altLang="de-DE"/>
              <a:pPr/>
              <a:t>‹Nr.›</a:t>
            </a:fld>
            <a:endParaRPr lang="de-DE" altLang="de-DE"/>
          </a:p>
        </p:txBody>
      </p:sp>
    </p:spTree>
    <p:extLst>
      <p:ext uri="{BB962C8B-B14F-4D97-AF65-F5344CB8AC3E}">
        <p14:creationId xmlns:p14="http://schemas.microsoft.com/office/powerpoint/2010/main" val="797800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Datumsplatzhalter 2"/>
          <p:cNvSpPr>
            <a:spLocks noGrp="1"/>
          </p:cNvSpPr>
          <p:nvPr>
            <p:ph type="dt" sz="half" idx="10"/>
          </p:nvPr>
        </p:nvSpPr>
        <p:spPr/>
        <p:txBody>
          <a:bodyPr/>
          <a:lstStyle>
            <a:lvl1pPr>
              <a:defRPr/>
            </a:lvl1pPr>
          </a:lstStyle>
          <a:p>
            <a:endParaRPr lang="de-DE" altLang="de-DE"/>
          </a:p>
        </p:txBody>
      </p:sp>
      <p:sp>
        <p:nvSpPr>
          <p:cNvPr id="4" name="Fußzeilenplatzhalter 3"/>
          <p:cNvSpPr>
            <a:spLocks noGrp="1"/>
          </p:cNvSpPr>
          <p:nvPr>
            <p:ph type="ftr" sz="quarter" idx="11"/>
          </p:nvPr>
        </p:nvSpPr>
        <p:spPr/>
        <p:txBody>
          <a:bodyPr/>
          <a:lstStyle>
            <a:lvl1pPr>
              <a:defRPr/>
            </a:lvl1pPr>
          </a:lstStyle>
          <a:p>
            <a:endParaRPr lang="de-DE" altLang="de-DE"/>
          </a:p>
        </p:txBody>
      </p:sp>
      <p:sp>
        <p:nvSpPr>
          <p:cNvPr id="5" name="Foliennummernplatzhalter 4"/>
          <p:cNvSpPr>
            <a:spLocks noGrp="1"/>
          </p:cNvSpPr>
          <p:nvPr>
            <p:ph type="sldNum" sz="quarter" idx="12"/>
          </p:nvPr>
        </p:nvSpPr>
        <p:spPr/>
        <p:txBody>
          <a:bodyPr/>
          <a:lstStyle>
            <a:lvl1pPr>
              <a:defRPr/>
            </a:lvl1pPr>
          </a:lstStyle>
          <a:p>
            <a:fld id="{A0F76B06-69D2-48E0-BE32-C595CFABAA53}" type="slidenum">
              <a:rPr lang="de-DE" altLang="de-DE"/>
              <a:pPr/>
              <a:t>‹Nr.›</a:t>
            </a:fld>
            <a:endParaRPr lang="de-DE" altLang="de-DE"/>
          </a:p>
        </p:txBody>
      </p:sp>
    </p:spTree>
    <p:extLst>
      <p:ext uri="{BB962C8B-B14F-4D97-AF65-F5344CB8AC3E}">
        <p14:creationId xmlns:p14="http://schemas.microsoft.com/office/powerpoint/2010/main" val="990227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endParaRPr lang="de-DE" altLang="de-DE"/>
          </a:p>
        </p:txBody>
      </p:sp>
      <p:sp>
        <p:nvSpPr>
          <p:cNvPr id="3" name="Fußzeilenplatzhalter 2"/>
          <p:cNvSpPr>
            <a:spLocks noGrp="1"/>
          </p:cNvSpPr>
          <p:nvPr>
            <p:ph type="ftr" sz="quarter" idx="11"/>
          </p:nvPr>
        </p:nvSpPr>
        <p:spPr/>
        <p:txBody>
          <a:bodyPr/>
          <a:lstStyle>
            <a:lvl1pPr>
              <a:defRPr/>
            </a:lvl1pPr>
          </a:lstStyle>
          <a:p>
            <a:endParaRPr lang="de-DE" altLang="de-DE"/>
          </a:p>
        </p:txBody>
      </p:sp>
      <p:sp>
        <p:nvSpPr>
          <p:cNvPr id="4" name="Foliennummernplatzhalter 3"/>
          <p:cNvSpPr>
            <a:spLocks noGrp="1"/>
          </p:cNvSpPr>
          <p:nvPr>
            <p:ph type="sldNum" sz="quarter" idx="12"/>
          </p:nvPr>
        </p:nvSpPr>
        <p:spPr/>
        <p:txBody>
          <a:bodyPr/>
          <a:lstStyle>
            <a:lvl1pPr>
              <a:defRPr/>
            </a:lvl1pPr>
          </a:lstStyle>
          <a:p>
            <a:fld id="{D3BE8EB3-5300-4020-AA4D-76457A57F93B}" type="slidenum">
              <a:rPr lang="de-DE" altLang="de-DE"/>
              <a:pPr/>
              <a:t>‹Nr.›</a:t>
            </a:fld>
            <a:endParaRPr lang="de-DE" altLang="de-DE"/>
          </a:p>
        </p:txBody>
      </p:sp>
    </p:spTree>
    <p:extLst>
      <p:ext uri="{BB962C8B-B14F-4D97-AF65-F5344CB8AC3E}">
        <p14:creationId xmlns:p14="http://schemas.microsoft.com/office/powerpoint/2010/main" val="11221109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endParaRPr lang="de-CH"/>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77D36556-8641-496E-A923-0E6F8312C474}" type="slidenum">
              <a:rPr lang="de-DE" altLang="de-DE"/>
              <a:pPr/>
              <a:t>‹Nr.›</a:t>
            </a:fld>
            <a:endParaRPr lang="de-DE" altLang="de-DE"/>
          </a:p>
        </p:txBody>
      </p:sp>
    </p:spTree>
    <p:extLst>
      <p:ext uri="{BB962C8B-B14F-4D97-AF65-F5344CB8AC3E}">
        <p14:creationId xmlns:p14="http://schemas.microsoft.com/office/powerpoint/2010/main" val="14395668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endParaRPr lang="de-CH"/>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de-CH"/>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19D52817-EF36-45F7-B19F-F43CE14C70EF}" type="slidenum">
              <a:rPr lang="de-DE" altLang="de-DE"/>
              <a:pPr/>
              <a:t>‹Nr.›</a:t>
            </a:fld>
            <a:endParaRPr lang="de-DE" altLang="de-DE"/>
          </a:p>
        </p:txBody>
      </p:sp>
    </p:spTree>
    <p:extLst>
      <p:ext uri="{BB962C8B-B14F-4D97-AF65-F5344CB8AC3E}">
        <p14:creationId xmlns:p14="http://schemas.microsoft.com/office/powerpoint/2010/main" val="1273837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6000" r="-6000"/>
          </a:stretch>
        </a:blipFill>
        <a:effectLst/>
      </p:bgPr>
    </p:bg>
    <p:spTree>
      <p:nvGrpSpPr>
        <p:cNvPr id="1" name=""/>
        <p:cNvGrpSpPr/>
        <p:nvPr/>
      </p:nvGrpSpPr>
      <p:grpSpPr>
        <a:xfrm>
          <a:off x="0" y="0"/>
          <a:ext cx="0" cy="0"/>
          <a:chOff x="0" y="0"/>
          <a:chExt cx="0" cy="0"/>
        </a:xfrm>
      </p:grpSpPr>
      <p:grpSp>
        <p:nvGrpSpPr>
          <p:cNvPr id="387075" name="Group 3"/>
          <p:cNvGrpSpPr>
            <a:grpSpLocks/>
          </p:cNvGrpSpPr>
          <p:nvPr/>
        </p:nvGrpSpPr>
        <p:grpSpPr bwMode="auto">
          <a:xfrm>
            <a:off x="0" y="0"/>
            <a:ext cx="9144000" cy="6858000"/>
            <a:chOff x="0" y="0"/>
            <a:chExt cx="5760" cy="4320"/>
          </a:xfrm>
        </p:grpSpPr>
        <p:sp>
          <p:nvSpPr>
            <p:cNvPr id="387076" name="Freeform 4"/>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77" name="Freeform 5"/>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78" name="Freeform 6"/>
          <p:cNvSpPr>
            <a:spLocks/>
          </p:cNvSpPr>
          <p:nvPr/>
        </p:nvSpPr>
        <p:spPr bwMode="hidden">
          <a:xfrm>
            <a:off x="6248400" y="6262688"/>
            <a:ext cx="28956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79" name="Group 7"/>
          <p:cNvGrpSpPr>
            <a:grpSpLocks/>
          </p:cNvGrpSpPr>
          <p:nvPr/>
        </p:nvGrpSpPr>
        <p:grpSpPr bwMode="auto">
          <a:xfrm>
            <a:off x="0" y="6019800"/>
            <a:ext cx="7848600" cy="857250"/>
            <a:chOff x="0" y="3792"/>
            <a:chExt cx="4944" cy="540"/>
          </a:xfrm>
        </p:grpSpPr>
        <p:sp>
          <p:nvSpPr>
            <p:cNvPr id="387080"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81" name="Group 9"/>
            <p:cNvGrpSpPr>
              <a:grpSpLocks/>
            </p:cNvGrpSpPr>
            <p:nvPr userDrawn="1"/>
          </p:nvGrpSpPr>
          <p:grpSpPr bwMode="auto">
            <a:xfrm>
              <a:off x="2486" y="3792"/>
              <a:ext cx="2458" cy="540"/>
              <a:chOff x="2486" y="3792"/>
              <a:chExt cx="2458" cy="540"/>
            </a:xfrm>
          </p:grpSpPr>
          <p:sp>
            <p:nvSpPr>
              <p:cNvPr id="387082" name="Freeform 10"/>
              <p:cNvSpPr>
                <a:spLocks/>
              </p:cNvSpPr>
              <p:nvPr userDrawn="1"/>
            </p:nvSpPr>
            <p:spPr bwMode="ltGray">
              <a:xfrm>
                <a:off x="3948" y="3799"/>
                <a:ext cx="996" cy="533"/>
              </a:xfrm>
              <a:custGeom>
                <a:avLst/>
                <a:gdLst>
                  <a:gd name="T0" fmla="*/ 636 w 996"/>
                  <a:gd name="T1" fmla="*/ 373 h 533"/>
                  <a:gd name="T2" fmla="*/ 495 w 996"/>
                  <a:gd name="T3" fmla="*/ 370 h 533"/>
                  <a:gd name="T4" fmla="*/ 280 w 996"/>
                  <a:gd name="T5" fmla="*/ 249 h 533"/>
                  <a:gd name="T6" fmla="*/ 127 w 996"/>
                  <a:gd name="T7" fmla="*/ 66 h 533"/>
                  <a:gd name="T8" fmla="*/ 0 w 996"/>
                  <a:gd name="T9" fmla="*/ 0 h 533"/>
                  <a:gd name="T10" fmla="*/ 22 w 996"/>
                  <a:gd name="T11" fmla="*/ 26 h 533"/>
                  <a:gd name="T12" fmla="*/ 0 w 996"/>
                  <a:gd name="T13" fmla="*/ 65 h 533"/>
                  <a:gd name="T14" fmla="*/ 30 w 996"/>
                  <a:gd name="T15" fmla="*/ 119 h 533"/>
                  <a:gd name="T16" fmla="*/ 75 w 996"/>
                  <a:gd name="T17" fmla="*/ 243 h 533"/>
                  <a:gd name="T18" fmla="*/ 45 w 996"/>
                  <a:gd name="T19" fmla="*/ 422 h 533"/>
                  <a:gd name="T20" fmla="*/ 200 w 996"/>
                  <a:gd name="T21" fmla="*/ 329 h 533"/>
                  <a:gd name="T22" fmla="*/ 612 w 996"/>
                  <a:gd name="T23" fmla="*/ 533 h 533"/>
                  <a:gd name="T24" fmla="*/ 996 w 996"/>
                  <a:gd name="T25" fmla="*/ 529 h 533"/>
                  <a:gd name="T26" fmla="*/ 828 w 996"/>
                  <a:gd name="T27" fmla="*/ 473 h 533"/>
                  <a:gd name="T28" fmla="*/ 636 w 996"/>
                  <a:gd name="T29" fmla="*/ 373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3"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4"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5"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6"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87"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7088" name="Group 16"/>
          <p:cNvGrpSpPr>
            <a:grpSpLocks/>
          </p:cNvGrpSpPr>
          <p:nvPr/>
        </p:nvGrpSpPr>
        <p:grpSpPr bwMode="auto">
          <a:xfrm>
            <a:off x="627063" y="6021388"/>
            <a:ext cx="5684837" cy="849312"/>
            <a:chOff x="395" y="3793"/>
            <a:chExt cx="3581" cy="535"/>
          </a:xfrm>
        </p:grpSpPr>
        <p:sp>
          <p:nvSpPr>
            <p:cNvPr id="387089" name="Freeform 17"/>
            <p:cNvSpPr>
              <a:spLocks/>
            </p:cNvSpPr>
            <p:nvPr/>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0" name="Freeform 18"/>
            <p:cNvSpPr>
              <a:spLocks/>
            </p:cNvSpPr>
            <p:nvPr/>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1" name="Freeform 19"/>
            <p:cNvSpPr>
              <a:spLocks/>
            </p:cNvSpPr>
            <p:nvPr/>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2" name="Freeform 20"/>
            <p:cNvSpPr>
              <a:spLocks/>
            </p:cNvSpPr>
            <p:nvPr/>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3" name="Freeform 21"/>
            <p:cNvSpPr>
              <a:spLocks/>
            </p:cNvSpPr>
            <p:nvPr/>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4" name="Freeform 22"/>
            <p:cNvSpPr>
              <a:spLocks/>
            </p:cNvSpPr>
            <p:nvPr/>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95" name="Rectangle 23"/>
          <p:cNvSpPr>
            <a:spLocks noGrp="1" noChangeArrowheads="1"/>
          </p:cNvSpPr>
          <p:nvPr>
            <p:ph type="title"/>
          </p:nvPr>
        </p:nvSpPr>
        <p:spPr bwMode="auto">
          <a:xfrm>
            <a:off x="457200" y="22860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de-DE" altLang="de-DE"/>
              <a:t>Titelmasterformat durch Klicken bearbeiten</a:t>
            </a:r>
          </a:p>
        </p:txBody>
      </p:sp>
      <p:sp>
        <p:nvSpPr>
          <p:cNvPr id="387096" name="Rectangle 24"/>
          <p:cNvSpPr>
            <a:spLocks noGrp="1" noChangeArrowheads="1"/>
          </p:cNvSpPr>
          <p:nvPr>
            <p:ph type="body" idx="1"/>
          </p:nvPr>
        </p:nvSpPr>
        <p:spPr bwMode="auto">
          <a:xfrm>
            <a:off x="457200" y="1600200"/>
            <a:ext cx="82296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a:t>Textmasterformate durch Klicken bearbeiten</a:t>
            </a:r>
          </a:p>
          <a:p>
            <a:pPr lvl="1"/>
            <a:r>
              <a:rPr lang="de-DE" altLang="de-DE"/>
              <a:t>Zweite Ebene</a:t>
            </a:r>
          </a:p>
          <a:p>
            <a:pPr lvl="2"/>
            <a:r>
              <a:rPr lang="de-DE" altLang="de-DE"/>
              <a:t>Dritte Ebene</a:t>
            </a:r>
          </a:p>
          <a:p>
            <a:pPr lvl="3"/>
            <a:r>
              <a:rPr lang="de-DE" altLang="de-DE"/>
              <a:t>Vierte Ebene</a:t>
            </a:r>
          </a:p>
          <a:p>
            <a:pPr lvl="4"/>
            <a:r>
              <a:rPr lang="de-DE" altLang="de-DE"/>
              <a:t>Fünfte Ebene</a:t>
            </a:r>
          </a:p>
        </p:txBody>
      </p:sp>
      <p:sp>
        <p:nvSpPr>
          <p:cNvPr id="387097" name="Rectangle 25"/>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defRPr>
            </a:lvl1pPr>
          </a:lstStyle>
          <a:p>
            <a:endParaRPr lang="de-DE" altLang="de-DE"/>
          </a:p>
        </p:txBody>
      </p:sp>
      <p:sp>
        <p:nvSpPr>
          <p:cNvPr id="387098" name="Rectangle 26"/>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defRPr>
            </a:lvl1pPr>
          </a:lstStyle>
          <a:p>
            <a:endParaRPr lang="de-DE" altLang="de-DE"/>
          </a:p>
        </p:txBody>
      </p:sp>
      <p:sp>
        <p:nvSpPr>
          <p:cNvPr id="387099" name="Rectangle 27"/>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defRPr>
            </a:lvl1pPr>
          </a:lstStyle>
          <a:p>
            <a:fld id="{DC9EB4DE-ACDA-47F1-AE60-8C37F0BAC671}" type="slidenum">
              <a:rPr lang="de-DE" altLang="de-DE"/>
              <a:pPr/>
              <a:t>‹Nr.›</a:t>
            </a:fld>
            <a:endParaRPr lang="de-DE" altLang="de-DE"/>
          </a:p>
        </p:txBody>
      </p:sp>
    </p:spTree>
  </p:cSld>
  <p:clrMap bg1="dk2" tx1="lt1" bg2="dk1" tx2="lt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txStyles>
    <p:titleStyle>
      <a:lvl1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1" fontAlgn="base" hangingPunct="1">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83059" y="404664"/>
            <a:ext cx="8858067" cy="1015663"/>
          </a:xfrm>
        </p:spPr>
        <p:txBody>
          <a:bodyPr wrap="square">
            <a:spAutoFit/>
          </a:bodyPr>
          <a:lstStyle/>
          <a:p>
            <a:pPr algn="l"/>
            <a:r>
              <a:rPr lang="de-CH" altLang="de-DE" sz="6000" dirty="0">
                <a:solidFill>
                  <a:schemeClr val="tx1"/>
                </a:solidFill>
                <a:effectLst/>
                <a:latin typeface="Univers LT Std 47 Cn Lt" pitchFamily="34" charset="0"/>
              </a:rPr>
              <a:t>Praktische Tipps fürs Leben 1</a:t>
            </a:r>
            <a:endParaRPr lang="de-DE" altLang="de-DE" sz="6000" dirty="0">
              <a:solidFill>
                <a:schemeClr val="tx1"/>
              </a:solidFill>
              <a:effectLst/>
              <a:latin typeface="Univers LT Std 47 Cn Lt" pitchFamily="34" charset="0"/>
            </a:endParaRPr>
          </a:p>
        </p:txBody>
      </p:sp>
      <p:sp>
        <p:nvSpPr>
          <p:cNvPr id="409603" name="Rectangle 3"/>
          <p:cNvSpPr>
            <a:spLocks noGrp="1" noChangeArrowheads="1"/>
          </p:cNvSpPr>
          <p:nvPr>
            <p:ph type="subTitle" idx="1"/>
          </p:nvPr>
        </p:nvSpPr>
        <p:spPr>
          <a:xfrm>
            <a:off x="178429" y="5373216"/>
            <a:ext cx="7345899" cy="1040285"/>
          </a:xfrm>
        </p:spPr>
        <p:txBody>
          <a:bodyPr wrap="square">
            <a:spAutoFit/>
          </a:bodyPr>
          <a:lstStyle/>
          <a:p>
            <a:pPr algn="l"/>
            <a:r>
              <a:rPr lang="de-DE" altLang="de-DE" sz="2800" dirty="0">
                <a:effectLst/>
                <a:latin typeface="Univers LT Std 47 Cn Lt" pitchFamily="34" charset="0"/>
              </a:rPr>
              <a:t>Reihe:</a:t>
            </a:r>
          </a:p>
          <a:p>
            <a:pPr algn="l"/>
            <a:r>
              <a:rPr lang="de-CH" altLang="de-DE" sz="2800" dirty="0">
                <a:effectLst/>
                <a:latin typeface="Univers LT Std 47 Cn Lt" pitchFamily="34" charset="0"/>
              </a:rPr>
              <a:t>Die Notwendigkeit angemessener Neuausrichtung</a:t>
            </a:r>
            <a:r>
              <a:rPr lang="de-DE" altLang="de-DE" sz="2800" dirty="0">
                <a:effectLst/>
                <a:latin typeface="Univers LT Std 47 Cn Lt" pitchFamily="34" charset="0"/>
              </a:rPr>
              <a:t> (2/3)</a:t>
            </a:r>
          </a:p>
        </p:txBody>
      </p:sp>
      <p:sp>
        <p:nvSpPr>
          <p:cNvPr id="4" name="Rectangle 3"/>
          <p:cNvSpPr txBox="1">
            <a:spLocks noChangeArrowheads="1"/>
          </p:cNvSpPr>
          <p:nvPr/>
        </p:nvSpPr>
        <p:spPr bwMode="auto">
          <a:xfrm>
            <a:off x="2555776" y="1886347"/>
            <a:ext cx="6336704"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4000" kern="0">
                <a:effectLst/>
                <a:latin typeface="Univers LT Std 47 Cn Lt" pitchFamily="34" charset="0"/>
              </a:rPr>
              <a:t>Epheser-Brief 4, 25-28</a:t>
            </a:r>
            <a:endParaRPr lang="de-DE" altLang="de-DE" sz="4000" kern="0" dirty="0">
              <a:effectLst/>
              <a:latin typeface="Univers LT Std 47 Cn Lt" pitchFamily="34" charset="0"/>
            </a:endParaRPr>
          </a:p>
        </p:txBody>
      </p:sp>
    </p:spTree>
    <p:extLst>
      <p:ext uri="{BB962C8B-B14F-4D97-AF65-F5344CB8AC3E}">
        <p14:creationId xmlns:p14="http://schemas.microsoft.com/office/powerpoint/2010/main" val="27677307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5" name="Grafik 4" descr="Ein Bild, das Screenshot enthält.&#10;&#10;Mit sehr hoher Zuverlässigkeit generierte Beschreibung">
            <a:extLst>
              <a:ext uri="{FF2B5EF4-FFF2-40B4-BE49-F238E27FC236}">
                <a16:creationId xmlns:a16="http://schemas.microsoft.com/office/drawing/2014/main" xmlns="" id="{8017296A-0662-4632-878D-2C779E2174E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504" y="116632"/>
            <a:ext cx="8913206" cy="3384376"/>
          </a:xfrm>
          <a:prstGeom prst="rect">
            <a:avLst/>
          </a:prstGeom>
        </p:spPr>
      </p:pic>
    </p:spTree>
    <p:extLst>
      <p:ext uri="{BB962C8B-B14F-4D97-AF65-F5344CB8AC3E}">
        <p14:creationId xmlns:p14="http://schemas.microsoft.com/office/powerpoint/2010/main" val="41016496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547664" y="5085184"/>
            <a:ext cx="4176464" cy="400110"/>
          </a:xfrm>
        </p:spPr>
        <p:txBody>
          <a:bodyPr wrap="square">
            <a:spAutoFit/>
          </a:bodyPr>
          <a:lstStyle/>
          <a:p>
            <a:pPr algn="r"/>
            <a:r>
              <a:rPr lang="de-CH" altLang="de-DE" sz="2000" dirty="0">
                <a:effectLst/>
                <a:latin typeface="Univers LT Std 47 Cn Lt" pitchFamily="34" charset="0"/>
              </a:rPr>
              <a:t>Sprüche 28,13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6912768" cy="3170099"/>
          </a:xfrm>
        </p:spPr>
        <p:txBody>
          <a:bodyPr wrap="square">
            <a:spAutoFit/>
          </a:bodyPr>
          <a:lstStyle/>
          <a:p>
            <a:pPr algn="l"/>
            <a:r>
              <a:rPr lang="de-CH" altLang="de-DE" sz="4000" dirty="0">
                <a:solidFill>
                  <a:schemeClr val="tx1"/>
                </a:solidFill>
                <a:effectLst/>
                <a:latin typeface="Univers LT Std 47 Cn Lt" pitchFamily="34" charset="0"/>
              </a:rPr>
              <a:t>„Menschen, die ihre Verfehlungen verheimlichen, haben keinen Erfolg im Leben; aber alle, die ihr Unrecht bekennen und aufgeben, finden Gottes Erbarmen.“</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4059658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547664" y="5085184"/>
            <a:ext cx="4176464" cy="400110"/>
          </a:xfrm>
        </p:spPr>
        <p:txBody>
          <a:bodyPr wrap="square">
            <a:spAutoFit/>
          </a:bodyPr>
          <a:lstStyle/>
          <a:p>
            <a:pPr algn="r"/>
            <a:r>
              <a:rPr lang="de-CH" altLang="de-DE" sz="2000" dirty="0">
                <a:effectLst/>
                <a:latin typeface="Univers LT Std 47 Cn Lt" pitchFamily="34" charset="0"/>
              </a:rPr>
              <a:t>Epheser-Brief 4,25</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79512" y="353562"/>
            <a:ext cx="6912768" cy="1569660"/>
          </a:xfrm>
        </p:spPr>
        <p:txBody>
          <a:bodyPr wrap="square">
            <a:spAutoFit/>
          </a:bodyPr>
          <a:lstStyle/>
          <a:p>
            <a:pPr algn="l"/>
            <a:r>
              <a:rPr lang="de-CH" altLang="de-DE" sz="4800" dirty="0">
                <a:solidFill>
                  <a:schemeClr val="tx1"/>
                </a:solidFill>
                <a:effectLst/>
                <a:latin typeface="Univers LT Std 47 Cn Lt" pitchFamily="34" charset="0"/>
              </a:rPr>
              <a:t>„Legt das Lügen ab und sagt zueinander die Wahrheit.“</a:t>
            </a:r>
            <a:endParaRPr lang="de-DE" altLang="de-DE" sz="48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7707327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547664" y="5085184"/>
            <a:ext cx="4176464" cy="400110"/>
          </a:xfrm>
        </p:spPr>
        <p:txBody>
          <a:bodyPr wrap="square">
            <a:spAutoFit/>
          </a:bodyPr>
          <a:lstStyle/>
          <a:p>
            <a:pPr algn="r"/>
            <a:r>
              <a:rPr lang="de-CH" altLang="de-DE" sz="2000" dirty="0">
                <a:effectLst/>
                <a:latin typeface="Univers LT Std 47 Cn Lt" pitchFamily="34" charset="0"/>
              </a:rPr>
              <a:t>2.Mose 20,16</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79512" y="260648"/>
            <a:ext cx="7416824" cy="1569660"/>
          </a:xfrm>
        </p:spPr>
        <p:txBody>
          <a:bodyPr wrap="square">
            <a:spAutoFit/>
          </a:bodyPr>
          <a:lstStyle/>
          <a:p>
            <a:pPr algn="l"/>
            <a:r>
              <a:rPr lang="de-CH" altLang="de-DE" sz="4800" dirty="0">
                <a:solidFill>
                  <a:schemeClr val="tx1"/>
                </a:solidFill>
                <a:effectLst/>
                <a:latin typeface="Univers LT Std 47 Cn Lt" pitchFamily="34" charset="0"/>
              </a:rPr>
              <a:t>„Du sollst nichts Unwahres über deinen Mitmenschen sagen.“</a:t>
            </a:r>
            <a:endParaRPr lang="de-DE" altLang="de-DE" sz="48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8740203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547664" y="5085184"/>
            <a:ext cx="4176464" cy="400110"/>
          </a:xfrm>
        </p:spPr>
        <p:txBody>
          <a:bodyPr wrap="square">
            <a:spAutoFit/>
          </a:bodyPr>
          <a:lstStyle/>
          <a:p>
            <a:pPr algn="r"/>
            <a:r>
              <a:rPr lang="de-CH" altLang="de-DE" sz="2000" dirty="0">
                <a:effectLst/>
                <a:latin typeface="Univers LT Std 47 Cn Lt" pitchFamily="34" charset="0"/>
              </a:rPr>
              <a:t>Epheser-Brief 4,25</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79512" y="260648"/>
            <a:ext cx="7416824" cy="1569660"/>
          </a:xfrm>
        </p:spPr>
        <p:txBody>
          <a:bodyPr wrap="square">
            <a:spAutoFit/>
          </a:bodyPr>
          <a:lstStyle/>
          <a:p>
            <a:pPr algn="l"/>
            <a:r>
              <a:rPr lang="de-CH" altLang="de-DE" sz="4800" dirty="0">
                <a:solidFill>
                  <a:schemeClr val="tx1"/>
                </a:solidFill>
                <a:effectLst/>
                <a:latin typeface="Univers LT Std 47 Cn Lt" pitchFamily="34" charset="0"/>
              </a:rPr>
              <a:t>„Denn wir alle sind Glieder am Leib von Christus.“</a:t>
            </a:r>
            <a:endParaRPr lang="de-DE" altLang="de-DE" sz="48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6935691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547664" y="5085184"/>
            <a:ext cx="4176464" cy="400110"/>
          </a:xfrm>
        </p:spPr>
        <p:txBody>
          <a:bodyPr wrap="square">
            <a:spAutoFit/>
          </a:bodyPr>
          <a:lstStyle/>
          <a:p>
            <a:pPr algn="r"/>
            <a:r>
              <a:rPr lang="de-CH" altLang="de-DE" sz="2000" dirty="0">
                <a:effectLst/>
                <a:latin typeface="Univers LT Std 47 Cn Lt" pitchFamily="34" charset="0"/>
              </a:rPr>
              <a:t>Kolosser-Brief 3,9</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7416824" cy="2800767"/>
          </a:xfrm>
        </p:spPr>
        <p:txBody>
          <a:bodyPr wrap="square">
            <a:spAutoFit/>
          </a:bodyPr>
          <a:lstStyle/>
          <a:p>
            <a:pPr algn="l"/>
            <a:r>
              <a:rPr lang="de-CH" altLang="de-DE" sz="4400" dirty="0">
                <a:solidFill>
                  <a:schemeClr val="tx1"/>
                </a:solidFill>
                <a:effectLst/>
                <a:latin typeface="Univers LT Std 47 Cn Lt" pitchFamily="34" charset="0"/>
              </a:rPr>
              <a:t>„Belügt einander nicht mehr!</a:t>
            </a:r>
            <a:br>
              <a:rPr lang="de-CH" altLang="de-DE" sz="4400" dirty="0">
                <a:solidFill>
                  <a:schemeClr val="tx1"/>
                </a:solidFill>
                <a:effectLst/>
                <a:latin typeface="Univers LT Std 47 Cn Lt" pitchFamily="34" charset="0"/>
              </a:rPr>
            </a:br>
            <a:r>
              <a:rPr lang="de-CH" altLang="de-DE" sz="4400" dirty="0">
                <a:solidFill>
                  <a:schemeClr val="tx1"/>
                </a:solidFill>
                <a:effectLst/>
                <a:latin typeface="Univers LT Std 47 Cn Lt" pitchFamily="34" charset="0"/>
              </a:rPr>
              <a:t>Ihr habt doch das alte Gewand ausgezogen – den alten Menschen mit seinen Verhaltensweisen.“</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5863500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539552" y="764704"/>
            <a:ext cx="7344816" cy="923330"/>
          </a:xfrm>
        </p:spPr>
        <p:txBody>
          <a:bodyPr wrap="square">
            <a:spAutoFit/>
          </a:bodyPr>
          <a:lstStyle/>
          <a:p>
            <a:pPr algn="l"/>
            <a:r>
              <a:rPr lang="de-DE" altLang="de-DE" dirty="0">
                <a:solidFill>
                  <a:schemeClr val="tx1"/>
                </a:solidFill>
                <a:effectLst/>
                <a:latin typeface="Univers LT Std 47 Cn Lt" pitchFamily="34" charset="0"/>
              </a:rPr>
              <a:t>II. </a:t>
            </a:r>
            <a:r>
              <a:rPr lang="de-CH" altLang="de-DE" dirty="0">
                <a:solidFill>
                  <a:schemeClr val="tx1"/>
                </a:solidFill>
                <a:effectLst/>
                <a:latin typeface="Univers LT Std 47 Cn Lt" pitchFamily="34" charset="0"/>
              </a:rPr>
              <a:t>Den Zorn kanalisieren</a:t>
            </a:r>
            <a:endParaRPr lang="de-DE" altLang="de-DE" dirty="0">
              <a:solidFill>
                <a:schemeClr val="tx1"/>
              </a:solidFill>
              <a:effectLst/>
              <a:latin typeface="Univers LT Std 47 Cn Lt" pitchFamily="34" charset="0"/>
            </a:endParaRPr>
          </a:p>
        </p:txBody>
      </p:sp>
    </p:spTree>
    <p:extLst>
      <p:ext uri="{BB962C8B-B14F-4D97-AF65-F5344CB8AC3E}">
        <p14:creationId xmlns:p14="http://schemas.microsoft.com/office/powerpoint/2010/main" val="25920462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547664" y="5085184"/>
            <a:ext cx="4176464" cy="400110"/>
          </a:xfrm>
        </p:spPr>
        <p:txBody>
          <a:bodyPr wrap="square">
            <a:spAutoFit/>
          </a:bodyPr>
          <a:lstStyle/>
          <a:p>
            <a:pPr algn="r"/>
            <a:r>
              <a:rPr lang="de-CH" altLang="de-DE" sz="2000" dirty="0">
                <a:effectLst/>
                <a:latin typeface="Univers LT Std 47 Cn Lt" pitchFamily="34" charset="0"/>
              </a:rPr>
              <a:t>4.Mose 25,11</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404664"/>
            <a:ext cx="8136904" cy="1754326"/>
          </a:xfrm>
        </p:spPr>
        <p:txBody>
          <a:bodyPr wrap="square">
            <a:spAutoFit/>
          </a:bodyPr>
          <a:lstStyle/>
          <a:p>
            <a:pPr algn="l"/>
            <a:r>
              <a:rPr lang="de-CH" altLang="de-DE" sz="3600" dirty="0">
                <a:solidFill>
                  <a:schemeClr val="tx1"/>
                </a:solidFill>
                <a:effectLst/>
                <a:latin typeface="Univers LT Std 47 Cn Lt" pitchFamily="34" charset="0"/>
              </a:rPr>
              <a:t>„</a:t>
            </a:r>
            <a:r>
              <a:rPr lang="de-CH" altLang="de-DE" sz="3600" dirty="0" err="1">
                <a:solidFill>
                  <a:schemeClr val="tx1"/>
                </a:solidFill>
                <a:effectLst/>
                <a:latin typeface="Univers LT Std 47 Cn Lt" pitchFamily="34" charset="0"/>
              </a:rPr>
              <a:t>Pinhas</a:t>
            </a:r>
            <a:r>
              <a:rPr lang="de-CH" altLang="de-DE" sz="3600" dirty="0">
                <a:solidFill>
                  <a:schemeClr val="tx1"/>
                </a:solidFill>
                <a:effectLst/>
                <a:latin typeface="Univers LT Std 47 Cn Lt" pitchFamily="34" charset="0"/>
              </a:rPr>
              <a:t>, hat die Strafe vom Volk abgewendet. Er hat denselben Zorn empfunden wie ich und aus diesem Zorn heraus hat er gehandelt.“</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42853373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547664" y="5085184"/>
            <a:ext cx="4176464" cy="400110"/>
          </a:xfrm>
        </p:spPr>
        <p:txBody>
          <a:bodyPr wrap="square">
            <a:spAutoFit/>
          </a:bodyPr>
          <a:lstStyle/>
          <a:p>
            <a:pPr algn="r"/>
            <a:r>
              <a:rPr lang="de-CH" altLang="de-DE" sz="2000" dirty="0">
                <a:effectLst/>
                <a:latin typeface="Univers LT Std 47 Cn Lt" pitchFamily="34" charset="0"/>
              </a:rPr>
              <a:t>1.Samuel 20,30</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260648"/>
            <a:ext cx="7416824" cy="2123658"/>
          </a:xfrm>
        </p:spPr>
        <p:txBody>
          <a:bodyPr wrap="square">
            <a:spAutoFit/>
          </a:bodyPr>
          <a:lstStyle/>
          <a:p>
            <a:pPr algn="l"/>
            <a:r>
              <a:rPr lang="de-CH" altLang="de-DE" sz="4400" dirty="0">
                <a:solidFill>
                  <a:schemeClr val="tx1"/>
                </a:solidFill>
                <a:effectLst/>
                <a:latin typeface="Univers LT Std 47 Cn Lt" pitchFamily="34" charset="0"/>
              </a:rPr>
              <a:t>„Da packte Saul der Zorn über </a:t>
            </a:r>
            <a:r>
              <a:rPr lang="de-CH" altLang="de-DE" sz="4400" dirty="0" err="1">
                <a:solidFill>
                  <a:schemeClr val="tx1"/>
                </a:solidFill>
                <a:effectLst/>
                <a:latin typeface="Univers LT Std 47 Cn Lt" pitchFamily="34" charset="0"/>
              </a:rPr>
              <a:t>Jonatan</a:t>
            </a:r>
            <a:r>
              <a:rPr lang="de-CH" altLang="de-DE" sz="4400" dirty="0">
                <a:solidFill>
                  <a:schemeClr val="tx1"/>
                </a:solidFill>
                <a:effectLst/>
                <a:latin typeface="Univers LT Std 47 Cn Lt" pitchFamily="34" charset="0"/>
              </a:rPr>
              <a:t>; er schrie ihn an:</a:t>
            </a:r>
            <a:br>
              <a:rPr lang="de-CH" altLang="de-DE" sz="4400" dirty="0">
                <a:solidFill>
                  <a:schemeClr val="tx1"/>
                </a:solidFill>
                <a:effectLst/>
                <a:latin typeface="Univers LT Std 47 Cn Lt" pitchFamily="34" charset="0"/>
              </a:rPr>
            </a:br>
            <a:r>
              <a:rPr lang="de-CH" altLang="de-DE" sz="4400" dirty="0">
                <a:solidFill>
                  <a:schemeClr val="tx1"/>
                </a:solidFill>
                <a:effectLst/>
                <a:latin typeface="Univers LT Std 47 Cn Lt" pitchFamily="34" charset="0"/>
              </a:rPr>
              <a:t>‚Du Bastard!‘“</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7106574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547664" y="5085184"/>
            <a:ext cx="4176464" cy="400110"/>
          </a:xfrm>
        </p:spPr>
        <p:txBody>
          <a:bodyPr wrap="square">
            <a:spAutoFit/>
          </a:bodyPr>
          <a:lstStyle/>
          <a:p>
            <a:pPr algn="r"/>
            <a:r>
              <a:rPr lang="de-CH" altLang="de-DE" sz="2000" dirty="0">
                <a:effectLst/>
                <a:latin typeface="Univers LT Std 47 Cn Lt" pitchFamily="34" charset="0"/>
              </a:rPr>
              <a:t>1.Samuel 20,33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88640"/>
            <a:ext cx="6624736" cy="2123658"/>
          </a:xfrm>
        </p:spPr>
        <p:txBody>
          <a:bodyPr wrap="square">
            <a:spAutoFit/>
          </a:bodyPr>
          <a:lstStyle/>
          <a:p>
            <a:pPr algn="l"/>
            <a:r>
              <a:rPr lang="de-CH" altLang="de-DE" sz="4400" dirty="0">
                <a:solidFill>
                  <a:schemeClr val="tx1"/>
                </a:solidFill>
                <a:effectLst/>
                <a:latin typeface="Univers LT Std 47 Cn Lt" pitchFamily="34" charset="0"/>
              </a:rPr>
              <a:t>„Saul schleuderte seinen Speer nach </a:t>
            </a:r>
            <a:r>
              <a:rPr lang="de-CH" altLang="de-DE" sz="4400" dirty="0" err="1">
                <a:solidFill>
                  <a:schemeClr val="tx1"/>
                </a:solidFill>
                <a:effectLst/>
                <a:latin typeface="Univers LT Std 47 Cn Lt" pitchFamily="34" charset="0"/>
              </a:rPr>
              <a:t>Jonatan</a:t>
            </a:r>
            <a:r>
              <a:rPr lang="de-CH" altLang="de-DE" sz="4400" dirty="0">
                <a:solidFill>
                  <a:schemeClr val="tx1"/>
                </a:solidFill>
                <a:effectLst/>
                <a:latin typeface="Univers LT Std 47 Cn Lt" pitchFamily="34" charset="0"/>
              </a:rPr>
              <a:t> und wollte ihn damit treffen.“</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6502355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547664" y="5085184"/>
            <a:ext cx="4176464" cy="400110"/>
          </a:xfrm>
        </p:spPr>
        <p:txBody>
          <a:bodyPr wrap="square">
            <a:spAutoFit/>
          </a:bodyPr>
          <a:lstStyle/>
          <a:p>
            <a:pPr algn="r"/>
            <a:r>
              <a:rPr lang="de-CH" altLang="de-DE" sz="2000" dirty="0">
                <a:effectLst/>
                <a:latin typeface="Univers LT Std 47 Cn Lt" pitchFamily="34" charset="0"/>
              </a:rPr>
              <a:t>Römer-Brief 8,31-32</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88640"/>
            <a:ext cx="6570853" cy="3416320"/>
          </a:xfrm>
        </p:spPr>
        <p:txBody>
          <a:bodyPr wrap="square">
            <a:spAutoFit/>
          </a:bodyPr>
          <a:lstStyle/>
          <a:p>
            <a:pPr algn="l"/>
            <a:r>
              <a:rPr lang="de-CH" altLang="de-DE" sz="3600" dirty="0">
                <a:solidFill>
                  <a:schemeClr val="tx1"/>
                </a:solidFill>
                <a:effectLst/>
                <a:latin typeface="Univers LT Std 47 Cn Lt" pitchFamily="34" charset="0"/>
              </a:rPr>
              <a:t>„Gott hat nicht einmal seinen eigenen Sohn verschont, sondern hat ihn für uns alle hergegeben. Wird uns dann zusammen mit seinem Sohn nicht auch alles andere geschenkt werden?“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6373058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547664" y="5085184"/>
            <a:ext cx="4176464" cy="400110"/>
          </a:xfrm>
        </p:spPr>
        <p:txBody>
          <a:bodyPr wrap="square">
            <a:spAutoFit/>
          </a:bodyPr>
          <a:lstStyle/>
          <a:p>
            <a:pPr algn="r"/>
            <a:r>
              <a:rPr lang="de-CH" altLang="de-DE" sz="2000" dirty="0">
                <a:effectLst/>
                <a:latin typeface="Univers LT Std 47 Cn Lt" pitchFamily="34" charset="0"/>
              </a:rPr>
              <a:t>Epheser-Brief 4,26</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620688"/>
            <a:ext cx="6624736" cy="1446550"/>
          </a:xfrm>
        </p:spPr>
        <p:txBody>
          <a:bodyPr wrap="square">
            <a:spAutoFit/>
          </a:bodyPr>
          <a:lstStyle/>
          <a:p>
            <a:pPr algn="l"/>
            <a:r>
              <a:rPr lang="de-CH" altLang="de-DE" sz="4400" dirty="0">
                <a:solidFill>
                  <a:schemeClr val="tx1"/>
                </a:solidFill>
                <a:effectLst/>
                <a:latin typeface="Univers LT Std 47 Cn Lt" pitchFamily="34" charset="0"/>
              </a:rPr>
              <a:t>„Wenn ihr zornig seid, dann versündigt euch nicht.“</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3002738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547664" y="5085184"/>
            <a:ext cx="4176464" cy="400110"/>
          </a:xfrm>
        </p:spPr>
        <p:txBody>
          <a:bodyPr wrap="square">
            <a:spAutoFit/>
          </a:bodyPr>
          <a:lstStyle/>
          <a:p>
            <a:pPr algn="r"/>
            <a:r>
              <a:rPr lang="de-CH" altLang="de-DE" sz="2000" dirty="0">
                <a:effectLst/>
                <a:latin typeface="Univers LT Std 47 Cn Lt" pitchFamily="34" charset="0"/>
              </a:rPr>
              <a:t>Epheser-Brief 4,26</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620688"/>
            <a:ext cx="6624736" cy="1446550"/>
          </a:xfrm>
        </p:spPr>
        <p:txBody>
          <a:bodyPr wrap="square">
            <a:spAutoFit/>
          </a:bodyPr>
          <a:lstStyle/>
          <a:p>
            <a:pPr algn="l"/>
            <a:r>
              <a:rPr lang="de-CH" altLang="de-DE" sz="4400" dirty="0">
                <a:solidFill>
                  <a:schemeClr val="tx1"/>
                </a:solidFill>
                <a:effectLst/>
                <a:latin typeface="Univers LT Std 47 Cn Lt" pitchFamily="34" charset="0"/>
              </a:rPr>
              <a:t>„Legt euren Zorn ab, bevor die Sonne untergeht.“</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8761153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547664" y="5085184"/>
            <a:ext cx="4176464" cy="400110"/>
          </a:xfrm>
        </p:spPr>
        <p:txBody>
          <a:bodyPr wrap="square">
            <a:spAutoFit/>
          </a:bodyPr>
          <a:lstStyle/>
          <a:p>
            <a:pPr algn="r"/>
            <a:r>
              <a:rPr lang="de-CH" altLang="de-DE" sz="2000" dirty="0">
                <a:effectLst/>
                <a:latin typeface="Univers LT Std 47 Cn Lt" pitchFamily="34" charset="0"/>
              </a:rPr>
              <a:t>Römer-Brief 12,19</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8856984" cy="2862322"/>
          </a:xfrm>
        </p:spPr>
        <p:txBody>
          <a:bodyPr wrap="square">
            <a:spAutoFit/>
          </a:bodyPr>
          <a:lstStyle/>
          <a:p>
            <a:pPr algn="l"/>
            <a:r>
              <a:rPr lang="de-CH" altLang="de-DE" sz="3600" dirty="0">
                <a:solidFill>
                  <a:schemeClr val="tx1"/>
                </a:solidFill>
                <a:effectLst/>
                <a:latin typeface="Univers LT Std 47 Cn Lt" pitchFamily="34" charset="0"/>
              </a:rPr>
              <a:t>„Nehmt keine Rache, holt euch nicht selbst euer Recht, meine Lieben, sondern überlasst das Gericht Gott. Er sagt ja in den Heiligen Schriften: ‚Ich bin der Rächer, ich habe mir das Gericht vorbehalten, ich selbst werde vergelten.‘“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4366523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547664" y="5085184"/>
            <a:ext cx="4176464" cy="400110"/>
          </a:xfrm>
        </p:spPr>
        <p:txBody>
          <a:bodyPr wrap="square">
            <a:spAutoFit/>
          </a:bodyPr>
          <a:lstStyle/>
          <a:p>
            <a:pPr algn="r"/>
            <a:r>
              <a:rPr lang="de-CH" altLang="de-DE" sz="2000" dirty="0">
                <a:effectLst/>
                <a:latin typeface="Univers LT Std 47 Cn Lt" pitchFamily="34" charset="0"/>
              </a:rPr>
              <a:t>Römer-Brief 12,20</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88640"/>
            <a:ext cx="8136904" cy="2308324"/>
          </a:xfrm>
        </p:spPr>
        <p:txBody>
          <a:bodyPr wrap="square">
            <a:spAutoFit/>
          </a:bodyPr>
          <a:lstStyle/>
          <a:p>
            <a:pPr algn="l"/>
            <a:r>
              <a:rPr lang="de-CH" altLang="de-DE" sz="3600" dirty="0">
                <a:solidFill>
                  <a:schemeClr val="tx1"/>
                </a:solidFill>
                <a:effectLst/>
                <a:latin typeface="Univers LT Std 47 Cn Lt" pitchFamily="34" charset="0"/>
              </a:rPr>
              <a:t>„Handelt vielmehr nach dem Wort: ‚Wenn dein Feind hungrig ist, dann gib ihm zu essen, und wenn er Durst hat, gib ihm zu trinken. Dann wird es ihm bald Leid tun, dein Feind zu sein.‘“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30002840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547664" y="5085184"/>
            <a:ext cx="4176464" cy="400110"/>
          </a:xfrm>
        </p:spPr>
        <p:txBody>
          <a:bodyPr wrap="square">
            <a:spAutoFit/>
          </a:bodyPr>
          <a:lstStyle/>
          <a:p>
            <a:pPr algn="r"/>
            <a:r>
              <a:rPr lang="de-CH" altLang="de-DE" sz="2000" dirty="0">
                <a:effectLst/>
                <a:latin typeface="Univers LT Std 47 Cn Lt" pitchFamily="34" charset="0"/>
              </a:rPr>
              <a:t>Epheser-Brief 4,27</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620688"/>
            <a:ext cx="6624736" cy="1446550"/>
          </a:xfrm>
        </p:spPr>
        <p:txBody>
          <a:bodyPr wrap="square">
            <a:spAutoFit/>
          </a:bodyPr>
          <a:lstStyle/>
          <a:p>
            <a:pPr algn="l"/>
            <a:r>
              <a:rPr lang="de-CH" altLang="de-DE" sz="4400" dirty="0">
                <a:solidFill>
                  <a:schemeClr val="tx1"/>
                </a:solidFill>
                <a:effectLst/>
                <a:latin typeface="Univers LT Std 47 Cn Lt" pitchFamily="34" charset="0"/>
              </a:rPr>
              <a:t>„Gebt dem Teufel keinen Raum in eurem Leben!“</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22281148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547664" y="5085184"/>
            <a:ext cx="4176464" cy="400110"/>
          </a:xfrm>
        </p:spPr>
        <p:txBody>
          <a:bodyPr wrap="square">
            <a:spAutoFit/>
          </a:bodyPr>
          <a:lstStyle/>
          <a:p>
            <a:pPr algn="r"/>
            <a:r>
              <a:rPr lang="de-CH" altLang="de-DE" sz="2000" dirty="0">
                <a:effectLst/>
                <a:latin typeface="Univers LT Std 47 Cn Lt" pitchFamily="34" charset="0"/>
              </a:rPr>
              <a:t>Jakobus-Brief 1,19-20</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8136904" cy="2862322"/>
          </a:xfrm>
        </p:spPr>
        <p:txBody>
          <a:bodyPr wrap="square">
            <a:spAutoFit/>
          </a:bodyPr>
          <a:lstStyle/>
          <a:p>
            <a:pPr algn="l"/>
            <a:r>
              <a:rPr lang="de-CH" altLang="de-DE" sz="3600" dirty="0">
                <a:solidFill>
                  <a:schemeClr val="tx1"/>
                </a:solidFill>
                <a:effectLst/>
                <a:latin typeface="Univers LT Std 47 Cn Lt" pitchFamily="34" charset="0"/>
              </a:rPr>
              <a:t>„Denkt daran, meine lieben Geschwister: Jeder sei schnell bereit zu hören, aber jeder lasse sich Zeit, ehe er redet, und erst recht, ehe er zornig wird. Denn der Zorn des Menschen tut nicht, was vor Gott recht ist.“</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81828654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323528" y="764704"/>
            <a:ext cx="8352928" cy="923330"/>
          </a:xfrm>
        </p:spPr>
        <p:txBody>
          <a:bodyPr wrap="square">
            <a:spAutoFit/>
          </a:bodyPr>
          <a:lstStyle/>
          <a:p>
            <a:pPr algn="l"/>
            <a:r>
              <a:rPr lang="de-DE" altLang="de-DE" dirty="0">
                <a:solidFill>
                  <a:schemeClr val="tx1"/>
                </a:solidFill>
                <a:effectLst/>
                <a:latin typeface="Univers LT Std 47 Cn Lt" pitchFamily="34" charset="0"/>
              </a:rPr>
              <a:t>III. </a:t>
            </a:r>
            <a:r>
              <a:rPr lang="de-CH" altLang="de-DE" dirty="0">
                <a:solidFill>
                  <a:schemeClr val="tx1"/>
                </a:solidFill>
                <a:effectLst/>
                <a:latin typeface="Univers LT Std 47 Cn Lt" pitchFamily="34" charset="0"/>
              </a:rPr>
              <a:t>Die Handlungsweise umpolen</a:t>
            </a:r>
            <a:endParaRPr lang="de-DE" altLang="de-DE" dirty="0">
              <a:solidFill>
                <a:schemeClr val="tx1"/>
              </a:solidFill>
              <a:effectLst/>
              <a:latin typeface="Univers LT Std 47 Cn Lt" pitchFamily="34" charset="0"/>
            </a:endParaRPr>
          </a:p>
        </p:txBody>
      </p:sp>
    </p:spTree>
    <p:extLst>
      <p:ext uri="{BB962C8B-B14F-4D97-AF65-F5344CB8AC3E}">
        <p14:creationId xmlns:p14="http://schemas.microsoft.com/office/powerpoint/2010/main" val="189550681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547664" y="5085184"/>
            <a:ext cx="4176464" cy="400110"/>
          </a:xfrm>
        </p:spPr>
        <p:txBody>
          <a:bodyPr wrap="square">
            <a:spAutoFit/>
          </a:bodyPr>
          <a:lstStyle/>
          <a:p>
            <a:pPr algn="r"/>
            <a:r>
              <a:rPr lang="de-CH" altLang="de-DE" sz="2000" dirty="0">
                <a:effectLst/>
                <a:latin typeface="Univers LT Std 47 Cn Lt" pitchFamily="34" charset="0"/>
              </a:rPr>
              <a:t>Epheser-Brief 4,28</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620688"/>
            <a:ext cx="6624736" cy="1446550"/>
          </a:xfrm>
        </p:spPr>
        <p:txBody>
          <a:bodyPr wrap="square">
            <a:spAutoFit/>
          </a:bodyPr>
          <a:lstStyle/>
          <a:p>
            <a:pPr algn="l"/>
            <a:r>
              <a:rPr lang="de-CH" altLang="de-DE" sz="4400" dirty="0">
                <a:solidFill>
                  <a:schemeClr val="tx1"/>
                </a:solidFill>
                <a:effectLst/>
                <a:latin typeface="Univers LT Std 47 Cn Lt" pitchFamily="34" charset="0"/>
              </a:rPr>
              <a:t>„Wer vom Diebstahl gelebt hat, muss jetzt damit aufhören.“ </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41632044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547664" y="5085184"/>
            <a:ext cx="4176464" cy="400110"/>
          </a:xfrm>
        </p:spPr>
        <p:txBody>
          <a:bodyPr wrap="square">
            <a:spAutoFit/>
          </a:bodyPr>
          <a:lstStyle/>
          <a:p>
            <a:pPr algn="r"/>
            <a:r>
              <a:rPr lang="de-CH" altLang="de-DE" sz="2000" dirty="0">
                <a:effectLst/>
                <a:latin typeface="Univers LT Std 47 Cn Lt" pitchFamily="34" charset="0"/>
              </a:rPr>
              <a:t>Epheser-Brief 4,28</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8280920" cy="2800767"/>
          </a:xfrm>
        </p:spPr>
        <p:txBody>
          <a:bodyPr wrap="square">
            <a:spAutoFit/>
          </a:bodyPr>
          <a:lstStyle/>
          <a:p>
            <a:pPr algn="l"/>
            <a:r>
              <a:rPr lang="de-CH" altLang="de-DE" sz="4400" dirty="0">
                <a:solidFill>
                  <a:schemeClr val="tx1"/>
                </a:solidFill>
                <a:effectLst/>
                <a:latin typeface="Univers LT Std 47 Cn Lt" pitchFamily="34" charset="0"/>
              </a:rPr>
              <a:t>„Der Dieb soll seinen Lebensunterhalt durch eigene Arbeit verdienen und zusehen, dass er auch noch etwas</a:t>
            </a:r>
            <a:br>
              <a:rPr lang="de-CH" altLang="de-DE" sz="4400" dirty="0">
                <a:solidFill>
                  <a:schemeClr val="tx1"/>
                </a:solidFill>
                <a:effectLst/>
                <a:latin typeface="Univers LT Std 47 Cn Lt" pitchFamily="34" charset="0"/>
              </a:rPr>
            </a:br>
            <a:r>
              <a:rPr lang="de-CH" altLang="de-DE" sz="4400" dirty="0">
                <a:solidFill>
                  <a:schemeClr val="tx1"/>
                </a:solidFill>
                <a:effectLst/>
                <a:latin typeface="Univers LT Std 47 Cn Lt" pitchFamily="34" charset="0"/>
              </a:rPr>
              <a:t>für die Armen übrig hat.“</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423002484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323528" y="836712"/>
            <a:ext cx="5760640" cy="1107996"/>
          </a:xfrm>
        </p:spPr>
        <p:txBody>
          <a:bodyPr wrap="square">
            <a:spAutoFit/>
          </a:bodyPr>
          <a:lstStyle/>
          <a:p>
            <a:pPr algn="l"/>
            <a:r>
              <a:rPr lang="de-DE" altLang="de-DE" sz="6600" dirty="0">
                <a:solidFill>
                  <a:schemeClr val="tx1"/>
                </a:solidFill>
                <a:effectLst/>
                <a:latin typeface="Univers LT Std 47 Cn Lt" pitchFamily="34" charset="0"/>
              </a:rPr>
              <a:t>Schlussgedanke</a:t>
            </a:r>
          </a:p>
        </p:txBody>
      </p:sp>
    </p:spTree>
    <p:extLst>
      <p:ext uri="{BB962C8B-B14F-4D97-AF65-F5344CB8AC3E}">
        <p14:creationId xmlns:p14="http://schemas.microsoft.com/office/powerpoint/2010/main" val="5993744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547664" y="5085184"/>
            <a:ext cx="4176464" cy="400110"/>
          </a:xfrm>
        </p:spPr>
        <p:txBody>
          <a:bodyPr wrap="square">
            <a:spAutoFit/>
          </a:bodyPr>
          <a:lstStyle/>
          <a:p>
            <a:pPr algn="r"/>
            <a:r>
              <a:rPr lang="de-CH" altLang="de-DE" sz="2000" dirty="0">
                <a:effectLst/>
                <a:latin typeface="Univers LT Std 47 Cn Lt" pitchFamily="34" charset="0"/>
              </a:rPr>
              <a:t>Epheser-Brief 4,17</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8352928" cy="2800767"/>
          </a:xfrm>
        </p:spPr>
        <p:txBody>
          <a:bodyPr wrap="square">
            <a:spAutoFit/>
          </a:bodyPr>
          <a:lstStyle/>
          <a:p>
            <a:pPr algn="l"/>
            <a:r>
              <a:rPr lang="de-CH" altLang="de-DE" sz="4400" dirty="0">
                <a:solidFill>
                  <a:schemeClr val="tx1"/>
                </a:solidFill>
                <a:effectLst/>
                <a:latin typeface="Univers LT Std 47 Cn Lt" pitchFamily="34" charset="0"/>
              </a:rPr>
              <a:t>„Ihr dürft nicht mehr wie die Menschen leben, die Gott nicht kennen und deshalb von ihrem verkehrten</a:t>
            </a:r>
            <a:br>
              <a:rPr lang="de-CH" altLang="de-DE" sz="4400" dirty="0">
                <a:solidFill>
                  <a:schemeClr val="tx1"/>
                </a:solidFill>
                <a:effectLst/>
                <a:latin typeface="Univers LT Std 47 Cn Lt" pitchFamily="34" charset="0"/>
              </a:rPr>
            </a:br>
            <a:r>
              <a:rPr lang="de-CH" altLang="de-DE" sz="4400" dirty="0">
                <a:solidFill>
                  <a:schemeClr val="tx1"/>
                </a:solidFill>
                <a:effectLst/>
                <a:latin typeface="Univers LT Std 47 Cn Lt" pitchFamily="34" charset="0"/>
              </a:rPr>
              <a:t>Denken in die Irre geführt werden.“</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91441847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547664" y="5085184"/>
            <a:ext cx="4176464" cy="400110"/>
          </a:xfrm>
        </p:spPr>
        <p:txBody>
          <a:bodyPr wrap="square">
            <a:spAutoFit/>
          </a:bodyPr>
          <a:lstStyle/>
          <a:p>
            <a:pPr algn="r"/>
            <a:r>
              <a:rPr lang="de-CH" altLang="de-DE" sz="2000" dirty="0">
                <a:effectLst/>
                <a:latin typeface="Univers LT Std 47 Cn Lt" pitchFamily="34" charset="0"/>
              </a:rPr>
              <a:t>Kolosser-Brief 1,21</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404664"/>
            <a:ext cx="8712968" cy="1754326"/>
          </a:xfrm>
        </p:spPr>
        <p:txBody>
          <a:bodyPr wrap="square">
            <a:spAutoFit/>
          </a:bodyPr>
          <a:lstStyle/>
          <a:p>
            <a:pPr algn="l"/>
            <a:r>
              <a:rPr lang="de-CH" altLang="de-DE" sz="3600" dirty="0">
                <a:solidFill>
                  <a:schemeClr val="tx1"/>
                </a:solidFill>
                <a:effectLst/>
                <a:latin typeface="Univers LT Std 47 Cn Lt" pitchFamily="34" charset="0"/>
              </a:rPr>
              <a:t>„Früher lebtet ihr fern von Gott, und eure feindliche Haltung ihm gegenüber zeigte sich an all dem Bösen, was ihr getan habt.“</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40743976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547664" y="5085184"/>
            <a:ext cx="4176464" cy="400110"/>
          </a:xfrm>
        </p:spPr>
        <p:txBody>
          <a:bodyPr wrap="square">
            <a:spAutoFit/>
          </a:bodyPr>
          <a:lstStyle/>
          <a:p>
            <a:pPr algn="r"/>
            <a:r>
              <a:rPr lang="de-CH" altLang="de-DE" sz="2000" dirty="0">
                <a:effectLst/>
                <a:latin typeface="Univers LT Std 47 Cn Lt" pitchFamily="34" charset="0"/>
              </a:rPr>
              <a:t>Kolosser-Brief 1,22</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72008" y="44624"/>
            <a:ext cx="8964488" cy="3416320"/>
          </a:xfrm>
        </p:spPr>
        <p:txBody>
          <a:bodyPr wrap="square">
            <a:spAutoFit/>
          </a:bodyPr>
          <a:lstStyle/>
          <a:p>
            <a:pPr algn="l"/>
            <a:r>
              <a:rPr lang="de-CH" altLang="de-DE" sz="3600" dirty="0">
                <a:solidFill>
                  <a:schemeClr val="tx1"/>
                </a:solidFill>
                <a:effectLst/>
                <a:latin typeface="Univers LT Std 47 Cn Lt" pitchFamily="34" charset="0"/>
              </a:rPr>
              <a:t>„Doch jetzt hat Gott euch mit sich versöhnt durch den Tod, den Christus in seinem irdischen Körper</a:t>
            </a:r>
            <a:br>
              <a:rPr lang="de-CH" altLang="de-DE" sz="3600" dirty="0">
                <a:solidFill>
                  <a:schemeClr val="tx1"/>
                </a:solidFill>
                <a:effectLst/>
                <a:latin typeface="Univers LT Std 47 Cn Lt" pitchFamily="34" charset="0"/>
              </a:rPr>
            </a:br>
            <a:r>
              <a:rPr lang="de-CH" altLang="de-DE" sz="3600" dirty="0">
                <a:solidFill>
                  <a:schemeClr val="tx1"/>
                </a:solidFill>
                <a:effectLst/>
                <a:latin typeface="Univers LT Std 47 Cn Lt" pitchFamily="34" charset="0"/>
              </a:rPr>
              <a:t>auf sich nahm. Denn Gott möchte euch zu Menschen machen, die heilig und ohne irgendeinen Makel vor ihn treten können und gegen die keine</a:t>
            </a:r>
            <a:br>
              <a:rPr lang="de-CH" altLang="de-DE" sz="3600" dirty="0">
                <a:solidFill>
                  <a:schemeClr val="tx1"/>
                </a:solidFill>
                <a:effectLst/>
                <a:latin typeface="Univers LT Std 47 Cn Lt" pitchFamily="34" charset="0"/>
              </a:rPr>
            </a:br>
            <a:r>
              <a:rPr lang="de-CH" altLang="de-DE" sz="3600" dirty="0">
                <a:solidFill>
                  <a:schemeClr val="tx1"/>
                </a:solidFill>
                <a:effectLst/>
                <a:latin typeface="Univers LT Std 47 Cn Lt" pitchFamily="34" charset="0"/>
              </a:rPr>
              <a:t>Anklage mehr erhoben werden kann.“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5175618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547664" y="5085184"/>
            <a:ext cx="4176464" cy="400110"/>
          </a:xfrm>
        </p:spPr>
        <p:txBody>
          <a:bodyPr wrap="square">
            <a:spAutoFit/>
          </a:bodyPr>
          <a:lstStyle/>
          <a:p>
            <a:pPr algn="r"/>
            <a:r>
              <a:rPr lang="de-CH" altLang="de-DE" sz="2000" dirty="0">
                <a:effectLst/>
                <a:latin typeface="Univers LT Std 47 Cn Lt" pitchFamily="34" charset="0"/>
              </a:rPr>
              <a:t>Epheser-Brief 4,22 &amp; 24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55101" y="140439"/>
            <a:ext cx="8352928" cy="1200329"/>
          </a:xfrm>
        </p:spPr>
        <p:txBody>
          <a:bodyPr wrap="square">
            <a:spAutoFit/>
          </a:bodyPr>
          <a:lstStyle/>
          <a:p>
            <a:pPr algn="l"/>
            <a:r>
              <a:rPr lang="de-CH" altLang="de-DE" sz="3600" dirty="0">
                <a:solidFill>
                  <a:schemeClr val="tx1"/>
                </a:solidFill>
                <a:effectLst/>
                <a:latin typeface="Univers LT Std 47 Cn Lt" pitchFamily="34" charset="0"/>
              </a:rPr>
              <a:t>„Ja, legt den ganzen alten Menschen ab, der seinen Begierden folgt!“</a:t>
            </a:r>
            <a:endParaRPr lang="de-DE" altLang="de-DE" sz="3600" dirty="0">
              <a:solidFill>
                <a:schemeClr val="tx1"/>
              </a:solidFill>
              <a:effectLst/>
              <a:latin typeface="Univers LT Std 47 Cn Lt" pitchFamily="34" charset="0"/>
            </a:endParaRPr>
          </a:p>
        </p:txBody>
      </p:sp>
      <p:sp>
        <p:nvSpPr>
          <p:cNvPr id="4" name="Rectangle 2">
            <a:extLst>
              <a:ext uri="{FF2B5EF4-FFF2-40B4-BE49-F238E27FC236}">
                <a16:creationId xmlns:a16="http://schemas.microsoft.com/office/drawing/2014/main" xmlns="" id="{D4ACDF93-F621-4102-A0EE-BA07DE80F86A}"/>
              </a:ext>
            </a:extLst>
          </p:cNvPr>
          <p:cNvSpPr txBox="1">
            <a:spLocks noChangeArrowheads="1"/>
          </p:cNvSpPr>
          <p:nvPr/>
        </p:nvSpPr>
        <p:spPr bwMode="auto">
          <a:xfrm>
            <a:off x="55101" y="1408708"/>
            <a:ext cx="8909387"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lgn="ctr" rtl="0" eaLnBrk="1" fontAlgn="base" hangingPunct="1">
              <a:spcBef>
                <a:spcPct val="0"/>
              </a:spcBef>
              <a:spcAft>
                <a:spcPct val="0"/>
              </a:spcAft>
              <a:defRPr sz="5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a:lstStyle>
          <a:p>
            <a:pPr algn="l"/>
            <a:r>
              <a:rPr lang="de-CH" altLang="de-DE" sz="3600" kern="0" dirty="0">
                <a:solidFill>
                  <a:schemeClr val="tx1"/>
                </a:solidFill>
                <a:effectLst/>
                <a:latin typeface="Univers LT Std 47 Cn Lt" pitchFamily="34" charset="0"/>
              </a:rPr>
              <a:t>„Zieht den neuen Menschen an, der nach Gottes Bild erschaffen ist und dessen Kennzeichen Gerechtigkeit und Heiligkeit sind,</a:t>
            </a:r>
          </a:p>
          <a:p>
            <a:pPr algn="l"/>
            <a:r>
              <a:rPr lang="de-CH" altLang="de-DE" sz="3600" kern="0" dirty="0">
                <a:solidFill>
                  <a:schemeClr val="tx1"/>
                </a:solidFill>
                <a:effectLst/>
                <a:latin typeface="Univers LT Std 47 Cn Lt" pitchFamily="34" charset="0"/>
              </a:rPr>
              <a:t>die sich auf die Wahrheit gründen.“</a:t>
            </a:r>
            <a:endParaRPr lang="de-DE" altLang="de-DE" sz="3600" kern="0" dirty="0">
              <a:solidFill>
                <a:schemeClr val="tx1"/>
              </a:solidFill>
              <a:effectLst/>
              <a:latin typeface="Univers LT Std 47 Cn Lt" pitchFamily="34" charset="0"/>
            </a:endParaRPr>
          </a:p>
        </p:txBody>
      </p:sp>
    </p:spTree>
    <p:extLst>
      <p:ext uri="{BB962C8B-B14F-4D97-AF65-F5344CB8AC3E}">
        <p14:creationId xmlns:p14="http://schemas.microsoft.com/office/powerpoint/2010/main" val="40297731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547664" y="5085184"/>
            <a:ext cx="4176464" cy="400110"/>
          </a:xfrm>
        </p:spPr>
        <p:txBody>
          <a:bodyPr wrap="square">
            <a:spAutoFit/>
          </a:bodyPr>
          <a:lstStyle/>
          <a:p>
            <a:pPr algn="r"/>
            <a:r>
              <a:rPr lang="de-CH" altLang="de-DE" sz="2000" dirty="0">
                <a:effectLst/>
                <a:latin typeface="Univers LT Std 47 Cn Lt" pitchFamily="34" charset="0"/>
              </a:rPr>
              <a:t>Epheser-Brief 4,25</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88640"/>
            <a:ext cx="8352928" cy="2123658"/>
          </a:xfrm>
        </p:spPr>
        <p:txBody>
          <a:bodyPr wrap="square">
            <a:spAutoFit/>
          </a:bodyPr>
          <a:lstStyle/>
          <a:p>
            <a:pPr algn="l"/>
            <a:r>
              <a:rPr lang="de-CH" altLang="de-DE" sz="4400" dirty="0">
                <a:solidFill>
                  <a:schemeClr val="tx1"/>
                </a:solidFill>
                <a:effectLst/>
                <a:latin typeface="Univers LT Std 47 Cn Lt" pitchFamily="34" charset="0"/>
              </a:rPr>
              <a:t>Legt das Lügen ab und sagt zueinander die Wahrheit; denn wir alle sind Glieder am Leib von Christus.</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2326039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547664" y="5085184"/>
            <a:ext cx="4176464" cy="400110"/>
          </a:xfrm>
        </p:spPr>
        <p:txBody>
          <a:bodyPr wrap="square">
            <a:spAutoFit/>
          </a:bodyPr>
          <a:lstStyle/>
          <a:p>
            <a:pPr algn="r"/>
            <a:r>
              <a:rPr lang="de-CH" altLang="de-DE" sz="2000" dirty="0">
                <a:effectLst/>
                <a:latin typeface="Univers LT Std 47 Cn Lt" pitchFamily="34" charset="0"/>
              </a:rPr>
              <a:t>Epheser-Brief 4,26-27</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8352928" cy="2800767"/>
          </a:xfrm>
        </p:spPr>
        <p:txBody>
          <a:bodyPr wrap="square">
            <a:spAutoFit/>
          </a:bodyPr>
          <a:lstStyle/>
          <a:p>
            <a:pPr algn="l"/>
            <a:r>
              <a:rPr lang="de-CH" altLang="de-DE" sz="4400" dirty="0">
                <a:solidFill>
                  <a:schemeClr val="tx1"/>
                </a:solidFill>
                <a:effectLst/>
                <a:latin typeface="Univers LT Std 47 Cn Lt" pitchFamily="34" charset="0"/>
              </a:rPr>
              <a:t>Wenn ihr zornig seid, dann versündigt euch nicht. Legt euren Zorn ab, bevor die Sonne untergeht. Gebt dem Teufel keinen Raum in eurem Leben!</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9350543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547664" y="5085184"/>
            <a:ext cx="4176464" cy="400110"/>
          </a:xfrm>
        </p:spPr>
        <p:txBody>
          <a:bodyPr wrap="square">
            <a:spAutoFit/>
          </a:bodyPr>
          <a:lstStyle/>
          <a:p>
            <a:pPr algn="r"/>
            <a:r>
              <a:rPr lang="de-CH" altLang="de-DE" sz="2000" dirty="0">
                <a:effectLst/>
                <a:latin typeface="Univers LT Std 47 Cn Lt" pitchFamily="34" charset="0"/>
              </a:rPr>
              <a:t>Epheser-Brief 4,28</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44624"/>
            <a:ext cx="8424936" cy="4154984"/>
          </a:xfrm>
        </p:spPr>
        <p:txBody>
          <a:bodyPr wrap="square">
            <a:spAutoFit/>
          </a:bodyPr>
          <a:lstStyle/>
          <a:p>
            <a:pPr algn="l"/>
            <a:r>
              <a:rPr lang="de-CH" altLang="de-DE" sz="4400" dirty="0">
                <a:solidFill>
                  <a:schemeClr val="tx1"/>
                </a:solidFill>
                <a:effectLst/>
                <a:latin typeface="Univers LT Std 47 Cn Lt" pitchFamily="34" charset="0"/>
              </a:rPr>
              <a:t>Wer vom Diebstahl gelebt hat, muss jetzt damit aufhören. Er soll seinen Lebensunterhalt durch eigene Arbeit verdienen und zusehen, dass</a:t>
            </a:r>
            <a:br>
              <a:rPr lang="de-CH" altLang="de-DE" sz="4400" dirty="0">
                <a:solidFill>
                  <a:schemeClr val="tx1"/>
                </a:solidFill>
                <a:effectLst/>
                <a:latin typeface="Univers LT Std 47 Cn Lt" pitchFamily="34" charset="0"/>
              </a:rPr>
            </a:br>
            <a:r>
              <a:rPr lang="de-CH" altLang="de-DE" sz="4400" dirty="0">
                <a:solidFill>
                  <a:schemeClr val="tx1"/>
                </a:solidFill>
                <a:effectLst/>
                <a:latin typeface="Univers LT Std 47 Cn Lt" pitchFamily="34" charset="0"/>
              </a:rPr>
              <a:t>er auch noch etwas für</a:t>
            </a:r>
            <a:br>
              <a:rPr lang="de-CH" altLang="de-DE" sz="4400" dirty="0">
                <a:solidFill>
                  <a:schemeClr val="tx1"/>
                </a:solidFill>
                <a:effectLst/>
                <a:latin typeface="Univers LT Std 47 Cn Lt" pitchFamily="34" charset="0"/>
              </a:rPr>
            </a:br>
            <a:r>
              <a:rPr lang="de-CH" altLang="de-DE" sz="4400" dirty="0">
                <a:solidFill>
                  <a:schemeClr val="tx1"/>
                </a:solidFill>
                <a:effectLst/>
                <a:latin typeface="Univers LT Std 47 Cn Lt" pitchFamily="34" charset="0"/>
              </a:rPr>
              <a:t>die Armen übrig hat.</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5397814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323528" y="985664"/>
            <a:ext cx="8640960" cy="769441"/>
          </a:xfrm>
        </p:spPr>
        <p:txBody>
          <a:bodyPr wrap="square">
            <a:spAutoFit/>
          </a:bodyPr>
          <a:lstStyle/>
          <a:p>
            <a:pPr algn="l"/>
            <a:r>
              <a:rPr lang="de-DE" altLang="de-DE" sz="4400" dirty="0">
                <a:solidFill>
                  <a:schemeClr val="tx1"/>
                </a:solidFill>
                <a:effectLst/>
                <a:latin typeface="Univers LT Std 47 Cn Lt" pitchFamily="34" charset="0"/>
              </a:rPr>
              <a:t>I. </a:t>
            </a:r>
            <a:r>
              <a:rPr lang="de-CH" altLang="de-DE" sz="4400" dirty="0">
                <a:solidFill>
                  <a:schemeClr val="tx1"/>
                </a:solidFill>
                <a:effectLst/>
                <a:latin typeface="Univers LT Std 47 Cn Lt" pitchFamily="34" charset="0"/>
              </a:rPr>
              <a:t>Die Wahrheit hochhalten</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3796625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9" name="Grafik 8">
            <a:extLst>
              <a:ext uri="{FF2B5EF4-FFF2-40B4-BE49-F238E27FC236}">
                <a16:creationId xmlns:a16="http://schemas.microsoft.com/office/drawing/2014/main" xmlns="" id="{FD42DB4A-C5FD-4E1D-99FF-BDD588C50B8B}"/>
              </a:ext>
            </a:extLst>
          </p:cNvPr>
          <p:cNvPicPr>
            <a:picLocks noChangeAspect="1"/>
          </p:cNvPicPr>
          <p:nvPr/>
        </p:nvPicPr>
        <p:blipFill>
          <a:blip r:embed="rId3"/>
          <a:stretch>
            <a:fillRect/>
          </a:stretch>
        </p:blipFill>
        <p:spPr>
          <a:xfrm>
            <a:off x="179512" y="260648"/>
            <a:ext cx="4015333" cy="3997487"/>
          </a:xfrm>
          <a:prstGeom prst="rect">
            <a:avLst/>
          </a:prstGeom>
        </p:spPr>
      </p:pic>
    </p:spTree>
    <p:extLst>
      <p:ext uri="{BB962C8B-B14F-4D97-AF65-F5344CB8AC3E}">
        <p14:creationId xmlns:p14="http://schemas.microsoft.com/office/powerpoint/2010/main" val="4254527090"/>
      </p:ext>
    </p:extLst>
  </p:cSld>
  <p:clrMapOvr>
    <a:masterClrMapping/>
  </p:clrMapOvr>
</p:sld>
</file>

<file path=ppt/theme/theme1.xml><?xml version="1.0" encoding="utf-8"?>
<a:theme xmlns:a="http://schemas.openxmlformats.org/drawingml/2006/main" name="Designvorlage 'Berggipfel'">
  <a:themeElements>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Default 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Default Design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Default Design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Default Design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Default Design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Default Design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Default Design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Default Design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Designvorlage 'Berggipfel'</Template>
  <TotalTime>0</TotalTime>
  <Words>646</Words>
  <Application>Microsoft Office PowerPoint</Application>
  <PresentationFormat>Bildschirmpräsentation (4:3)</PresentationFormat>
  <Paragraphs>89</Paragraphs>
  <Slides>31</Slides>
  <Notes>31</Notes>
  <HiddenSlides>0</HiddenSlides>
  <MMClips>0</MMClips>
  <ScaleCrop>false</ScaleCrop>
  <HeadingPairs>
    <vt:vector size="4" baseType="variant">
      <vt:variant>
        <vt:lpstr>Design</vt:lpstr>
      </vt:variant>
      <vt:variant>
        <vt:i4>1</vt:i4>
      </vt:variant>
      <vt:variant>
        <vt:lpstr>Folientitel</vt:lpstr>
      </vt:variant>
      <vt:variant>
        <vt:i4>31</vt:i4>
      </vt:variant>
    </vt:vector>
  </HeadingPairs>
  <TitlesOfParts>
    <vt:vector size="32" baseType="lpstr">
      <vt:lpstr>Designvorlage 'Berggipfel'</vt:lpstr>
      <vt:lpstr>Praktische Tipps fürs Leben 1</vt:lpstr>
      <vt:lpstr>„Gott hat nicht einmal seinen eigenen Sohn verschont, sondern hat ihn für uns alle hergegeben. Wird uns dann zusammen mit seinem Sohn nicht auch alles andere geschenkt werden?“</vt:lpstr>
      <vt:lpstr>„Ihr dürft nicht mehr wie die Menschen leben, die Gott nicht kennen und deshalb von ihrem verkehrten Denken in die Irre geführt werden.“</vt:lpstr>
      <vt:lpstr>„Ja, legt den ganzen alten Menschen ab, der seinen Begierden folgt!“</vt:lpstr>
      <vt:lpstr>Legt das Lügen ab und sagt zueinander die Wahrheit; denn wir alle sind Glieder am Leib von Christus.</vt:lpstr>
      <vt:lpstr>Wenn ihr zornig seid, dann versündigt euch nicht. Legt euren Zorn ab, bevor die Sonne untergeht. Gebt dem Teufel keinen Raum in eurem Leben!</vt:lpstr>
      <vt:lpstr>Wer vom Diebstahl gelebt hat, muss jetzt damit aufhören. Er soll seinen Lebensunterhalt durch eigene Arbeit verdienen und zusehen, dass er auch noch etwas für die Armen übrig hat.</vt:lpstr>
      <vt:lpstr>I. Die Wahrheit hochhalten</vt:lpstr>
      <vt:lpstr>PowerPoint-Präsentation</vt:lpstr>
      <vt:lpstr>PowerPoint-Präsentation</vt:lpstr>
      <vt:lpstr>„Menschen, die ihre Verfehlungen verheimlichen, haben keinen Erfolg im Leben; aber alle, die ihr Unrecht bekennen und aufgeben, finden Gottes Erbarmen.“</vt:lpstr>
      <vt:lpstr>„Legt das Lügen ab und sagt zueinander die Wahrheit.“</vt:lpstr>
      <vt:lpstr>„Du sollst nichts Unwahres über deinen Mitmenschen sagen.“</vt:lpstr>
      <vt:lpstr>„Denn wir alle sind Glieder am Leib von Christus.“</vt:lpstr>
      <vt:lpstr>„Belügt einander nicht mehr! Ihr habt doch das alte Gewand ausgezogen – den alten Menschen mit seinen Verhaltensweisen.“</vt:lpstr>
      <vt:lpstr>II. Den Zorn kanalisieren</vt:lpstr>
      <vt:lpstr>„Pinhas, hat die Strafe vom Volk abgewendet. Er hat denselben Zorn empfunden wie ich und aus diesem Zorn heraus hat er gehandelt.“</vt:lpstr>
      <vt:lpstr>„Da packte Saul der Zorn über Jonatan; er schrie ihn an: ‚Du Bastard!‘“</vt:lpstr>
      <vt:lpstr>„Saul schleuderte seinen Speer nach Jonatan und wollte ihn damit treffen.“</vt:lpstr>
      <vt:lpstr>„Wenn ihr zornig seid, dann versündigt euch nicht.“</vt:lpstr>
      <vt:lpstr>„Legt euren Zorn ab, bevor die Sonne untergeht.“</vt:lpstr>
      <vt:lpstr>„Nehmt keine Rache, holt euch nicht selbst euer Recht, meine Lieben, sondern überlasst das Gericht Gott. Er sagt ja in den Heiligen Schriften: ‚Ich bin der Rächer, ich habe mir das Gericht vorbehalten, ich selbst werde vergelten.‘“</vt:lpstr>
      <vt:lpstr>„Handelt vielmehr nach dem Wort: ‚Wenn dein Feind hungrig ist, dann gib ihm zu essen, und wenn er Durst hat, gib ihm zu trinken. Dann wird es ihm bald Leid tun, dein Feind zu sein.‘“</vt:lpstr>
      <vt:lpstr>„Gebt dem Teufel keinen Raum in eurem Leben!“</vt:lpstr>
      <vt:lpstr>„Denkt daran, meine lieben Geschwister: Jeder sei schnell bereit zu hören, aber jeder lasse sich Zeit, ehe er redet, und erst recht, ehe er zornig wird. Denn der Zorn des Menschen tut nicht, was vor Gott recht ist.“</vt:lpstr>
      <vt:lpstr>III. Die Handlungsweise umpolen</vt:lpstr>
      <vt:lpstr>„Wer vom Diebstahl gelebt hat, muss jetzt damit aufhören.“ </vt:lpstr>
      <vt:lpstr>„Der Dieb soll seinen Lebensunterhalt durch eigene Arbeit verdienen und zusehen, dass er auch noch etwas für die Armen übrig hat.“</vt:lpstr>
      <vt:lpstr>Schlussgedanke</vt:lpstr>
      <vt:lpstr>„Früher lebtet ihr fern von Gott, und eure feindliche Haltung ihm gegenüber zeigte sich an all dem Bösen, was ihr getan habt.“</vt:lpstr>
      <vt:lpstr>„Doch jetzt hat Gott euch mit sich versöhnt durch den Tod, den Christus in seinem irdischen Körper auf sich nahm. Denn Gott möchte euch zu Menschen machen, die heilig und ohne irgendeinen Makel vor ihn treten können und gegen die keine Anklage mehr erhoben werden kann.“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Die Notwendigkeit angemessener Neuausrichtung - Teil 2/3 - Praktische Tipps fürs Leben - Teil 1/2 - Folien</dc:title>
  <dc:creator>Jürg Birnstiel</dc:creator>
  <cp:lastModifiedBy>Me</cp:lastModifiedBy>
  <cp:revision>727</cp:revision>
  <dcterms:created xsi:type="dcterms:W3CDTF">2013-11-12T15:20:47Z</dcterms:created>
  <dcterms:modified xsi:type="dcterms:W3CDTF">2017-11-14T19:06:58Z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TC102037911031</vt:lpwstr>
  </property>
</Properties>
</file>