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26"/>
  </p:notesMasterIdLst>
  <p:handoutMasterIdLst>
    <p:handoutMasterId r:id="rId27"/>
  </p:handoutMasterIdLst>
  <p:sldIdLst>
    <p:sldId id="735" r:id="rId2"/>
    <p:sldId id="896" r:id="rId3"/>
    <p:sldId id="1031" r:id="rId4"/>
    <p:sldId id="1082" r:id="rId5"/>
    <p:sldId id="1055" r:id="rId6"/>
    <p:sldId id="1084" r:id="rId7"/>
    <p:sldId id="1054" r:id="rId8"/>
    <p:sldId id="1085" r:id="rId9"/>
    <p:sldId id="1086" r:id="rId10"/>
    <p:sldId id="1087" r:id="rId11"/>
    <p:sldId id="1088" r:id="rId12"/>
    <p:sldId id="1089" r:id="rId13"/>
    <p:sldId id="1090" r:id="rId14"/>
    <p:sldId id="962" r:id="rId15"/>
    <p:sldId id="1091" r:id="rId16"/>
    <p:sldId id="1092" r:id="rId17"/>
    <p:sldId id="1053" r:id="rId18"/>
    <p:sldId id="1093" r:id="rId19"/>
    <p:sldId id="1094" r:id="rId20"/>
    <p:sldId id="1095" r:id="rId21"/>
    <p:sldId id="1096" r:id="rId22"/>
    <p:sldId id="1097" r:id="rId23"/>
    <p:sldId id="259" r:id="rId24"/>
    <p:sldId id="1098" r:id="rId2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94698" autoAdjust="0"/>
  </p:normalViewPr>
  <p:slideViewPr>
    <p:cSldViewPr>
      <p:cViewPr>
        <p:scale>
          <a:sx n="130" d="100"/>
          <a:sy n="130" d="100"/>
        </p:scale>
        <p:origin x="-107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Click to edit Master text styles</a:t>
            </a:r>
          </a:p>
          <a:p>
            <a:pPr lvl="1"/>
            <a:r>
              <a:rPr lang="de-DE" altLang="de-DE"/>
              <a:t>Second level</a:t>
            </a:r>
          </a:p>
          <a:p>
            <a:pPr lvl="2"/>
            <a:r>
              <a:rPr lang="de-DE" altLang="de-DE"/>
              <a:t>Third level</a:t>
            </a:r>
          </a:p>
          <a:p>
            <a:pPr lvl="3"/>
            <a:r>
              <a:rPr lang="de-DE" altLang="de-DE"/>
              <a:t>Fourth level</a:t>
            </a:r>
          </a:p>
          <a:p>
            <a:pPr lvl="4"/>
            <a:r>
              <a:rPr lang="de-DE" altLang="de-DE"/>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828774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1181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3928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8367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249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12106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9282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1164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57934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08220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911261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24679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5420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133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5272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5</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59208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37193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646363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8764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9</a:t>
            </a:fld>
            <a:endParaRPr lang="de-DE" altLang="de-DE"/>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728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6350" y="20638"/>
            <a:ext cx="9144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1588" y="6034088"/>
            <a:ext cx="7845426"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627063" y="6021388"/>
            <a:ext cx="5684837"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457200" y="1447800"/>
            <a:ext cx="8229600" cy="1736725"/>
          </a:xfrm>
        </p:spPr>
        <p:txBody>
          <a:bodyPr/>
          <a:lstStyle>
            <a:lvl1pPr>
              <a:defRPr sz="5400"/>
            </a:lvl1pPr>
          </a:lstStyle>
          <a:p>
            <a:pPr lvl="0"/>
            <a:r>
              <a:rPr lang="de-DE" altLang="de-DE" noProof="0"/>
              <a:t>Titelmasterformat durch Klicken bearbeiten</a:t>
            </a:r>
          </a:p>
        </p:txBody>
      </p:sp>
      <p:sp>
        <p:nvSpPr>
          <p:cNvPr id="388120" name="Rectangle 24"/>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28600"/>
            <a:ext cx="2057400" cy="58674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28600"/>
            <a:ext cx="6019800" cy="5867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9144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78486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627063" y="6021388"/>
            <a:ext cx="5684837"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87096" name="Rectangle 24"/>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87097" name="Rectangle 2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06421" y="82367"/>
            <a:ext cx="8858067" cy="2554545"/>
          </a:xfrm>
        </p:spPr>
        <p:txBody>
          <a:bodyPr wrap="square">
            <a:spAutoFit/>
          </a:bodyPr>
          <a:lstStyle/>
          <a:p>
            <a:pPr algn="l"/>
            <a:r>
              <a:rPr lang="de-CH" altLang="de-DE" sz="8000" dirty="0">
                <a:solidFill>
                  <a:schemeClr val="tx2">
                    <a:lumMod val="10000"/>
                  </a:schemeClr>
                </a:solidFill>
                <a:effectLst/>
                <a:latin typeface="Univers LT Std 47 Cn Lt" pitchFamily="34" charset="0"/>
              </a:rPr>
              <a:t>Gott übergeben und ihm vertrauen!</a:t>
            </a:r>
            <a:endParaRPr lang="de-DE" altLang="de-DE" sz="8000" dirty="0">
              <a:solidFill>
                <a:schemeClr val="tx2">
                  <a:lumMod val="10000"/>
                </a:schemeClr>
              </a:solidFill>
              <a:effectLst/>
              <a:latin typeface="Univers LT Std 47 Cn Lt" pitchFamily="34" charset="0"/>
            </a:endParaRPr>
          </a:p>
        </p:txBody>
      </p:sp>
      <p:sp>
        <p:nvSpPr>
          <p:cNvPr id="409603" name="Rectangle 3"/>
          <p:cNvSpPr>
            <a:spLocks noGrp="1" noChangeArrowheads="1"/>
          </p:cNvSpPr>
          <p:nvPr>
            <p:ph type="subTitle" idx="1"/>
          </p:nvPr>
        </p:nvSpPr>
        <p:spPr>
          <a:xfrm>
            <a:off x="467544" y="5733256"/>
            <a:ext cx="8426019" cy="523220"/>
          </a:xfrm>
        </p:spPr>
        <p:txBody>
          <a:bodyPr wrap="square">
            <a:spAutoFit/>
          </a:bodyPr>
          <a:lstStyle/>
          <a:p>
            <a:pPr algn="r"/>
            <a:r>
              <a:rPr lang="de-CH" altLang="de-DE" sz="2800" dirty="0">
                <a:effectLst/>
                <a:latin typeface="Univers LT Std 47 Cn Lt" pitchFamily="34" charset="0"/>
              </a:rPr>
              <a:t>Gedanken zum Schulanfang</a:t>
            </a:r>
            <a:endParaRPr lang="de-DE" altLang="de-DE" sz="2800" dirty="0">
              <a:effectLst/>
              <a:latin typeface="Univers LT Std 47 Cn Lt" pitchFamily="34" charset="0"/>
            </a:endParaRPr>
          </a:p>
        </p:txBody>
      </p:sp>
    </p:spTree>
    <p:extLst>
      <p:ext uri="{BB962C8B-B14F-4D97-AF65-F5344CB8AC3E}">
        <p14:creationId xmlns:p14="http://schemas.microsoft.com/office/powerpoint/2010/main" val="276773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44624"/>
            <a:ext cx="8938344" cy="2554545"/>
          </a:xfrm>
        </p:spPr>
        <p:txBody>
          <a:bodyPr wrap="square">
            <a:spAutoFit/>
          </a:bodyPr>
          <a:lstStyle/>
          <a:p>
            <a:pPr algn="l"/>
            <a:r>
              <a:rPr lang="de-CH" altLang="de-DE" sz="3200" dirty="0">
                <a:solidFill>
                  <a:schemeClr val="tx2">
                    <a:lumMod val="10000"/>
                  </a:schemeClr>
                </a:solidFill>
                <a:effectLst/>
                <a:latin typeface="Univers LT Std 47 Cn Lt" pitchFamily="34" charset="0"/>
              </a:rPr>
              <a:t>»HERR, du Herrscher der Welt, sieh doch meine Schande und hilf mir! Vergiss mich nicht und schenk mir einen Sohn! Ich verspreche dir dafür, dass er dir sein ganzes Leben lang gehören soll; und sein Haar soll niemals geschnitten werden.«</a:t>
            </a:r>
            <a:endParaRPr lang="de-DE" altLang="de-DE" sz="3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410212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0" y="116632"/>
            <a:ext cx="8938344" cy="2123658"/>
          </a:xfrm>
        </p:spPr>
        <p:txBody>
          <a:bodyPr wrap="square">
            <a:spAutoFit/>
          </a:bodyPr>
          <a:lstStyle/>
          <a:p>
            <a:pPr algn="l"/>
            <a:r>
              <a:rPr lang="de-CH" altLang="de-DE" sz="4400" dirty="0">
                <a:solidFill>
                  <a:schemeClr val="tx2">
                    <a:lumMod val="10000"/>
                  </a:schemeClr>
                </a:solidFill>
                <a:effectLst/>
                <a:latin typeface="Univers LT Std 47 Cn Lt" pitchFamily="34" charset="0"/>
              </a:rPr>
              <a:t>»Wie lange willst du dich hier so aufführen? Schlaf erst einmal deinen Rausch aus!«</a:t>
            </a:r>
            <a:endParaRPr lang="de-DE" altLang="de-DE" sz="44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300566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1,15</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167734"/>
            <a:ext cx="8938344" cy="2308324"/>
          </a:xfrm>
        </p:spPr>
        <p:txBody>
          <a:bodyPr wrap="square">
            <a:spAutoFit/>
          </a:bodyPr>
          <a:lstStyle/>
          <a:p>
            <a:pPr algn="l"/>
            <a:r>
              <a:rPr lang="de-CH" altLang="de-DE" sz="4800" dirty="0">
                <a:solidFill>
                  <a:schemeClr val="tx2">
                    <a:lumMod val="10000"/>
                  </a:schemeClr>
                </a:solidFill>
                <a:effectLst/>
                <a:latin typeface="Univers LT Std 47 Cn Lt" pitchFamily="34" charset="0"/>
              </a:rPr>
              <a:t>„Nein, Herr, ich habe nichts getrunken; ich bin nur unglücklich und habe dem HERRN mein Herz ausgeschüttet.“</a:t>
            </a:r>
            <a:endParaRPr lang="de-DE" altLang="de-DE" sz="48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42302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2828" y="116632"/>
            <a:ext cx="8938344" cy="3139321"/>
          </a:xfrm>
        </p:spPr>
        <p:txBody>
          <a:bodyPr wrap="square">
            <a:spAutoFit/>
          </a:bodyPr>
          <a:lstStyle/>
          <a:p>
            <a:pPr algn="l"/>
            <a:r>
              <a:rPr lang="de-CH" altLang="de-DE" sz="6600" dirty="0">
                <a:solidFill>
                  <a:schemeClr val="tx2">
                    <a:lumMod val="10000"/>
                  </a:schemeClr>
                </a:solidFill>
                <a:effectLst/>
                <a:latin typeface="Univers LT Std 47 Cn Lt" pitchFamily="34" charset="0"/>
              </a:rPr>
              <a:t>»Geh in Frieden, der Gott Israels wird deine Bitte erfüllen.«</a:t>
            </a:r>
            <a:endParaRPr lang="de-DE" altLang="de-DE" sz="66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81562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79512" y="286490"/>
            <a:ext cx="8496944" cy="1015663"/>
          </a:xfrm>
        </p:spPr>
        <p:txBody>
          <a:bodyPr wrap="square">
            <a:spAutoFit/>
          </a:bodyPr>
          <a:lstStyle/>
          <a:p>
            <a:pPr algn="l"/>
            <a:r>
              <a:rPr lang="de-DE" altLang="de-DE" sz="6000" dirty="0">
                <a:solidFill>
                  <a:schemeClr val="tx2">
                    <a:lumMod val="10000"/>
                  </a:schemeClr>
                </a:solidFill>
                <a:effectLst/>
                <a:latin typeface="Univers LT Std 47 Cn Lt" pitchFamily="34" charset="0"/>
              </a:rPr>
              <a:t>II. </a:t>
            </a:r>
            <a:r>
              <a:rPr lang="de-CH" altLang="de-DE" sz="6000" dirty="0">
                <a:solidFill>
                  <a:schemeClr val="tx2">
                    <a:lumMod val="10000"/>
                  </a:schemeClr>
                </a:solidFill>
                <a:effectLst/>
                <a:latin typeface="Univers LT Std 47 Cn Lt" pitchFamily="34" charset="0"/>
              </a:rPr>
              <a:t>Sie bekommt einen Sohn!</a:t>
            </a:r>
            <a:endParaRPr lang="de-DE" altLang="de-DE" sz="60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592046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1,20</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98152" y="93980"/>
            <a:ext cx="8938344" cy="3046988"/>
          </a:xfrm>
        </p:spPr>
        <p:txBody>
          <a:bodyPr wrap="square">
            <a:spAutoFit/>
          </a:bodyPr>
          <a:lstStyle/>
          <a:p>
            <a:pPr algn="l"/>
            <a:r>
              <a:rPr lang="de-CH" altLang="de-DE" sz="4800" dirty="0">
                <a:solidFill>
                  <a:schemeClr val="tx2">
                    <a:lumMod val="10000"/>
                  </a:schemeClr>
                </a:solidFill>
                <a:effectLst/>
                <a:latin typeface="Univers LT Std 47 Cn Lt" pitchFamily="34" charset="0"/>
              </a:rPr>
              <a:t>Sie wurde schwanger und gebar einen Sohn. Sie sagte: »Ich habe ihn vom HERRN erbeten«, und nannte ihn deshalb Samuel.</a:t>
            </a:r>
            <a:endParaRPr lang="de-DE" altLang="de-DE" sz="48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182902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1,11</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98152" y="93980"/>
            <a:ext cx="8938344" cy="3046988"/>
          </a:xfrm>
        </p:spPr>
        <p:txBody>
          <a:bodyPr wrap="square">
            <a:spAutoFit/>
          </a:bodyPr>
          <a:lstStyle/>
          <a:p>
            <a:pPr algn="l"/>
            <a:r>
              <a:rPr lang="de-CH" altLang="de-DE" sz="4800" dirty="0">
                <a:solidFill>
                  <a:schemeClr val="tx2">
                    <a:lumMod val="10000"/>
                  </a:schemeClr>
                </a:solidFill>
                <a:effectLst/>
                <a:latin typeface="Univers LT Std 47 Cn Lt" pitchFamily="34" charset="0"/>
              </a:rPr>
              <a:t>»Ich verspreche dir dafür, dass er dir sein ganzes Leben lang gehören soll; und sein Haar soll niemals geschnitten werden.«</a:t>
            </a:r>
            <a:endParaRPr lang="de-DE" altLang="de-DE" sz="48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412295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79512" y="286489"/>
            <a:ext cx="8496944" cy="1015663"/>
          </a:xfrm>
        </p:spPr>
        <p:txBody>
          <a:bodyPr wrap="square">
            <a:spAutoFit/>
          </a:bodyPr>
          <a:lstStyle/>
          <a:p>
            <a:pPr algn="l"/>
            <a:r>
              <a:rPr lang="de-DE" altLang="de-DE" sz="6000" dirty="0">
                <a:solidFill>
                  <a:schemeClr val="tx2">
                    <a:lumMod val="10000"/>
                  </a:schemeClr>
                </a:solidFill>
                <a:effectLst/>
                <a:latin typeface="Univers LT Std 47 Cn Lt" pitchFamily="34" charset="0"/>
              </a:rPr>
              <a:t>III. </a:t>
            </a:r>
            <a:r>
              <a:rPr lang="de-CH" altLang="de-DE" sz="6000" dirty="0">
                <a:solidFill>
                  <a:schemeClr val="tx2">
                    <a:lumMod val="10000"/>
                  </a:schemeClr>
                </a:solidFill>
                <a:effectLst/>
                <a:latin typeface="Univers LT Std 47 Cn Lt" pitchFamily="34" charset="0"/>
              </a:rPr>
              <a:t>Sie übergibt ihren Sohn</a:t>
            </a:r>
            <a:endParaRPr lang="de-DE" altLang="de-DE" sz="60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355845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1,24</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70753"/>
            <a:ext cx="8938344" cy="2062103"/>
          </a:xfrm>
        </p:spPr>
        <p:txBody>
          <a:bodyPr wrap="square">
            <a:spAutoFit/>
          </a:bodyPr>
          <a:lstStyle/>
          <a:p>
            <a:pPr algn="l"/>
            <a:r>
              <a:rPr lang="de-CH" altLang="de-DE" sz="3200" dirty="0">
                <a:solidFill>
                  <a:schemeClr val="tx2">
                    <a:lumMod val="10000"/>
                  </a:schemeClr>
                </a:solidFill>
                <a:effectLst/>
                <a:latin typeface="Univers LT Std 47 Cn Lt" pitchFamily="34" charset="0"/>
              </a:rPr>
              <a:t>Als sie Samuel entwöhnt hatte, brachte sie ihn zum Heiligtum des HERRN nach Silo. Das Kind war noch sehr klein. Seine Mutter nahm auch einen dreijährigen Stier, einen kleinen Sack Weizenmehl und einen Krug Wein mit.</a:t>
            </a:r>
            <a:endParaRPr lang="de-DE" altLang="de-DE" sz="3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109506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1,25-26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70753"/>
            <a:ext cx="8938344" cy="2062103"/>
          </a:xfrm>
        </p:spPr>
        <p:txBody>
          <a:bodyPr wrap="square">
            <a:spAutoFit/>
          </a:bodyPr>
          <a:lstStyle/>
          <a:p>
            <a:pPr algn="l"/>
            <a:r>
              <a:rPr lang="de-CH" altLang="de-DE" sz="3200" dirty="0">
                <a:solidFill>
                  <a:schemeClr val="tx2">
                    <a:lumMod val="10000"/>
                  </a:schemeClr>
                </a:solidFill>
                <a:effectLst/>
                <a:latin typeface="Univers LT Std 47 Cn Lt" pitchFamily="34" charset="0"/>
              </a:rPr>
              <a:t>Nachdem die Eltern den Stier geschlachtet hatten, brachten sie den Jungen zu Eli. »Verzeihung, mein Herr«, sagte Hanna, »so gewiss du lebst: Ich bin die Frau, die einmal an dieser Stelle stand und betete.</a:t>
            </a:r>
            <a:endParaRPr lang="de-DE" altLang="de-DE" sz="3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77741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51520" y="260648"/>
            <a:ext cx="8640960" cy="923330"/>
          </a:xfrm>
        </p:spPr>
        <p:txBody>
          <a:bodyPr wrap="square">
            <a:spAutoFit/>
          </a:bodyPr>
          <a:lstStyle/>
          <a:p>
            <a:pPr algn="l"/>
            <a:r>
              <a:rPr lang="de-DE" altLang="de-DE" dirty="0">
                <a:solidFill>
                  <a:schemeClr val="tx2">
                    <a:lumMod val="10000"/>
                  </a:schemeClr>
                </a:solidFill>
                <a:effectLst/>
                <a:latin typeface="Univers LT Std 47 Cn Lt" pitchFamily="34" charset="0"/>
              </a:rPr>
              <a:t>I. Ich möchte einen Sohn – bitte!</a:t>
            </a:r>
          </a:p>
        </p:txBody>
      </p:sp>
    </p:spTree>
    <p:extLst>
      <p:ext uri="{BB962C8B-B14F-4D97-AF65-F5344CB8AC3E}">
        <p14:creationId xmlns:p14="http://schemas.microsoft.com/office/powerpoint/2010/main" val="3379662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1,27-28</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2828" y="44624"/>
            <a:ext cx="7925556" cy="2554545"/>
          </a:xfrm>
        </p:spPr>
        <p:txBody>
          <a:bodyPr wrap="square">
            <a:spAutoFit/>
          </a:bodyPr>
          <a:lstStyle/>
          <a:p>
            <a:pPr algn="l"/>
            <a:r>
              <a:rPr lang="de-CH" altLang="de-DE" sz="3200" dirty="0">
                <a:solidFill>
                  <a:schemeClr val="tx2">
                    <a:lumMod val="10000"/>
                  </a:schemeClr>
                </a:solidFill>
                <a:effectLst/>
                <a:latin typeface="Univers LT Std 47 Cn Lt" pitchFamily="34" charset="0"/>
              </a:rPr>
              <a:t>Hier ist das Kind, um das ich damals Gott angefleht habe; er hat mein Gebet erhört. Auch ich will nun mein Versprechen erfüllen: Das Kind soll für sein ganzes Leben dem HERRN gehören.« Und alle warfen sich zum Gebet vor dem HERRN nieder.</a:t>
            </a:r>
            <a:endParaRPr lang="de-DE" altLang="de-DE" sz="3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193630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1,17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2828" y="116632"/>
            <a:ext cx="8938344" cy="3139321"/>
          </a:xfrm>
        </p:spPr>
        <p:txBody>
          <a:bodyPr wrap="square">
            <a:spAutoFit/>
          </a:bodyPr>
          <a:lstStyle/>
          <a:p>
            <a:pPr algn="l"/>
            <a:r>
              <a:rPr lang="de-CH" altLang="de-DE" sz="6600" dirty="0">
                <a:solidFill>
                  <a:schemeClr val="tx2">
                    <a:lumMod val="10000"/>
                  </a:schemeClr>
                </a:solidFill>
                <a:effectLst/>
                <a:latin typeface="Univers LT Std 47 Cn Lt" pitchFamily="34" charset="0"/>
              </a:rPr>
              <a:t>„Das Kind soll für sein ganzes Leben dem HERRN gehören.“</a:t>
            </a:r>
            <a:endParaRPr lang="de-DE" altLang="de-DE" sz="66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4250848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2,26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2828" y="116632"/>
            <a:ext cx="8938344" cy="2585323"/>
          </a:xfrm>
        </p:spPr>
        <p:txBody>
          <a:bodyPr wrap="square">
            <a:spAutoFit/>
          </a:bodyPr>
          <a:lstStyle/>
          <a:p>
            <a:pPr algn="l"/>
            <a:r>
              <a:rPr lang="de-CH" altLang="de-DE" dirty="0">
                <a:solidFill>
                  <a:schemeClr val="tx2">
                    <a:lumMod val="10000"/>
                  </a:schemeClr>
                </a:solidFill>
                <a:effectLst/>
                <a:latin typeface="Univers LT Std 47 Cn Lt" pitchFamily="34" charset="0"/>
              </a:rPr>
              <a:t>„Samuel aber wuchs heran zu einem jungen Mann, an dem Gott und die Menschen Freude hatten.“</a:t>
            </a:r>
            <a:endParaRPr lang="de-DE" altLang="de-DE"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441636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79512" y="152927"/>
            <a:ext cx="6480720" cy="1323439"/>
          </a:xfrm>
        </p:spPr>
        <p:txBody>
          <a:bodyPr wrap="square">
            <a:spAutoFit/>
          </a:bodyPr>
          <a:lstStyle/>
          <a:p>
            <a:pPr algn="l"/>
            <a:r>
              <a:rPr lang="de-DE" altLang="de-DE" sz="8000" dirty="0">
                <a:solidFill>
                  <a:schemeClr val="tx2">
                    <a:lumMod val="10000"/>
                  </a:schemeClr>
                </a:solidFill>
                <a:effectLst/>
                <a:latin typeface="Univers LT Std 47 Cn Lt" pitchFamily="34" charset="0"/>
              </a:rPr>
              <a:t>Schlussgedanke</a:t>
            </a:r>
          </a:p>
        </p:txBody>
      </p:sp>
    </p:spTree>
    <p:extLst>
      <p:ext uri="{BB962C8B-B14F-4D97-AF65-F5344CB8AC3E}">
        <p14:creationId xmlns:p14="http://schemas.microsoft.com/office/powerpoint/2010/main" val="599374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1.Petrus-Brief 5,6-7</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102828" y="44624"/>
            <a:ext cx="8285596" cy="2554545"/>
          </a:xfrm>
        </p:spPr>
        <p:txBody>
          <a:bodyPr wrap="square">
            <a:spAutoFit/>
          </a:bodyPr>
          <a:lstStyle/>
          <a:p>
            <a:pPr algn="l"/>
            <a:r>
              <a:rPr lang="de-CH" altLang="de-DE" sz="4000" dirty="0">
                <a:solidFill>
                  <a:schemeClr val="tx2">
                    <a:lumMod val="10000"/>
                  </a:schemeClr>
                </a:solidFill>
                <a:effectLst/>
                <a:latin typeface="Univers LT Std 47 Cn Lt" pitchFamily="34" charset="0"/>
              </a:rPr>
              <a:t>„Beugt euch also unter Gottes starke Hand, damit er euch erhöhen kann, wenn die Zeit gekommen ist. Alle eure Sorgen werft auf ihn, denn er sorgt für euch.“</a:t>
            </a:r>
            <a:endParaRPr lang="de-DE" altLang="de-DE" sz="40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4255293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Richter 2,11-12</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35496" y="44624"/>
            <a:ext cx="8938344" cy="2554545"/>
          </a:xfrm>
        </p:spPr>
        <p:txBody>
          <a:bodyPr wrap="square">
            <a:spAutoFit/>
          </a:bodyPr>
          <a:lstStyle/>
          <a:p>
            <a:pPr algn="l"/>
            <a:r>
              <a:rPr lang="de-CH" altLang="de-DE" sz="3200" dirty="0">
                <a:solidFill>
                  <a:schemeClr val="tx2">
                    <a:lumMod val="10000"/>
                  </a:schemeClr>
                </a:solidFill>
                <a:effectLst/>
                <a:latin typeface="Univers LT Std 47 Cn Lt" pitchFamily="34" charset="0"/>
              </a:rPr>
              <a:t>„Die Leute von Israel taten, was dem HERRN missfällt:</a:t>
            </a:r>
            <a:br>
              <a:rPr lang="de-CH" altLang="de-DE" sz="3200" dirty="0">
                <a:solidFill>
                  <a:schemeClr val="tx2">
                    <a:lumMod val="10000"/>
                  </a:schemeClr>
                </a:solidFill>
                <a:effectLst/>
                <a:latin typeface="Univers LT Std 47 Cn Lt" pitchFamily="34" charset="0"/>
              </a:rPr>
            </a:br>
            <a:r>
              <a:rPr lang="de-CH" altLang="de-DE" sz="3200" dirty="0">
                <a:solidFill>
                  <a:schemeClr val="tx2">
                    <a:lumMod val="10000"/>
                  </a:schemeClr>
                </a:solidFill>
                <a:effectLst/>
                <a:latin typeface="Univers LT Std 47 Cn Lt" pitchFamily="34" charset="0"/>
              </a:rPr>
              <a:t>Sie verliessen den Gott ihrer Vorfahren, der sie aus Ägypten herausgeführt hatte, und liefen fremden</a:t>
            </a:r>
            <a:br>
              <a:rPr lang="de-CH" altLang="de-DE" sz="3200" dirty="0">
                <a:solidFill>
                  <a:schemeClr val="tx2">
                    <a:lumMod val="10000"/>
                  </a:schemeClr>
                </a:solidFill>
                <a:effectLst/>
                <a:latin typeface="Univers LT Std 47 Cn Lt" pitchFamily="34" charset="0"/>
              </a:rPr>
            </a:br>
            <a:r>
              <a:rPr lang="de-CH" altLang="de-DE" sz="3200" dirty="0">
                <a:solidFill>
                  <a:schemeClr val="tx2">
                    <a:lumMod val="10000"/>
                  </a:schemeClr>
                </a:solidFill>
                <a:effectLst/>
                <a:latin typeface="Univers LT Std 47 Cn Lt" pitchFamily="34" charset="0"/>
              </a:rPr>
              <a:t>Göttern nach. Sie fingen an, die Götter ihrer Nachbarvölker anzubeten, und beleidigten damit den HERRN.“</a:t>
            </a:r>
            <a:endParaRPr lang="de-DE" altLang="de-DE" sz="32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7601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endParaRPr lang="de-DE" altLang="de-DE" sz="2000" dirty="0">
              <a:effectLst/>
              <a:latin typeface="Univers LT Std 47 Cn Lt" pitchFamily="34" charset="0"/>
            </a:endParaRPr>
          </a:p>
        </p:txBody>
      </p:sp>
      <p:pic>
        <p:nvPicPr>
          <p:cNvPr id="2" name="Grafik 1">
            <a:extLst>
              <a:ext uri="{FF2B5EF4-FFF2-40B4-BE49-F238E27FC236}">
                <a16:creationId xmlns:a16="http://schemas.microsoft.com/office/drawing/2014/main" xmlns="" id="{2E41DCE9-944E-4057-B261-B3EE7FBCA329}"/>
              </a:ext>
            </a:extLst>
          </p:cNvPr>
          <p:cNvPicPr>
            <a:picLocks noChangeAspect="1"/>
          </p:cNvPicPr>
          <p:nvPr/>
        </p:nvPicPr>
        <p:blipFill>
          <a:blip r:embed="rId3"/>
          <a:stretch>
            <a:fillRect/>
          </a:stretch>
        </p:blipFill>
        <p:spPr>
          <a:xfrm>
            <a:off x="9245" y="30565"/>
            <a:ext cx="9144000" cy="5144414"/>
          </a:xfrm>
          <a:prstGeom prst="rect">
            <a:avLst/>
          </a:prstGeom>
        </p:spPr>
      </p:pic>
    </p:spTree>
    <p:extLst>
      <p:ext uri="{BB962C8B-B14F-4D97-AF65-F5344CB8AC3E}">
        <p14:creationId xmlns:p14="http://schemas.microsoft.com/office/powerpoint/2010/main" val="191445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endParaRPr lang="de-DE" altLang="de-DE" sz="2000" dirty="0">
              <a:effectLst/>
              <a:latin typeface="Univers LT Std 47 Cn Lt" pitchFamily="34" charset="0"/>
            </a:endParaRPr>
          </a:p>
        </p:txBody>
      </p:sp>
      <p:pic>
        <p:nvPicPr>
          <p:cNvPr id="6" name="Grafik 5">
            <a:extLst>
              <a:ext uri="{FF2B5EF4-FFF2-40B4-BE49-F238E27FC236}">
                <a16:creationId xmlns:a16="http://schemas.microsoft.com/office/drawing/2014/main" xmlns="" id="{61A07D56-28B0-4C39-9118-6F143F280F33}"/>
              </a:ext>
            </a:extLst>
          </p:cNvPr>
          <p:cNvPicPr>
            <a:picLocks noChangeAspect="1"/>
          </p:cNvPicPr>
          <p:nvPr/>
        </p:nvPicPr>
        <p:blipFill>
          <a:blip r:embed="rId3"/>
          <a:stretch>
            <a:fillRect/>
          </a:stretch>
        </p:blipFill>
        <p:spPr>
          <a:xfrm>
            <a:off x="2270559" y="0"/>
            <a:ext cx="6873441" cy="6858000"/>
          </a:xfrm>
          <a:prstGeom prst="rect">
            <a:avLst/>
          </a:prstGeom>
        </p:spPr>
      </p:pic>
    </p:spTree>
    <p:extLst>
      <p:ext uri="{BB962C8B-B14F-4D97-AF65-F5344CB8AC3E}">
        <p14:creationId xmlns:p14="http://schemas.microsoft.com/office/powerpoint/2010/main" val="200131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Untertitel 4">
            <a:extLst>
              <a:ext uri="{FF2B5EF4-FFF2-40B4-BE49-F238E27FC236}">
                <a16:creationId xmlns:a16="http://schemas.microsoft.com/office/drawing/2014/main" xmlns="" id="{621ECAC8-0079-493D-AD38-E382C4A21FEF}"/>
              </a:ext>
            </a:extLst>
          </p:cNvPr>
          <p:cNvSpPr>
            <a:spLocks noGrp="1"/>
          </p:cNvSpPr>
          <p:nvPr>
            <p:ph type="subTitle" sz="quarter" idx="1"/>
          </p:nvPr>
        </p:nvSpPr>
        <p:spPr>
          <a:xfrm>
            <a:off x="5903044" y="4305050"/>
            <a:ext cx="3024336" cy="1752600"/>
          </a:xfrm>
        </p:spPr>
        <p:txBody>
          <a:bodyPr/>
          <a:lstStyle/>
          <a:p>
            <a:endParaRPr lang="de-CH" dirty="0"/>
          </a:p>
        </p:txBody>
      </p:sp>
      <p:pic>
        <p:nvPicPr>
          <p:cNvPr id="8" name="Grafik 7" descr="Ein Bild, das Text, Karte enthält.&#10;&#10;Mit hoher Zuverlässigkeit generierte Beschreibung">
            <a:extLst>
              <a:ext uri="{FF2B5EF4-FFF2-40B4-BE49-F238E27FC236}">
                <a16:creationId xmlns:a16="http://schemas.microsoft.com/office/drawing/2014/main" xmlns="" id="{DF2D4467-D762-4FE1-ADB9-5702A96CC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5847347" cy="6858000"/>
          </a:xfrm>
          <a:prstGeom prst="rect">
            <a:avLst/>
          </a:prstGeom>
        </p:spPr>
      </p:pic>
      <p:sp>
        <p:nvSpPr>
          <p:cNvPr id="11" name="Ellipse 10">
            <a:extLst>
              <a:ext uri="{FF2B5EF4-FFF2-40B4-BE49-F238E27FC236}">
                <a16:creationId xmlns:a16="http://schemas.microsoft.com/office/drawing/2014/main" xmlns="" id="{D7A91689-B44C-453B-9EBE-9E5D228F9946}"/>
              </a:ext>
            </a:extLst>
          </p:cNvPr>
          <p:cNvSpPr/>
          <p:nvPr/>
        </p:nvSpPr>
        <p:spPr>
          <a:xfrm>
            <a:off x="1723052" y="1616596"/>
            <a:ext cx="1264772" cy="732284"/>
          </a:xfrm>
          <a:prstGeom prst="ellipse">
            <a:avLst/>
          </a:prstGeom>
          <a:noFill/>
          <a:ln w="857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234009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Untertitel 4">
            <a:extLst>
              <a:ext uri="{FF2B5EF4-FFF2-40B4-BE49-F238E27FC236}">
                <a16:creationId xmlns:a16="http://schemas.microsoft.com/office/drawing/2014/main" xmlns="" id="{621ECAC8-0079-493D-AD38-E382C4A21FEF}"/>
              </a:ext>
            </a:extLst>
          </p:cNvPr>
          <p:cNvSpPr>
            <a:spLocks noGrp="1"/>
          </p:cNvSpPr>
          <p:nvPr>
            <p:ph type="subTitle" sz="quarter" idx="1"/>
          </p:nvPr>
        </p:nvSpPr>
        <p:spPr>
          <a:xfrm>
            <a:off x="5903044" y="4305050"/>
            <a:ext cx="3024336" cy="1752600"/>
          </a:xfrm>
        </p:spPr>
        <p:txBody>
          <a:bodyPr/>
          <a:lstStyle/>
          <a:p>
            <a:endParaRPr lang="de-CH" dirty="0"/>
          </a:p>
        </p:txBody>
      </p:sp>
      <p:pic>
        <p:nvPicPr>
          <p:cNvPr id="3" name="Grafik 2" descr="Ein Bild, das Karte, Text enthält.&#10;&#10;Mit sehr hoher Zuverlässigkeit generierte Beschreibung">
            <a:extLst>
              <a:ext uri="{FF2B5EF4-FFF2-40B4-BE49-F238E27FC236}">
                <a16:creationId xmlns:a16="http://schemas.microsoft.com/office/drawing/2014/main" xmlns="" id="{21E6CC7C-632F-4F3B-AC02-0673AAA0E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
            <a:ext cx="5730864" cy="6725477"/>
          </a:xfrm>
          <a:prstGeom prst="rect">
            <a:avLst/>
          </a:prstGeom>
        </p:spPr>
      </p:pic>
    </p:spTree>
    <p:extLst>
      <p:ext uri="{BB962C8B-B14F-4D97-AF65-F5344CB8AC3E}">
        <p14:creationId xmlns:p14="http://schemas.microsoft.com/office/powerpoint/2010/main" val="142421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1,8</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0" y="116632"/>
            <a:ext cx="8938344" cy="2123658"/>
          </a:xfrm>
        </p:spPr>
        <p:txBody>
          <a:bodyPr wrap="square">
            <a:spAutoFit/>
          </a:bodyPr>
          <a:lstStyle/>
          <a:p>
            <a:pPr algn="l"/>
            <a:r>
              <a:rPr lang="de-CH" altLang="de-DE" sz="4400" dirty="0">
                <a:solidFill>
                  <a:schemeClr val="tx2">
                    <a:lumMod val="10000"/>
                  </a:schemeClr>
                </a:solidFill>
                <a:effectLst/>
                <a:latin typeface="Univers LT Std 47 Cn Lt" pitchFamily="34" charset="0"/>
              </a:rPr>
              <a:t>„Hanna, warum weinst du? Warum isst du nichts? Was bedrückt dich? Hast du an mir nicht mehr als an zehn Söhnen?“</a:t>
            </a:r>
            <a:endParaRPr lang="de-DE" altLang="de-DE" sz="44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274580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3" name="Rectangle 3"/>
          <p:cNvSpPr>
            <a:spLocks noGrp="1" noChangeArrowheads="1"/>
          </p:cNvSpPr>
          <p:nvPr>
            <p:ph type="subTitle" idx="1"/>
          </p:nvPr>
        </p:nvSpPr>
        <p:spPr>
          <a:xfrm>
            <a:off x="4355976" y="5517232"/>
            <a:ext cx="4176464" cy="400110"/>
          </a:xfrm>
        </p:spPr>
        <p:txBody>
          <a:bodyPr wrap="square">
            <a:spAutoFit/>
          </a:bodyPr>
          <a:lstStyle/>
          <a:p>
            <a:pPr algn="r"/>
            <a:r>
              <a:rPr lang="de-CH" altLang="de-DE" sz="2000" dirty="0">
                <a:effectLst/>
                <a:latin typeface="Univers LT Std 47 Cn Lt" pitchFamily="34" charset="0"/>
              </a:rPr>
              <a:t>1.Samuel 1,6</a:t>
            </a:r>
            <a:endParaRPr lang="de-DE" altLang="de-DE" sz="2000" dirty="0">
              <a:effectLst/>
              <a:latin typeface="Univers LT Std 47 Cn Lt" pitchFamily="34" charset="0"/>
            </a:endParaRPr>
          </a:p>
        </p:txBody>
      </p:sp>
      <p:sp>
        <p:nvSpPr>
          <p:cNvPr id="7" name="Rectangle 2"/>
          <p:cNvSpPr>
            <a:spLocks noGrp="1" noChangeArrowheads="1"/>
          </p:cNvSpPr>
          <p:nvPr>
            <p:ph type="ctrTitle"/>
          </p:nvPr>
        </p:nvSpPr>
        <p:spPr>
          <a:xfrm>
            <a:off x="0" y="116632"/>
            <a:ext cx="8938344" cy="2123658"/>
          </a:xfrm>
        </p:spPr>
        <p:txBody>
          <a:bodyPr wrap="square">
            <a:spAutoFit/>
          </a:bodyPr>
          <a:lstStyle/>
          <a:p>
            <a:pPr algn="l"/>
            <a:r>
              <a:rPr lang="de-CH" altLang="de-DE" sz="4400" dirty="0">
                <a:solidFill>
                  <a:schemeClr val="tx2">
                    <a:lumMod val="10000"/>
                  </a:schemeClr>
                </a:solidFill>
                <a:effectLst/>
                <a:latin typeface="Univers LT Std 47 Cn Lt" pitchFamily="34" charset="0"/>
              </a:rPr>
              <a:t>«Regelmässig stichelte sie und suchte Hanna wegen ihrer Kinderlosigkeit zu kränken.»</a:t>
            </a:r>
            <a:endParaRPr lang="de-DE" altLang="de-DE" sz="4400" dirty="0">
              <a:solidFill>
                <a:schemeClr val="tx2">
                  <a:lumMod val="10000"/>
                </a:schemeClr>
              </a:solidFill>
              <a:effectLst/>
              <a:latin typeface="Univers LT Std 47 Cn Lt" pitchFamily="34" charset="0"/>
            </a:endParaRPr>
          </a:p>
        </p:txBody>
      </p:sp>
    </p:spTree>
    <p:extLst>
      <p:ext uri="{BB962C8B-B14F-4D97-AF65-F5344CB8AC3E}">
        <p14:creationId xmlns:p14="http://schemas.microsoft.com/office/powerpoint/2010/main" val="771017068"/>
      </p:ext>
    </p:extLst>
  </p:cSld>
  <p:clrMapOvr>
    <a:masterClrMapping/>
  </p:clrMapOvr>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486</Words>
  <Application>Microsoft Office PowerPoint</Application>
  <PresentationFormat>Bildschirmpräsentation (4:3)</PresentationFormat>
  <Paragraphs>60</Paragraphs>
  <Slides>24</Slides>
  <Notes>24</Notes>
  <HiddenSlides>0</HiddenSlides>
  <MMClips>0</MMClips>
  <ScaleCrop>false</ScaleCrop>
  <HeadingPairs>
    <vt:vector size="4" baseType="variant">
      <vt:variant>
        <vt:lpstr>Design</vt:lpstr>
      </vt:variant>
      <vt:variant>
        <vt:i4>1</vt:i4>
      </vt:variant>
      <vt:variant>
        <vt:lpstr>Folientitel</vt:lpstr>
      </vt:variant>
      <vt:variant>
        <vt:i4>24</vt:i4>
      </vt:variant>
    </vt:vector>
  </HeadingPairs>
  <TitlesOfParts>
    <vt:vector size="25" baseType="lpstr">
      <vt:lpstr>Designvorlage 'Berggipfel'</vt:lpstr>
      <vt:lpstr>Gott übergeben und ihm vertrauen!</vt:lpstr>
      <vt:lpstr>I. Ich möchte einen Sohn – bitte!</vt:lpstr>
      <vt:lpstr>„Die Leute von Israel taten, was dem HERRN missfällt: Sie verliessen den Gott ihrer Vorfahren, der sie aus Ägypten herausgeführt hatte, und liefen fremden Göttern nach. Sie fingen an, die Götter ihrer Nachbarvölker anzubeten, und beleidigten damit den HERRN.“</vt:lpstr>
      <vt:lpstr>PowerPoint-Präsentation</vt:lpstr>
      <vt:lpstr>PowerPoint-Präsentation</vt:lpstr>
      <vt:lpstr>PowerPoint-Präsentation</vt:lpstr>
      <vt:lpstr>PowerPoint-Präsentation</vt:lpstr>
      <vt:lpstr>„Hanna, warum weinst du? Warum isst du nichts? Was bedrückt dich? Hast du an mir nicht mehr als an zehn Söhnen?“</vt:lpstr>
      <vt:lpstr>«Regelmässig stichelte sie und suchte Hanna wegen ihrer Kinderlosigkeit zu kränken.»</vt:lpstr>
      <vt:lpstr>»HERR, du Herrscher der Welt, sieh doch meine Schande und hilf mir! Vergiss mich nicht und schenk mir einen Sohn! Ich verspreche dir dafür, dass er dir sein ganzes Leben lang gehören soll; und sein Haar soll niemals geschnitten werden.«</vt:lpstr>
      <vt:lpstr>»Wie lange willst du dich hier so aufführen? Schlaf erst einmal deinen Rausch aus!«</vt:lpstr>
      <vt:lpstr>„Nein, Herr, ich habe nichts getrunken; ich bin nur unglücklich und habe dem HERRN mein Herz ausgeschüttet.“</vt:lpstr>
      <vt:lpstr>»Geh in Frieden, der Gott Israels wird deine Bitte erfüllen.«</vt:lpstr>
      <vt:lpstr>II. Sie bekommt einen Sohn!</vt:lpstr>
      <vt:lpstr>Sie wurde schwanger und gebar einen Sohn. Sie sagte: »Ich habe ihn vom HERRN erbeten«, und nannte ihn deshalb Samuel.</vt:lpstr>
      <vt:lpstr>»Ich verspreche dir dafür, dass er dir sein ganzes Leben lang gehören soll; und sein Haar soll niemals geschnitten werden.«</vt:lpstr>
      <vt:lpstr>III. Sie übergibt ihren Sohn</vt:lpstr>
      <vt:lpstr>Als sie Samuel entwöhnt hatte, brachte sie ihn zum Heiligtum des HERRN nach Silo. Das Kind war noch sehr klein. Seine Mutter nahm auch einen dreijährigen Stier, einen kleinen Sack Weizenmehl und einen Krug Wein mit.</vt:lpstr>
      <vt:lpstr>Nachdem die Eltern den Stier geschlachtet hatten, brachten sie den Jungen zu Eli. »Verzeihung, mein Herr«, sagte Hanna, »so gewiss du lebst: Ich bin die Frau, die einmal an dieser Stelle stand und betete.</vt:lpstr>
      <vt:lpstr>Hier ist das Kind, um das ich damals Gott angefleht habe; er hat mein Gebet erhört. Auch ich will nun mein Versprechen erfüllen: Das Kind soll für sein ganzes Leben dem HERRN gehören.« Und alle warfen sich zum Gebet vor dem HERRN nieder.</vt:lpstr>
      <vt:lpstr>„Das Kind soll für sein ganzes Leben dem HERRN gehören.“</vt:lpstr>
      <vt:lpstr>„Samuel aber wuchs heran zu einem jungen Mann, an dem Gott und die Menschen Freude hatten.“</vt:lpstr>
      <vt:lpstr>Schlussgedanke</vt:lpstr>
      <vt:lpstr>„Beugt euch also unter Gottes starke Hand, damit er euch erhöhen kann, wenn die Zeit gekommen ist. Alle eure Sorgen werft auf ihn, denn er sorgt für euch.“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Gott übergeben und ihm vertrauen - Gedanken zum Schulanfang</dc:title>
  <dc:creator>Jürg Birnstiel</dc:creator>
  <cp:lastModifiedBy>Me</cp:lastModifiedBy>
  <cp:revision>808</cp:revision>
  <dcterms:created xsi:type="dcterms:W3CDTF">2013-11-12T15:20:47Z</dcterms:created>
  <dcterms:modified xsi:type="dcterms:W3CDTF">2018-09-17T13:07:57Z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