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4"/>
  </p:notesMasterIdLst>
  <p:sldIdLst>
    <p:sldId id="256" r:id="rId3"/>
    <p:sldId id="864" r:id="rId4"/>
    <p:sldId id="996" r:id="rId5"/>
    <p:sldId id="430" r:id="rId6"/>
    <p:sldId id="973" r:id="rId7"/>
    <p:sldId id="974" r:id="rId8"/>
    <p:sldId id="975" r:id="rId9"/>
    <p:sldId id="976" r:id="rId10"/>
    <p:sldId id="977" r:id="rId11"/>
    <p:sldId id="964" r:id="rId12"/>
    <p:sldId id="984" r:id="rId13"/>
    <p:sldId id="918" r:id="rId14"/>
    <p:sldId id="959" r:id="rId15"/>
    <p:sldId id="985" r:id="rId16"/>
    <p:sldId id="978" r:id="rId17"/>
    <p:sldId id="986" r:id="rId18"/>
    <p:sldId id="987" r:id="rId19"/>
    <p:sldId id="988" r:id="rId20"/>
    <p:sldId id="989" r:id="rId21"/>
    <p:sldId id="990" r:id="rId22"/>
    <p:sldId id="991" r:id="rId23"/>
    <p:sldId id="992" r:id="rId24"/>
    <p:sldId id="993" r:id="rId25"/>
    <p:sldId id="943" r:id="rId26"/>
    <p:sldId id="994" r:id="rId27"/>
    <p:sldId id="995" r:id="rId28"/>
    <p:sldId id="963" r:id="rId29"/>
    <p:sldId id="263" r:id="rId30"/>
    <p:sldId id="980" r:id="rId31"/>
    <p:sldId id="997" r:id="rId32"/>
    <p:sldId id="325" r:id="rId33"/>
  </p:sldIdLst>
  <p:sldSz cx="9144000" cy="6858000" type="screen4x3"/>
  <p:notesSz cx="6858000" cy="9144000"/>
  <p:defaultTextStyle>
    <a:defPPr>
      <a:defRPr lang="de-CH"/>
    </a:defPPr>
    <a:lvl1pPr algn="r" rtl="0" fontAlgn="base">
      <a:spcBef>
        <a:spcPct val="0"/>
      </a:spcBef>
      <a:spcAft>
        <a:spcPct val="0"/>
      </a:spcAft>
      <a:defRPr sz="4800" kern="1200">
        <a:solidFill>
          <a:schemeClr val="tx1"/>
        </a:solidFill>
        <a:latin typeface="Arial" charset="0"/>
        <a:ea typeface="+mn-ea"/>
        <a:cs typeface="+mn-cs"/>
      </a:defRPr>
    </a:lvl1pPr>
    <a:lvl2pPr marL="457200" algn="r" rtl="0" fontAlgn="base">
      <a:spcBef>
        <a:spcPct val="0"/>
      </a:spcBef>
      <a:spcAft>
        <a:spcPct val="0"/>
      </a:spcAft>
      <a:defRPr sz="4800" kern="1200">
        <a:solidFill>
          <a:schemeClr val="tx1"/>
        </a:solidFill>
        <a:latin typeface="Arial" charset="0"/>
        <a:ea typeface="+mn-ea"/>
        <a:cs typeface="+mn-cs"/>
      </a:defRPr>
    </a:lvl2pPr>
    <a:lvl3pPr marL="914400" algn="r" rtl="0" fontAlgn="base">
      <a:spcBef>
        <a:spcPct val="0"/>
      </a:spcBef>
      <a:spcAft>
        <a:spcPct val="0"/>
      </a:spcAft>
      <a:defRPr sz="4800" kern="1200">
        <a:solidFill>
          <a:schemeClr val="tx1"/>
        </a:solidFill>
        <a:latin typeface="Arial" charset="0"/>
        <a:ea typeface="+mn-ea"/>
        <a:cs typeface="+mn-cs"/>
      </a:defRPr>
    </a:lvl3pPr>
    <a:lvl4pPr marL="1371600" algn="r" rtl="0" fontAlgn="base">
      <a:spcBef>
        <a:spcPct val="0"/>
      </a:spcBef>
      <a:spcAft>
        <a:spcPct val="0"/>
      </a:spcAft>
      <a:defRPr sz="4800" kern="1200">
        <a:solidFill>
          <a:schemeClr val="tx1"/>
        </a:solidFill>
        <a:latin typeface="Arial" charset="0"/>
        <a:ea typeface="+mn-ea"/>
        <a:cs typeface="+mn-cs"/>
      </a:defRPr>
    </a:lvl4pPr>
    <a:lvl5pPr marL="1828800" algn="r"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CC0000"/>
    <a:srgbClr val="FFFF00"/>
    <a:srgbClr val="F8F8F8"/>
    <a:srgbClr val="4D4D4D"/>
    <a:srgbClr val="777777"/>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65" autoAdjust="0"/>
    <p:restoredTop sz="94664" autoAdjust="0"/>
  </p:normalViewPr>
  <p:slideViewPr>
    <p:cSldViewPr>
      <p:cViewPr>
        <p:scale>
          <a:sx n="132" d="100"/>
          <a:sy n="132" d="100"/>
        </p:scale>
        <p:origin x="-1272"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endParaRPr lang="de-DE"/>
          </a:p>
        </p:txBody>
      </p:sp>
      <p:sp>
        <p:nvSpPr>
          <p:cNvPr id="4167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416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67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167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de-DE"/>
          </a:p>
        </p:txBody>
      </p:sp>
      <p:sp>
        <p:nvSpPr>
          <p:cNvPr id="4167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fld id="{575CD5AD-F30B-40B5-BAEF-8FF0DD4366BE}" type="slidenum">
              <a:rPr lang="de-DE"/>
              <a:pPr/>
              <a:t>‹Nr.›</a:t>
            </a:fld>
            <a:endParaRPr lang="de-DE"/>
          </a:p>
        </p:txBody>
      </p:sp>
    </p:spTree>
    <p:extLst>
      <p:ext uri="{BB962C8B-B14F-4D97-AF65-F5344CB8AC3E}">
        <p14:creationId xmlns:p14="http://schemas.microsoft.com/office/powerpoint/2010/main" val="4335692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defRPr sz="4400"/>
            </a:lvl1pPr>
          </a:lstStyle>
          <a:p>
            <a:r>
              <a:rPr lang="de-CH"/>
              <a:t>Titelmasterformat durch Klicken bearbeiten</a:t>
            </a:r>
          </a:p>
        </p:txBody>
      </p:sp>
      <p:sp>
        <p:nvSpPr>
          <p:cNvPr id="3075" name="Rectangle 3"/>
          <p:cNvSpPr>
            <a:spLocks noGrp="1" noChangeArrowheads="1"/>
          </p:cNvSpPr>
          <p:nvPr>
            <p:ph type="subTitle" idx="1"/>
          </p:nvPr>
        </p:nvSpPr>
        <p:spPr>
          <a:xfrm>
            <a:off x="1143000" y="4419600"/>
            <a:ext cx="6858000" cy="1601788"/>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0FDEB11A-1518-4414-AFE0-02E85222922A}"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63DD95F2-0201-4ECF-9BD4-47B622943D7B}" type="slidenum">
              <a:rPr lang="de-CH"/>
              <a:pPr/>
              <a:t>‹Nr.›</a:t>
            </a:fld>
            <a:endParaRPr lang="de-CH"/>
          </a:p>
        </p:txBody>
      </p:sp>
    </p:spTree>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652D1511-21FD-459B-830F-62BA6EECBC64}" type="slidenum">
              <a:rPr lang="de-CH"/>
              <a:pPr/>
              <a:t>‹Nr.›</a:t>
            </a:fld>
            <a:endParaRPr lang="de-CH"/>
          </a:p>
        </p:txBody>
      </p:sp>
    </p:spTree>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77538" name="Rectangle 2"/>
          <p:cNvSpPr>
            <a:spLocks noGrp="1" noChangeArrowheads="1"/>
          </p:cNvSpPr>
          <p:nvPr>
            <p:ph type="ctrTitle"/>
          </p:nvPr>
        </p:nvSpPr>
        <p:spPr>
          <a:xfrm>
            <a:off x="1219200" y="2133600"/>
            <a:ext cx="6705600" cy="1905000"/>
          </a:xfrm>
        </p:spPr>
        <p:txBody>
          <a:bodyPr/>
          <a:lstStyle>
            <a:lvl1pPr algn="ctr">
              <a:defRPr sz="4400"/>
            </a:lvl1pPr>
          </a:lstStyle>
          <a:p>
            <a:r>
              <a:rPr lang="de-CH"/>
              <a:t>Titelmasterformat durch Klicken bearbeiten</a:t>
            </a:r>
          </a:p>
        </p:txBody>
      </p:sp>
      <p:sp>
        <p:nvSpPr>
          <p:cNvPr id="577539" name="Rectangle 3"/>
          <p:cNvSpPr>
            <a:spLocks noGrp="1" noChangeArrowheads="1"/>
          </p:cNvSpPr>
          <p:nvPr>
            <p:ph type="subTitle" idx="1"/>
          </p:nvPr>
        </p:nvSpPr>
        <p:spPr>
          <a:xfrm>
            <a:off x="1143000" y="4419600"/>
            <a:ext cx="6858000" cy="685800"/>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577540" name="Rectangle 4"/>
          <p:cNvSpPr>
            <a:spLocks noGrp="1" noChangeArrowheads="1"/>
          </p:cNvSpPr>
          <p:nvPr>
            <p:ph type="dt" sz="half" idx="2"/>
          </p:nvPr>
        </p:nvSpPr>
        <p:spPr>
          <a:xfrm>
            <a:off x="228600" y="6248400"/>
            <a:ext cx="1905000" cy="457200"/>
          </a:xfrm>
          <a:effectLst>
            <a:outerShdw dist="35921" dir="2700000" algn="ctr" rotWithShape="0">
              <a:srgbClr val="000000"/>
            </a:outerShdw>
          </a:effectLst>
        </p:spPr>
        <p:txBody>
          <a:bodyPr/>
          <a:lstStyle>
            <a:lvl1pPr>
              <a:defRPr>
                <a:solidFill>
                  <a:srgbClr val="FFFFFF"/>
                </a:solidFill>
                <a:latin typeface="+mj-lt"/>
              </a:defRPr>
            </a:lvl1pPr>
          </a:lstStyle>
          <a:p>
            <a:endParaRPr lang="de-CH"/>
          </a:p>
        </p:txBody>
      </p:sp>
      <p:sp>
        <p:nvSpPr>
          <p:cNvPr id="577541" name="Rectangle 5"/>
          <p:cNvSpPr>
            <a:spLocks noGrp="1" noChangeArrowheads="1"/>
          </p:cNvSpPr>
          <p:nvPr>
            <p:ph type="ftr" sz="quarter" idx="3"/>
          </p:nvPr>
        </p:nvSpPr>
        <p:spPr>
          <a:xfrm>
            <a:off x="2362200" y="6248400"/>
            <a:ext cx="4343400" cy="457200"/>
          </a:xfrm>
          <a:effectLst>
            <a:outerShdw dist="35921" dir="2700000" algn="ctr" rotWithShape="0">
              <a:srgbClr val="000000"/>
            </a:outerShdw>
          </a:effectLst>
        </p:spPr>
        <p:txBody>
          <a:bodyPr/>
          <a:lstStyle>
            <a:lvl1pPr>
              <a:defRPr>
                <a:solidFill>
                  <a:srgbClr val="FFFFFF"/>
                </a:solidFill>
              </a:defRPr>
            </a:lvl1pPr>
          </a:lstStyle>
          <a:p>
            <a:endParaRPr lang="de-CH"/>
          </a:p>
        </p:txBody>
      </p:sp>
      <p:sp>
        <p:nvSpPr>
          <p:cNvPr id="577542" name="Rectangle 6"/>
          <p:cNvSpPr>
            <a:spLocks noGrp="1" noChangeArrowheads="1"/>
          </p:cNvSpPr>
          <p:nvPr>
            <p:ph type="sldNum" sz="quarter" idx="4"/>
          </p:nvPr>
        </p:nvSpPr>
        <p:spPr>
          <a:xfrm>
            <a:off x="7010400" y="6248400"/>
            <a:ext cx="1905000" cy="457200"/>
          </a:xfrm>
          <a:effectLst>
            <a:outerShdw dist="35921" dir="2700000" algn="ctr" rotWithShape="0">
              <a:srgbClr val="000000"/>
            </a:outerShdw>
          </a:effectLst>
        </p:spPr>
        <p:txBody>
          <a:bodyPr/>
          <a:lstStyle>
            <a:lvl1pPr>
              <a:defRPr>
                <a:solidFill>
                  <a:srgbClr val="FFFFFF"/>
                </a:solidFill>
              </a:defRPr>
            </a:lvl1pPr>
          </a:lstStyle>
          <a:p>
            <a:fld id="{72BB4DC8-2649-404E-BD97-3151D4C1181F}" type="slidenum">
              <a:rPr lang="de-CH"/>
              <a:pPr/>
              <a:t>‹Nr.›</a:t>
            </a:fld>
            <a:endParaRPr lang="de-CH"/>
          </a:p>
        </p:txBody>
      </p:sp>
    </p:spTree>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8579A0CC-8C9E-4FF6-B82E-C50D597B3678}" type="slidenum">
              <a:rPr lang="de-CH"/>
              <a:pPr/>
              <a:t>‹Nr.›</a:t>
            </a:fld>
            <a:endParaRPr lang="de-CH"/>
          </a:p>
        </p:txBody>
      </p:sp>
    </p:spTree>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EBAC06C-FFFF-41AE-958B-F711C4561691}" type="slidenum">
              <a:rPr lang="de-CH"/>
              <a:pPr/>
              <a:t>‹Nr.›</a:t>
            </a:fld>
            <a:endParaRPr lang="de-CH"/>
          </a:p>
        </p:txBody>
      </p:sp>
    </p:spTree>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223DCE75-8792-4866-895A-901CC2E34227}" type="slidenum">
              <a:rPr lang="de-CH"/>
              <a:pPr/>
              <a:t>‹Nr.›</a:t>
            </a:fld>
            <a:endParaRPr lang="de-CH"/>
          </a:p>
        </p:txBody>
      </p:sp>
    </p:spTree>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9D00596C-FB26-4657-AC38-7FA6DC4ADD69}" type="slidenum">
              <a:rPr lang="de-CH"/>
              <a:pPr/>
              <a:t>‹Nr.›</a:t>
            </a:fld>
            <a:endParaRPr lang="de-CH"/>
          </a:p>
        </p:txBody>
      </p:sp>
    </p:spTree>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B8DDFED0-7278-419E-903D-6D4F2583E7C0}" type="slidenum">
              <a:rPr lang="de-CH"/>
              <a:pPr/>
              <a:t>‹Nr.›</a:t>
            </a:fld>
            <a:endParaRPr lang="de-CH"/>
          </a:p>
        </p:txBody>
      </p:sp>
    </p:spTree>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D201543B-5F52-494B-BD99-133C74346F3D}" type="slidenum">
              <a:rPr lang="de-CH"/>
              <a:pPr/>
              <a:t>‹Nr.›</a:t>
            </a:fld>
            <a:endParaRPr lang="de-CH"/>
          </a:p>
        </p:txBody>
      </p:sp>
    </p:spTree>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9788CF6-5204-4A34-B0FC-BC862F65B5B6}" type="slidenum">
              <a:rPr lang="de-CH"/>
              <a:pPr/>
              <a:t>‹Nr.›</a:t>
            </a:fld>
            <a:endParaRPr lang="de-CH"/>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20AF82F-187A-42ED-AF74-871CFDA67B28}" type="slidenum">
              <a:rPr lang="de-CH"/>
              <a:pPr/>
              <a:t>‹Nr.›</a:t>
            </a:fld>
            <a:endParaRPr lang="de-CH"/>
          </a:p>
        </p:txBody>
      </p:sp>
    </p:spTree>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72014E40-92F4-4ED5-AED8-5C49C7602468}" type="slidenum">
              <a:rPr lang="de-CH"/>
              <a:pPr/>
              <a:t>‹Nr.›</a:t>
            </a:fld>
            <a:endParaRPr lang="de-CH"/>
          </a:p>
        </p:txBody>
      </p:sp>
    </p:spTree>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3914752B-6AF5-4DC5-B79E-5AF1993BF40F}" type="slidenum">
              <a:rPr lang="de-CH"/>
              <a:pPr/>
              <a:t>‹Nr.›</a:t>
            </a:fld>
            <a:endParaRPr lang="de-CH"/>
          </a:p>
        </p:txBody>
      </p:sp>
    </p:spTree>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F5CFD860-374A-4001-B6E5-1D7FDE60FE5B}" type="slidenum">
              <a:rPr lang="de-CH"/>
              <a:pPr/>
              <a:t>‹Nr.›</a:t>
            </a:fld>
            <a:endParaRPr lang="de-CH"/>
          </a:p>
        </p:txBody>
      </p:sp>
    </p:spTree>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FB90EFE-151C-46EF-BC39-7D03CF542B94}" type="slidenum">
              <a:rPr lang="de-CH"/>
              <a:pPr/>
              <a:t>‹Nr.›</a:t>
            </a:fld>
            <a:endParaRPr lang="de-CH"/>
          </a:p>
        </p:txBody>
      </p:sp>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EB7246F8-77DE-4652-A4DC-52329C1199D4}" type="slidenum">
              <a:rPr lang="de-CH"/>
              <a:pPr/>
              <a:t>‹Nr.›</a:t>
            </a:fld>
            <a:endParaRPr lang="de-CH"/>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E523DAAC-B3B9-40A4-B5D4-43021F0037CE}" type="slidenum">
              <a:rPr lang="de-CH"/>
              <a:pPr/>
              <a:t>‹Nr.›</a:t>
            </a:fld>
            <a:endParaRPr lang="de-CH"/>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EB1B0045-835A-4718-B9C8-C7C4A46E12AA}" type="slidenum">
              <a:rPr lang="de-CH"/>
              <a:pPr/>
              <a:t>‹Nr.›</a:t>
            </a:fld>
            <a:endParaRPr lang="de-CH"/>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76E7FE62-59C3-4A91-901D-ED119FB47A81}" type="slidenum">
              <a:rPr lang="de-CH"/>
              <a:pPr/>
              <a:t>‹Nr.›</a:t>
            </a:fld>
            <a:endParaRPr lang="de-CH"/>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711F72D4-6661-4EF5-9564-92A6886AE413}" type="slidenum">
              <a:rPr lang="de-CH"/>
              <a:pPr/>
              <a:t>‹Nr.›</a:t>
            </a:fld>
            <a:endParaRPr lang="de-CH"/>
          </a:p>
        </p:txBody>
      </p:sp>
    </p:spTree>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244B6A82-0405-43CF-A777-19348C7182D2}" type="slidenum">
              <a:rPr lang="de-CH"/>
              <a:pPr/>
              <a:t>‹Nr.›</a:t>
            </a:fld>
            <a:endParaRPr lang="de-CH"/>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fld id="{F56E4C42-BE8F-4F09-B209-3C8E2E8C240D}"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spd="slow">
    <p:wipe dir="r"/>
  </p:transition>
  <p:txStyles>
    <p:titleStyle>
      <a:lvl1pPr algn="ctr" rtl="0" fontAlgn="base">
        <a:lnSpc>
          <a:spcPct val="80000"/>
        </a:lnSpc>
        <a:spcBef>
          <a:spcPct val="0"/>
        </a:spcBef>
        <a:spcAft>
          <a:spcPct val="0"/>
        </a:spcAft>
        <a:defRPr sz="40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576515"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576516"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vl1pPr>
          </a:lstStyle>
          <a:p>
            <a:endParaRPr lang="de-CH"/>
          </a:p>
        </p:txBody>
      </p:sp>
      <p:sp>
        <p:nvSpPr>
          <p:cNvPr id="576517"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576518"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fld id="{6C0FF786-24DE-453B-9142-66A74C80C6B6}"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dir="r"/>
  </p:transition>
  <p:txStyles>
    <p:titleStyle>
      <a:lvl1pPr algn="l" rtl="0" fontAlgn="base">
        <a:lnSpc>
          <a:spcPct val="80000"/>
        </a:lnSpc>
        <a:spcBef>
          <a:spcPct val="0"/>
        </a:spcBef>
        <a:spcAft>
          <a:spcPct val="0"/>
        </a:spcAft>
        <a:defRPr sz="4000">
          <a:solidFill>
            <a:srgbClr val="FFFFFF"/>
          </a:solidFill>
          <a:latin typeface="+mj-lt"/>
          <a:ea typeface="+mj-ea"/>
          <a:cs typeface="+mj-cs"/>
        </a:defRPr>
      </a:lvl1pPr>
      <a:lvl2pPr algn="l" rtl="0" fontAlgn="base">
        <a:lnSpc>
          <a:spcPct val="80000"/>
        </a:lnSpc>
        <a:spcBef>
          <a:spcPct val="0"/>
        </a:spcBef>
        <a:spcAft>
          <a:spcPct val="0"/>
        </a:spcAft>
        <a:defRPr sz="4000">
          <a:solidFill>
            <a:srgbClr val="FFFFFF"/>
          </a:solidFill>
          <a:latin typeface="Arial Rounded MT Bold" pitchFamily="34" charset="0"/>
        </a:defRPr>
      </a:lvl2pPr>
      <a:lvl3pPr algn="l" rtl="0" fontAlgn="base">
        <a:lnSpc>
          <a:spcPct val="80000"/>
        </a:lnSpc>
        <a:spcBef>
          <a:spcPct val="0"/>
        </a:spcBef>
        <a:spcAft>
          <a:spcPct val="0"/>
        </a:spcAft>
        <a:defRPr sz="4000">
          <a:solidFill>
            <a:srgbClr val="FFFFFF"/>
          </a:solidFill>
          <a:latin typeface="Arial Rounded MT Bold" pitchFamily="34" charset="0"/>
        </a:defRPr>
      </a:lvl3pPr>
      <a:lvl4pPr algn="l" rtl="0" fontAlgn="base">
        <a:lnSpc>
          <a:spcPct val="80000"/>
        </a:lnSpc>
        <a:spcBef>
          <a:spcPct val="0"/>
        </a:spcBef>
        <a:spcAft>
          <a:spcPct val="0"/>
        </a:spcAft>
        <a:defRPr sz="4000">
          <a:solidFill>
            <a:srgbClr val="FFFFFF"/>
          </a:solidFill>
          <a:latin typeface="Arial Rounded MT Bold" pitchFamily="34" charset="0"/>
        </a:defRPr>
      </a:lvl4pPr>
      <a:lvl5pPr algn="l" rtl="0" fontAlgn="base">
        <a:lnSpc>
          <a:spcPct val="80000"/>
        </a:lnSpc>
        <a:spcBef>
          <a:spcPct val="0"/>
        </a:spcBef>
        <a:spcAft>
          <a:spcPct val="0"/>
        </a:spcAft>
        <a:defRPr sz="4000">
          <a:solidFill>
            <a:srgbClr val="FFFFFF"/>
          </a:solidFill>
          <a:latin typeface="Arial Rounded MT Bold" pitchFamily="34" charset="0"/>
        </a:defRPr>
      </a:lvl5pPr>
      <a:lvl6pPr marL="457200" algn="l" rtl="0" fontAlgn="base">
        <a:lnSpc>
          <a:spcPct val="80000"/>
        </a:lnSpc>
        <a:spcBef>
          <a:spcPct val="0"/>
        </a:spcBef>
        <a:spcAft>
          <a:spcPct val="0"/>
        </a:spcAft>
        <a:defRPr sz="4000">
          <a:solidFill>
            <a:srgbClr val="FFFFFF"/>
          </a:solidFill>
          <a:latin typeface="Arial Rounded MT Bold" pitchFamily="34" charset="0"/>
        </a:defRPr>
      </a:lvl6pPr>
      <a:lvl7pPr marL="914400" algn="l" rtl="0" fontAlgn="base">
        <a:lnSpc>
          <a:spcPct val="80000"/>
        </a:lnSpc>
        <a:spcBef>
          <a:spcPct val="0"/>
        </a:spcBef>
        <a:spcAft>
          <a:spcPct val="0"/>
        </a:spcAft>
        <a:defRPr sz="4000">
          <a:solidFill>
            <a:srgbClr val="FFFFFF"/>
          </a:solidFill>
          <a:latin typeface="Arial Rounded MT Bold" pitchFamily="34" charset="0"/>
        </a:defRPr>
      </a:lvl7pPr>
      <a:lvl8pPr marL="1371600" algn="l" rtl="0" fontAlgn="base">
        <a:lnSpc>
          <a:spcPct val="80000"/>
        </a:lnSpc>
        <a:spcBef>
          <a:spcPct val="0"/>
        </a:spcBef>
        <a:spcAft>
          <a:spcPct val="0"/>
        </a:spcAft>
        <a:defRPr sz="4000">
          <a:solidFill>
            <a:srgbClr val="FFFFFF"/>
          </a:solidFill>
          <a:latin typeface="Arial Rounded MT Bold" pitchFamily="34" charset="0"/>
        </a:defRPr>
      </a:lvl8pPr>
      <a:lvl9pPr marL="1828800" algn="l"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3.TI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t="-44000" b="-44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142844" y="116632"/>
            <a:ext cx="8643998" cy="3046988"/>
          </a:xfrm>
          <a:noFill/>
        </p:spPr>
        <p:txBody>
          <a:bodyPr wrap="square" anchor="t">
            <a:spAutoFit/>
          </a:bodyPr>
          <a:lstStyle/>
          <a:p>
            <a:pPr algn="l"/>
            <a:r>
              <a:rPr lang="de-CH" sz="8000" dirty="0" smtClean="0">
                <a:ln>
                  <a:solidFill>
                    <a:schemeClr val="accent3">
                      <a:lumMod val="10000"/>
                    </a:schemeClr>
                  </a:solidFill>
                </a:ln>
                <a:solidFill>
                  <a:schemeClr val="bg1"/>
                </a:solidFill>
              </a:rPr>
              <a:t>Was erwartet Gott von meinen Gaben?</a:t>
            </a:r>
            <a:endParaRPr lang="de-CH" sz="8000" dirty="0">
              <a:ln>
                <a:solidFill>
                  <a:schemeClr val="accent3">
                    <a:lumMod val="10000"/>
                  </a:schemeClr>
                </a:solidFill>
              </a:ln>
              <a:solidFill>
                <a:schemeClr val="bg1"/>
              </a:solidFill>
            </a:endParaRPr>
          </a:p>
        </p:txBody>
      </p:sp>
      <p:sp>
        <p:nvSpPr>
          <p:cNvPr id="51203" name="Rectangle 3"/>
          <p:cNvSpPr>
            <a:spLocks noGrp="1" noChangeArrowheads="1"/>
          </p:cNvSpPr>
          <p:nvPr>
            <p:ph type="subTitle" idx="1"/>
          </p:nvPr>
        </p:nvSpPr>
        <p:spPr>
          <a:xfrm>
            <a:off x="178786" y="3645024"/>
            <a:ext cx="8929718" cy="1500246"/>
          </a:xfrm>
        </p:spPr>
        <p:txBody>
          <a:bodyPr/>
          <a:lstStyle/>
          <a:p>
            <a:pPr algn="l"/>
            <a:r>
              <a:rPr lang="de-CH" sz="2800" dirty="0">
                <a:ln>
                  <a:solidFill>
                    <a:schemeClr val="accent3">
                      <a:lumMod val="10000"/>
                    </a:schemeClr>
                  </a:solidFill>
                </a:ln>
              </a:rPr>
              <a:t>Reihe:</a:t>
            </a:r>
            <a:br>
              <a:rPr lang="de-CH" sz="2800" dirty="0">
                <a:ln>
                  <a:solidFill>
                    <a:schemeClr val="accent3">
                      <a:lumMod val="10000"/>
                    </a:schemeClr>
                  </a:solidFill>
                </a:ln>
              </a:rPr>
            </a:br>
            <a:r>
              <a:rPr lang="de-CH" sz="2800" dirty="0" smtClean="0">
                <a:ln>
                  <a:solidFill>
                    <a:schemeClr val="accent3">
                      <a:lumMod val="10000"/>
                    </a:schemeClr>
                  </a:solidFill>
                </a:ln>
              </a:rPr>
              <a:t>Ich bin begabt!                                                (Teil 4/4)</a:t>
            </a:r>
            <a:endParaRPr lang="de-CH" sz="2800" dirty="0">
              <a:ln>
                <a:solidFill>
                  <a:schemeClr val="accent3">
                    <a:lumMod val="10000"/>
                  </a:schemeClr>
                </a:solidFill>
              </a:ln>
            </a:endParaRPr>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676866" name="Rectangle 2"/>
          <p:cNvSpPr>
            <a:spLocks noChangeArrowheads="1"/>
          </p:cNvSpPr>
          <p:nvPr/>
        </p:nvSpPr>
        <p:spPr bwMode="auto">
          <a:xfrm>
            <a:off x="323528" y="836712"/>
            <a:ext cx="7848872" cy="3046988"/>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spcBef>
                <a:spcPct val="50000"/>
              </a:spcBef>
            </a:pPr>
            <a:r>
              <a:rPr lang="de-CH" dirty="0">
                <a:ln>
                  <a:solidFill>
                    <a:srgbClr val="000000"/>
                  </a:solidFill>
                </a:ln>
                <a:solidFill>
                  <a:srgbClr val="FFFFFF"/>
                </a:solidFill>
                <a:latin typeface="+mj-lt"/>
              </a:rPr>
              <a:t>Wir sind überzeugt, dass bestmögliche Qualität Gott ehrt und Menschen inspiriert. </a:t>
            </a:r>
          </a:p>
        </p:txBody>
      </p:sp>
      <p:sp>
        <p:nvSpPr>
          <p:cNvPr id="676867" name="Rectangle 3"/>
          <p:cNvSpPr>
            <a:spLocks noChangeArrowheads="1"/>
          </p:cNvSpPr>
          <p:nvPr/>
        </p:nvSpPr>
        <p:spPr bwMode="auto">
          <a:xfrm>
            <a:off x="322932" y="228999"/>
            <a:ext cx="6337300" cy="52322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l">
              <a:spcBef>
                <a:spcPct val="50000"/>
              </a:spcBef>
            </a:pPr>
            <a:r>
              <a:rPr lang="de-CH" sz="2800" dirty="0" smtClean="0">
                <a:ln>
                  <a:solidFill>
                    <a:srgbClr val="000000"/>
                  </a:solidFill>
                </a:ln>
                <a:solidFill>
                  <a:srgbClr val="FFFFFF"/>
                </a:solidFill>
                <a:latin typeface="Arial Rounded MT Bold" pitchFamily="34" charset="0"/>
              </a:rPr>
              <a:t>Grundwert 8</a:t>
            </a:r>
            <a:endParaRPr lang="de-CH" sz="2800" dirty="0">
              <a:ln>
                <a:solidFill>
                  <a:srgbClr val="000000"/>
                </a:solidFill>
              </a:ln>
              <a:solidFill>
                <a:srgbClr val="FFFFFF"/>
              </a:solidFill>
              <a:latin typeface="Arial Rounded MT Bold" pitchFamily="34" charset="0"/>
            </a:endParaRPr>
          </a:p>
        </p:txBody>
      </p:sp>
      <p:sp>
        <p:nvSpPr>
          <p:cNvPr id="5" name="Rectangle 4"/>
          <p:cNvSpPr txBox="1">
            <a:spLocks noChangeArrowheads="1"/>
          </p:cNvSpPr>
          <p:nvPr/>
        </p:nvSpPr>
        <p:spPr bwMode="auto">
          <a:xfrm>
            <a:off x="5220072" y="6215082"/>
            <a:ext cx="3463918" cy="3603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Tx/>
              <a:buNone/>
              <a:tabLst/>
              <a:defRPr/>
            </a:pPr>
            <a:r>
              <a:rPr kumimoji="0" lang="de-CH" sz="1200" b="0" i="0" u="none" strike="noStrike" kern="0" cap="none" spc="0" normalizeH="0" baseline="0" noProof="0" dirty="0" smtClean="0">
                <a:ln>
                  <a:noFill/>
                </a:ln>
                <a:solidFill>
                  <a:schemeClr val="bg1"/>
                </a:solidFill>
                <a:effectLst/>
                <a:uLnTx/>
                <a:uFillTx/>
                <a:latin typeface="Arial Rounded MT Bold" pitchFamily="34" charset="0"/>
                <a:ea typeface="+mn-ea"/>
                <a:cs typeface="+mn-cs"/>
              </a:rPr>
              <a:t>Ich bin begabt!</a:t>
            </a:r>
          </a:p>
        </p:txBody>
      </p:sp>
    </p:spTree>
    <p:extLst>
      <p:ext uri="{BB962C8B-B14F-4D97-AF65-F5344CB8AC3E}">
        <p14:creationId xmlns:p14="http://schemas.microsoft.com/office/powerpoint/2010/main" val="3045770739"/>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44624"/>
            <a:ext cx="8640960" cy="255454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200" kern="1200" dirty="0">
                <a:ln>
                  <a:solidFill>
                    <a:srgbClr val="000000"/>
                  </a:solidFill>
                </a:ln>
                <a:ea typeface="+mn-ea"/>
                <a:cs typeface="+mn-cs"/>
              </a:rPr>
              <a:t>„Meine Geschwister, es sollen nicht so viele von euch darauf aus sein, Lehrer der Gemeinde zu werden! Ihr wisst doch, dass wir Lehrer einmal besonders streng beurteilt werden.“ </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Ich bin begabt!</a:t>
            </a:r>
          </a:p>
        </p:txBody>
      </p:sp>
      <p:sp>
        <p:nvSpPr>
          <p:cNvPr id="5" name="Rectangle 3"/>
          <p:cNvSpPr>
            <a:spLocks noChangeArrowheads="1"/>
          </p:cNvSpPr>
          <p:nvPr/>
        </p:nvSpPr>
        <p:spPr bwMode="auto">
          <a:xfrm>
            <a:off x="3563888" y="2780928"/>
            <a:ext cx="5328592"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Jakobus-Brief 3,1</a:t>
            </a:r>
            <a:endParaRPr lang="de-CH" sz="2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642611478"/>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t="-44000" b="-44000"/>
          </a:stretch>
        </a:blipFill>
        <a:effectLst/>
      </p:bgPr>
    </p:bg>
    <p:spTree>
      <p:nvGrpSpPr>
        <p:cNvPr id="1" name=""/>
        <p:cNvGrpSpPr/>
        <p:nvPr/>
      </p:nvGrpSpPr>
      <p:grpSpPr>
        <a:xfrm>
          <a:off x="0" y="0"/>
          <a:ext cx="0" cy="0"/>
          <a:chOff x="0" y="0"/>
          <a:chExt cx="0" cy="0"/>
        </a:xfrm>
      </p:grpSpPr>
      <p:sp>
        <p:nvSpPr>
          <p:cNvPr id="799749" name="Rectangle 5"/>
          <p:cNvSpPr>
            <a:spLocks noGrp="1" noChangeArrowheads="1"/>
          </p:cNvSpPr>
          <p:nvPr>
            <p:ph type="ctrTitle"/>
          </p:nvPr>
        </p:nvSpPr>
        <p:spPr>
          <a:xfrm>
            <a:off x="107504" y="188913"/>
            <a:ext cx="8928992" cy="2308324"/>
          </a:xfrm>
          <a:noFill/>
          <a:ln/>
        </p:spPr>
        <p:txBody>
          <a:bodyPr wrap="square" anchor="t">
            <a:spAutoFit/>
          </a:bodyPr>
          <a:lstStyle/>
          <a:p>
            <a:pPr marL="1117600" indent="-1117600" algn="l"/>
            <a:r>
              <a:rPr lang="de-DE" sz="6000" dirty="0">
                <a:ln>
                  <a:solidFill>
                    <a:schemeClr val="accent3">
                      <a:lumMod val="10000"/>
                    </a:schemeClr>
                  </a:solidFill>
                </a:ln>
                <a:solidFill>
                  <a:schemeClr val="bg1"/>
                </a:solidFill>
              </a:rPr>
              <a:t>II</a:t>
            </a:r>
            <a:r>
              <a:rPr lang="de-DE" sz="6000" dirty="0" smtClean="0">
                <a:ln>
                  <a:solidFill>
                    <a:schemeClr val="accent3">
                      <a:lumMod val="10000"/>
                    </a:schemeClr>
                  </a:solidFill>
                </a:ln>
                <a:solidFill>
                  <a:schemeClr val="bg1"/>
                </a:solidFill>
              </a:rPr>
              <a:t>.  Gott will eine</a:t>
            </a:r>
            <a:br>
              <a:rPr lang="de-DE" sz="6000" dirty="0" smtClean="0">
                <a:ln>
                  <a:solidFill>
                    <a:schemeClr val="accent3">
                      <a:lumMod val="10000"/>
                    </a:schemeClr>
                  </a:solidFill>
                </a:ln>
                <a:solidFill>
                  <a:schemeClr val="bg1"/>
                </a:solidFill>
              </a:rPr>
            </a:br>
            <a:r>
              <a:rPr lang="de-DE" sz="6000" dirty="0" smtClean="0">
                <a:ln>
                  <a:solidFill>
                    <a:schemeClr val="accent3">
                      <a:lumMod val="10000"/>
                    </a:schemeClr>
                  </a:solidFill>
                </a:ln>
                <a:solidFill>
                  <a:schemeClr val="bg1"/>
                </a:solidFill>
              </a:rPr>
              <a:t>liebevolle Umsetzung</a:t>
            </a:r>
            <a:endParaRPr lang="de-CH" sz="6000" dirty="0">
              <a:ln>
                <a:solidFill>
                  <a:schemeClr val="accent3">
                    <a:lumMod val="10000"/>
                  </a:schemeClr>
                </a:solidFill>
              </a:ln>
              <a:solidFill>
                <a:schemeClr val="bg1"/>
              </a:solidFill>
            </a:endParaRPr>
          </a:p>
        </p:txBody>
      </p:sp>
      <p:sp>
        <p:nvSpPr>
          <p:cNvPr id="4" name="Rectangle 4"/>
          <p:cNvSpPr txBox="1">
            <a:spLocks noChangeArrowheads="1"/>
          </p:cNvSpPr>
          <p:nvPr/>
        </p:nvSpPr>
        <p:spPr bwMode="auto">
          <a:xfrm>
            <a:off x="5500694" y="6357958"/>
            <a:ext cx="3463918" cy="3603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Tx/>
              <a:buNone/>
              <a:tabLst/>
              <a:defRPr/>
            </a:pPr>
            <a:r>
              <a:rPr kumimoji="0" lang="de-CH" sz="1200" b="0" i="0" u="none" strike="noStrike" kern="0" cap="none" spc="0" normalizeH="0" baseline="0" noProof="0" dirty="0" smtClean="0">
                <a:ln>
                  <a:noFill/>
                </a:ln>
                <a:solidFill>
                  <a:schemeClr val="bg1"/>
                </a:solidFill>
                <a:effectLst/>
                <a:uLnTx/>
                <a:uFillTx/>
                <a:latin typeface="Arial Rounded MT Bold" pitchFamily="34" charset="0"/>
                <a:ea typeface="+mn-ea"/>
                <a:cs typeface="+mn-cs"/>
              </a:rPr>
              <a:t>Ich bin begabt!</a:t>
            </a:r>
          </a:p>
        </p:txBody>
      </p:sp>
    </p:spTree>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5667" y="154375"/>
            <a:ext cx="8426773" cy="255454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200" kern="1200" dirty="0">
                <a:ln>
                  <a:solidFill>
                    <a:srgbClr val="000000"/>
                  </a:solidFill>
                </a:ln>
                <a:ea typeface="+mn-ea"/>
                <a:cs typeface="+mn-cs"/>
              </a:rPr>
              <a:t>„Er hat die Botschaft von Christus, die wir euch gebracht haben, in eurer Mitte so nachhaltig bekräftigt, dass euch nicht eine von den Gaben fehlt, die er in seiner Gnade schenkt.“</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Ich bin begabt!</a:t>
            </a:r>
          </a:p>
        </p:txBody>
      </p:sp>
      <p:sp>
        <p:nvSpPr>
          <p:cNvPr id="5" name="Rectangle 3"/>
          <p:cNvSpPr>
            <a:spLocks noChangeArrowheads="1"/>
          </p:cNvSpPr>
          <p:nvPr/>
        </p:nvSpPr>
        <p:spPr bwMode="auto">
          <a:xfrm>
            <a:off x="4355974" y="2852936"/>
            <a:ext cx="4511675"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400" dirty="0" smtClean="0">
                <a:ln>
                  <a:solidFill>
                    <a:srgbClr val="000000"/>
                  </a:solidFill>
                </a:ln>
                <a:solidFill>
                  <a:srgbClr val="FFFFFF"/>
                </a:solidFill>
                <a:latin typeface="Arial Rounded MT Bold" pitchFamily="34" charset="0"/>
              </a:rPr>
              <a:t>1.Korinther-Brief 1,6-7</a:t>
            </a:r>
            <a:endParaRPr lang="de-CH" sz="2400" dirty="0">
              <a:ln>
                <a:solidFill>
                  <a:srgbClr val="000000"/>
                </a:solidFill>
              </a:ln>
              <a:solidFill>
                <a:srgbClr val="FFFFFF"/>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5667" y="42877"/>
            <a:ext cx="8930829" cy="317009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„Bemüht euch um die Gaben, die der Gemeinde am meisten nützen! Und jetzt zeige ich euch einen Weg, der weit über das alles hinausführt.“</a:t>
            </a:r>
          </a:p>
        </p:txBody>
      </p:sp>
      <p:sp>
        <p:nvSpPr>
          <p:cNvPr id="744452" name="Rectangle 4"/>
          <p:cNvSpPr>
            <a:spLocks noGrp="1" noChangeArrowheads="1"/>
          </p:cNvSpPr>
          <p:nvPr>
            <p:ph type="subTitle" idx="1"/>
          </p:nvPr>
        </p:nvSpPr>
        <p:spPr>
          <a:xfrm>
            <a:off x="99970"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Ich bin begabt!</a:t>
            </a:r>
          </a:p>
        </p:txBody>
      </p:sp>
      <p:sp>
        <p:nvSpPr>
          <p:cNvPr id="5" name="Rectangle 3"/>
          <p:cNvSpPr>
            <a:spLocks noChangeArrowheads="1"/>
          </p:cNvSpPr>
          <p:nvPr/>
        </p:nvSpPr>
        <p:spPr bwMode="auto">
          <a:xfrm>
            <a:off x="4355974" y="3068960"/>
            <a:ext cx="4511675"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400" dirty="0" smtClean="0">
                <a:ln>
                  <a:solidFill>
                    <a:srgbClr val="000000"/>
                  </a:solidFill>
                </a:ln>
                <a:solidFill>
                  <a:srgbClr val="FFFFFF"/>
                </a:solidFill>
                <a:latin typeface="Arial Rounded MT Bold" pitchFamily="34" charset="0"/>
              </a:rPr>
              <a:t>1.Korinther-Brief 12,31</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004287527"/>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8928992" cy="3046988"/>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200" kern="1200" dirty="0">
                <a:ln>
                  <a:solidFill>
                    <a:srgbClr val="000000"/>
                  </a:solidFill>
                </a:ln>
                <a:ea typeface="+mn-ea"/>
                <a:cs typeface="+mn-cs"/>
              </a:rPr>
              <a:t>„Wenn ich in Sprachen rede, die von Gott eingegeben sind – in irdischen Sprachen und sogar in der Sprache der Engel -, aber keine Liebe habe, bin ich nichts weiter als ein dröhnender Gong oder eine lärmende Pauke.“ </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Ich bin begabt!</a:t>
            </a:r>
          </a:p>
        </p:txBody>
      </p:sp>
      <p:sp>
        <p:nvSpPr>
          <p:cNvPr id="5" name="Rectangle 3"/>
          <p:cNvSpPr>
            <a:spLocks noChangeArrowheads="1"/>
          </p:cNvSpPr>
          <p:nvPr/>
        </p:nvSpPr>
        <p:spPr bwMode="auto">
          <a:xfrm>
            <a:off x="3707904" y="2996952"/>
            <a:ext cx="5328592"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1.Korinther-Brief 13,1</a:t>
            </a:r>
            <a:endParaRPr lang="de-CH" sz="2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825938376"/>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33586"/>
            <a:ext cx="8928992" cy="3539430"/>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200" kern="1200" dirty="0">
                <a:ln>
                  <a:solidFill>
                    <a:srgbClr val="000000"/>
                  </a:solidFill>
                </a:ln>
                <a:ea typeface="+mn-ea"/>
                <a:cs typeface="+mn-cs"/>
              </a:rPr>
              <a:t>„Wenn ich prophetische Eingebungen habe, wenn mir alle Geheimnisse enthüllt sind und ich alle Erkenntnis besitze, wenn mir der Glaube im höchsten nur denkbaren Mass gegeben ist, sodass ich Berge versetzen kann – wenn ich alle diese Gaben besitze, aber keine Liebe habe, bin ich nichts.“</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Ich bin begabt!</a:t>
            </a:r>
          </a:p>
        </p:txBody>
      </p:sp>
      <p:sp>
        <p:nvSpPr>
          <p:cNvPr id="5" name="Rectangle 3"/>
          <p:cNvSpPr>
            <a:spLocks noChangeArrowheads="1"/>
          </p:cNvSpPr>
          <p:nvPr/>
        </p:nvSpPr>
        <p:spPr bwMode="auto">
          <a:xfrm>
            <a:off x="3635896" y="3717032"/>
            <a:ext cx="5328592"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1.Korinther-Brief 13,2</a:t>
            </a:r>
            <a:endParaRPr lang="de-CH" sz="2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920093974"/>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82367"/>
            <a:ext cx="8712968" cy="255454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200" kern="1200" dirty="0">
                <a:ln>
                  <a:solidFill>
                    <a:srgbClr val="000000"/>
                  </a:solidFill>
                </a:ln>
                <a:ea typeface="+mn-ea"/>
                <a:cs typeface="+mn-cs"/>
              </a:rPr>
              <a:t>„Wenn ich meinen ganzen Besitz an die Armen verteile, wenn ich sogar bereit bin, mein Leben zu opfern und mich bei lebendigem Leib verbrennen zu lassen, aber keine Liebe habe, nützt es mir nichts.“</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Ich bin begabt!</a:t>
            </a:r>
          </a:p>
        </p:txBody>
      </p:sp>
      <p:sp>
        <p:nvSpPr>
          <p:cNvPr id="5" name="Rectangle 3"/>
          <p:cNvSpPr>
            <a:spLocks noChangeArrowheads="1"/>
          </p:cNvSpPr>
          <p:nvPr/>
        </p:nvSpPr>
        <p:spPr bwMode="auto">
          <a:xfrm>
            <a:off x="3635896" y="2996952"/>
            <a:ext cx="5328592"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1.Korinther-Brief 13,3</a:t>
            </a:r>
            <a:endParaRPr lang="de-CH" sz="2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4217240533"/>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5000" r="-15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4283968" y="35907"/>
            <a:ext cx="4752528" cy="440120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„Gott hat uns den Heiligen Geist gegeben und hat unser Herz durch ihn mit der Gewissheit erfüllt, dass er uns liebt.“ </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Ich bin begabt!</a:t>
            </a:r>
          </a:p>
        </p:txBody>
      </p:sp>
      <p:sp>
        <p:nvSpPr>
          <p:cNvPr id="5" name="Rectangle 3"/>
          <p:cNvSpPr>
            <a:spLocks noChangeArrowheads="1"/>
          </p:cNvSpPr>
          <p:nvPr/>
        </p:nvSpPr>
        <p:spPr bwMode="auto">
          <a:xfrm>
            <a:off x="3563888" y="4849996"/>
            <a:ext cx="5328592"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Römer-Brief 5,5</a:t>
            </a:r>
            <a:endParaRPr lang="de-CH" sz="2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583757108"/>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84688"/>
            <a:ext cx="8640960" cy="3416320"/>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„Viele werden an jenem Tag zu mir sagen: ›Herr, Herr! Haben wir nicht in deinem Namen prophetisch geredet, in deinem Namen Dämonen ausgetrieben und in deinem Namen viele Wunder getan?‹“</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Ich bin begabt!</a:t>
            </a:r>
          </a:p>
        </p:txBody>
      </p:sp>
      <p:sp>
        <p:nvSpPr>
          <p:cNvPr id="5" name="Rectangle 3"/>
          <p:cNvSpPr>
            <a:spLocks noChangeArrowheads="1"/>
          </p:cNvSpPr>
          <p:nvPr/>
        </p:nvSpPr>
        <p:spPr bwMode="auto">
          <a:xfrm>
            <a:off x="3563888" y="4129916"/>
            <a:ext cx="5328592"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Matthäus-Evangelium 7,22</a:t>
            </a:r>
            <a:endParaRPr lang="de-CH" sz="2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695888153"/>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2627784" y="75396"/>
            <a:ext cx="6408712" cy="378565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„Propheten stehen schliesslich nicht unter dem Zwang, reden zu müssen, wenn sie eine prophetische Botschaft </a:t>
            </a:r>
            <a:r>
              <a:rPr lang="de-CH" sz="4000" kern="1200" dirty="0" smtClean="0">
                <a:ln>
                  <a:solidFill>
                    <a:srgbClr val="000000"/>
                  </a:solidFill>
                </a:ln>
                <a:ea typeface="+mn-ea"/>
                <a:cs typeface="+mn-cs"/>
              </a:rPr>
              <a:t>empfangen</a:t>
            </a:r>
            <a:endParaRPr lang="de-CH" sz="4000" kern="1200" dirty="0">
              <a:ln>
                <a:solidFill>
                  <a:srgbClr val="000000"/>
                </a:solidFill>
              </a:ln>
              <a:ea typeface="+mn-ea"/>
              <a:cs typeface="+mn-cs"/>
            </a:endParaRP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Ich bin begabt!</a:t>
            </a:r>
          </a:p>
        </p:txBody>
      </p:sp>
      <p:sp>
        <p:nvSpPr>
          <p:cNvPr id="5" name="Rectangle 3"/>
          <p:cNvSpPr>
            <a:spLocks noChangeArrowheads="1"/>
          </p:cNvSpPr>
          <p:nvPr/>
        </p:nvSpPr>
        <p:spPr bwMode="auto">
          <a:xfrm>
            <a:off x="3491880" y="5195660"/>
            <a:ext cx="5328592"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1.Korinther-Brief 14,32</a:t>
            </a:r>
            <a:endParaRPr lang="de-CH" sz="2800" dirty="0">
              <a:ln>
                <a:solidFill>
                  <a:srgbClr val="000000"/>
                </a:solidFill>
              </a:ln>
              <a:solidFill>
                <a:srgbClr val="FFFFFF"/>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44624"/>
            <a:ext cx="8640960" cy="3046988"/>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800" kern="1200" dirty="0">
                <a:ln>
                  <a:solidFill>
                    <a:srgbClr val="000000"/>
                  </a:solidFill>
                </a:ln>
                <a:ea typeface="+mn-ea"/>
                <a:cs typeface="+mn-cs"/>
              </a:rPr>
              <a:t>„Ich habe euch nie gekannt. Geht weg von mir, ihr mit eurem gesetzlosen Treiben!“</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Ich bin begabt!</a:t>
            </a:r>
          </a:p>
        </p:txBody>
      </p:sp>
      <p:sp>
        <p:nvSpPr>
          <p:cNvPr id="5" name="Rectangle 3"/>
          <p:cNvSpPr>
            <a:spLocks noChangeArrowheads="1"/>
          </p:cNvSpPr>
          <p:nvPr/>
        </p:nvSpPr>
        <p:spPr bwMode="auto">
          <a:xfrm>
            <a:off x="3563888" y="3068960"/>
            <a:ext cx="5328592"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Matthäus-Evangelium 7,23</a:t>
            </a:r>
            <a:endParaRPr lang="de-CH" sz="2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962193365"/>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2297" y="1162487"/>
            <a:ext cx="8640960" cy="255454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200" kern="1200" dirty="0">
                <a:ln>
                  <a:solidFill>
                    <a:srgbClr val="000000"/>
                  </a:solidFill>
                </a:ln>
                <a:ea typeface="+mn-ea"/>
                <a:cs typeface="+mn-cs"/>
              </a:rPr>
              <a:t>„Die Frucht hingegen, die der Geist Gottes hervorbringt, besteht in Liebe, Freude, Frieden, Geduld, Freundlichkeit, Güte, Treue,  Rücksichtnahme und Selbstbeherrschung.“ </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Ich bin begabt!</a:t>
            </a:r>
          </a:p>
        </p:txBody>
      </p:sp>
      <p:sp>
        <p:nvSpPr>
          <p:cNvPr id="5" name="Rectangle 3"/>
          <p:cNvSpPr>
            <a:spLocks noChangeArrowheads="1"/>
          </p:cNvSpPr>
          <p:nvPr/>
        </p:nvSpPr>
        <p:spPr bwMode="auto">
          <a:xfrm>
            <a:off x="3563888" y="4005064"/>
            <a:ext cx="5328592"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Galater-Brief 5,22-23</a:t>
            </a:r>
            <a:endParaRPr lang="de-CH" sz="2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215443691"/>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51589"/>
            <a:ext cx="8856984" cy="2585323"/>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5400" kern="1200" dirty="0">
                <a:ln>
                  <a:solidFill>
                    <a:srgbClr val="000000"/>
                  </a:solidFill>
                </a:ln>
                <a:ea typeface="+mn-ea"/>
                <a:cs typeface="+mn-cs"/>
              </a:rPr>
              <a:t>„Das soll also euer Ziel sein: ein Leben, das von der Liebe bestimmt wird.“</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Ich bin begabt!</a:t>
            </a:r>
          </a:p>
        </p:txBody>
      </p:sp>
      <p:sp>
        <p:nvSpPr>
          <p:cNvPr id="5" name="Rectangle 3"/>
          <p:cNvSpPr>
            <a:spLocks noChangeArrowheads="1"/>
          </p:cNvSpPr>
          <p:nvPr/>
        </p:nvSpPr>
        <p:spPr bwMode="auto">
          <a:xfrm>
            <a:off x="4377618" y="2564904"/>
            <a:ext cx="4511675"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400" dirty="0" smtClean="0">
                <a:ln>
                  <a:solidFill>
                    <a:srgbClr val="000000"/>
                  </a:solidFill>
                </a:ln>
                <a:solidFill>
                  <a:srgbClr val="FFFFFF"/>
                </a:solidFill>
                <a:latin typeface="Arial Rounded MT Bold" pitchFamily="34" charset="0"/>
              </a:rPr>
              <a:t>1.Korinther-Brief 14,1</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787676653"/>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t="-44000" b="-44000"/>
          </a:stretch>
        </a:blipFill>
        <a:effectLst/>
      </p:bgPr>
    </p:bg>
    <p:spTree>
      <p:nvGrpSpPr>
        <p:cNvPr id="1" name=""/>
        <p:cNvGrpSpPr/>
        <p:nvPr/>
      </p:nvGrpSpPr>
      <p:grpSpPr>
        <a:xfrm>
          <a:off x="0" y="0"/>
          <a:ext cx="0" cy="0"/>
          <a:chOff x="0" y="0"/>
          <a:chExt cx="0" cy="0"/>
        </a:xfrm>
      </p:grpSpPr>
      <p:sp>
        <p:nvSpPr>
          <p:cNvPr id="799749" name="Rectangle 5"/>
          <p:cNvSpPr>
            <a:spLocks noGrp="1" noChangeArrowheads="1"/>
          </p:cNvSpPr>
          <p:nvPr>
            <p:ph type="ctrTitle"/>
          </p:nvPr>
        </p:nvSpPr>
        <p:spPr>
          <a:xfrm>
            <a:off x="107504" y="188913"/>
            <a:ext cx="8928992" cy="1569660"/>
          </a:xfrm>
          <a:noFill/>
          <a:ln/>
        </p:spPr>
        <p:txBody>
          <a:bodyPr wrap="square" anchor="t">
            <a:spAutoFit/>
          </a:bodyPr>
          <a:lstStyle/>
          <a:p>
            <a:pPr marL="1117600" indent="-1117600" algn="l"/>
            <a:r>
              <a:rPr lang="de-DE" sz="6000" dirty="0" smtClean="0">
                <a:ln>
                  <a:solidFill>
                    <a:schemeClr val="accent3">
                      <a:lumMod val="10000"/>
                    </a:schemeClr>
                  </a:solidFill>
                </a:ln>
                <a:solidFill>
                  <a:schemeClr val="bg1"/>
                </a:solidFill>
              </a:rPr>
              <a:t>III. Gott will eine</a:t>
            </a:r>
            <a:br>
              <a:rPr lang="de-DE" sz="6000" dirty="0" smtClean="0">
                <a:ln>
                  <a:solidFill>
                    <a:schemeClr val="accent3">
                      <a:lumMod val="10000"/>
                    </a:schemeClr>
                  </a:solidFill>
                </a:ln>
                <a:solidFill>
                  <a:schemeClr val="bg1"/>
                </a:solidFill>
              </a:rPr>
            </a:br>
            <a:r>
              <a:rPr lang="de-DE" sz="6000" dirty="0" smtClean="0">
                <a:ln>
                  <a:solidFill>
                    <a:schemeClr val="accent3">
                      <a:lumMod val="10000"/>
                    </a:schemeClr>
                  </a:solidFill>
                </a:ln>
                <a:solidFill>
                  <a:schemeClr val="bg1"/>
                </a:solidFill>
              </a:rPr>
              <a:t>klare Ausrichtung</a:t>
            </a:r>
            <a:endParaRPr lang="de-CH" sz="6000" dirty="0">
              <a:ln>
                <a:solidFill>
                  <a:schemeClr val="accent3">
                    <a:lumMod val="10000"/>
                  </a:schemeClr>
                </a:solidFill>
              </a:ln>
              <a:solidFill>
                <a:schemeClr val="bg1"/>
              </a:solidFill>
            </a:endParaRPr>
          </a:p>
        </p:txBody>
      </p:sp>
      <p:sp>
        <p:nvSpPr>
          <p:cNvPr id="4" name="Rectangle 4"/>
          <p:cNvSpPr txBox="1">
            <a:spLocks noChangeArrowheads="1"/>
          </p:cNvSpPr>
          <p:nvPr/>
        </p:nvSpPr>
        <p:spPr bwMode="auto">
          <a:xfrm>
            <a:off x="5500694" y="6357958"/>
            <a:ext cx="3463918" cy="360363"/>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Tx/>
              <a:buNone/>
              <a:tabLst/>
              <a:defRPr/>
            </a:pPr>
            <a:r>
              <a:rPr kumimoji="0" lang="de-CH" sz="1200" b="0" i="0" u="none" strike="noStrike" kern="0" cap="none" spc="0" normalizeH="0" baseline="0" noProof="0" dirty="0" smtClean="0">
                <a:ln>
                  <a:noFill/>
                </a:ln>
                <a:solidFill>
                  <a:schemeClr val="bg1"/>
                </a:solidFill>
                <a:effectLst/>
                <a:uLnTx/>
                <a:uFillTx/>
                <a:latin typeface="Arial Rounded MT Bold" pitchFamily="34" charset="0"/>
                <a:ea typeface="+mn-ea"/>
                <a:cs typeface="+mn-cs"/>
              </a:rPr>
              <a:t>Ich bin begabt!</a:t>
            </a:r>
          </a:p>
        </p:txBody>
      </p:sp>
    </p:spTree>
    <p:extLst>
      <p:ext uri="{BB962C8B-B14F-4D97-AF65-F5344CB8AC3E}">
        <p14:creationId xmlns:p14="http://schemas.microsoft.com/office/powerpoint/2010/main" val="2475008199"/>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134630"/>
            <a:ext cx="8784976" cy="2862322"/>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Die zweiundsiebzig Jünger kehrten voller Freude zurück. »Herr«, sagten sie, »sogar die Dämonen müssen uns gehorchen, wenn wir uns auf deinen Namen berufen!«</a:t>
            </a:r>
          </a:p>
        </p:txBody>
      </p:sp>
      <p:sp>
        <p:nvSpPr>
          <p:cNvPr id="744451" name="Rectangle 3"/>
          <p:cNvSpPr>
            <a:spLocks noChangeArrowheads="1"/>
          </p:cNvSpPr>
          <p:nvPr/>
        </p:nvSpPr>
        <p:spPr bwMode="auto">
          <a:xfrm>
            <a:off x="3203848" y="3112512"/>
            <a:ext cx="5472608"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Lukas-Evangelium 10,17</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5429256" y="6215082"/>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r"/>
            <a:r>
              <a:rPr lang="de-CH" sz="1200" dirty="0" smtClean="0">
                <a:solidFill>
                  <a:schemeClr val="bg1"/>
                </a:solidFill>
              </a:rPr>
              <a:t>Ich bin begabt!</a:t>
            </a:r>
          </a:p>
        </p:txBody>
      </p:sp>
    </p:spTree>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84688"/>
            <a:ext cx="8568952" cy="3416320"/>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„Es ist wahr, ich habe euch Vollmacht gegeben, auf Schlangen und Skorpione zu treten und die ganze Macht des Feindes zu überwinden, und nichts wird euch schaden können.“</a:t>
            </a:r>
          </a:p>
        </p:txBody>
      </p:sp>
      <p:sp>
        <p:nvSpPr>
          <p:cNvPr id="744451" name="Rectangle 3"/>
          <p:cNvSpPr>
            <a:spLocks noChangeArrowheads="1"/>
          </p:cNvSpPr>
          <p:nvPr/>
        </p:nvSpPr>
        <p:spPr bwMode="auto">
          <a:xfrm>
            <a:off x="3275856" y="3613864"/>
            <a:ext cx="5472608"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Lukas-Evangelium 10,19</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5429256" y="6215082"/>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r"/>
            <a:r>
              <a:rPr lang="de-CH" sz="1200" dirty="0" smtClean="0">
                <a:solidFill>
                  <a:schemeClr val="bg1"/>
                </a:solidFill>
              </a:rPr>
              <a:t>Ich bin begabt!</a:t>
            </a:r>
          </a:p>
        </p:txBody>
      </p:sp>
    </p:spTree>
    <p:extLst>
      <p:ext uri="{BB962C8B-B14F-4D97-AF65-F5344CB8AC3E}">
        <p14:creationId xmlns:p14="http://schemas.microsoft.com/office/powerpoint/2010/main" val="3880334363"/>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114885"/>
            <a:ext cx="8784976" cy="3170099"/>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„Doch nicht darüber sollt ihr euch freuen, dass euch die Geister gehorchen. Freut euch vielmehr, dass eure Namen im Himmel aufgeschrieben sind.“</a:t>
            </a:r>
          </a:p>
        </p:txBody>
      </p:sp>
      <p:sp>
        <p:nvSpPr>
          <p:cNvPr id="744451" name="Rectangle 3"/>
          <p:cNvSpPr>
            <a:spLocks noChangeArrowheads="1"/>
          </p:cNvSpPr>
          <p:nvPr/>
        </p:nvSpPr>
        <p:spPr bwMode="auto">
          <a:xfrm>
            <a:off x="3203848" y="3717032"/>
            <a:ext cx="5472608"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Lukas-Evangelium 10,20</a:t>
            </a:r>
            <a:endParaRPr lang="de-CH" sz="28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5429256" y="6215082"/>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r"/>
            <a:r>
              <a:rPr lang="de-CH" sz="1200" dirty="0" smtClean="0">
                <a:solidFill>
                  <a:schemeClr val="bg1"/>
                </a:solidFill>
              </a:rPr>
              <a:t>Ich bin begabt!</a:t>
            </a:r>
          </a:p>
        </p:txBody>
      </p:sp>
    </p:spTree>
    <p:extLst>
      <p:ext uri="{BB962C8B-B14F-4D97-AF65-F5344CB8AC3E}">
        <p14:creationId xmlns:p14="http://schemas.microsoft.com/office/powerpoint/2010/main" val="585947619"/>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671771" y="10563"/>
            <a:ext cx="5436733" cy="5016758"/>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200" kern="1200" dirty="0">
                <a:ln>
                  <a:solidFill>
                    <a:srgbClr val="000000"/>
                  </a:solidFill>
                </a:ln>
                <a:ea typeface="+mn-ea"/>
                <a:cs typeface="+mn-cs"/>
              </a:rPr>
              <a:t>„Er öffne euch die Augen des Herzens, damit ihr erkennt, was für eine Hoffnung Gott euch gegeben hat, als er euch berief, was für ein reiches und wunderbares Erbe er für die bereithält, die zu seinem heiligen Volk gehören.“</a:t>
            </a:r>
          </a:p>
        </p:txBody>
      </p:sp>
      <p:sp>
        <p:nvSpPr>
          <p:cNvPr id="744451" name="Rectangle 3"/>
          <p:cNvSpPr>
            <a:spLocks noChangeArrowheads="1"/>
          </p:cNvSpPr>
          <p:nvPr/>
        </p:nvSpPr>
        <p:spPr bwMode="auto">
          <a:xfrm>
            <a:off x="4272922" y="5013176"/>
            <a:ext cx="4511675"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000" dirty="0" smtClean="0">
                <a:ln>
                  <a:solidFill>
                    <a:srgbClr val="000000"/>
                  </a:solidFill>
                </a:ln>
                <a:solidFill>
                  <a:srgbClr val="FFFFFF"/>
                </a:solidFill>
                <a:latin typeface="Arial Rounded MT Bold" pitchFamily="34" charset="0"/>
              </a:rPr>
              <a:t>Epheser-Brief 1,18</a:t>
            </a:r>
            <a:endParaRPr lang="de-CH" sz="2000" dirty="0">
              <a:ln>
                <a:solidFill>
                  <a:srgbClr val="000000"/>
                </a:solidFill>
              </a:ln>
              <a:solidFill>
                <a:srgbClr val="FFFFFF"/>
              </a:solidFill>
              <a:latin typeface="Arial Rounded MT Bold" pitchFamily="34" charset="0"/>
            </a:endParaRPr>
          </a:p>
        </p:txBody>
      </p:sp>
      <p:sp>
        <p:nvSpPr>
          <p:cNvPr id="744452" name="Rectangle 4"/>
          <p:cNvSpPr>
            <a:spLocks noGrp="1" noChangeArrowheads="1"/>
          </p:cNvSpPr>
          <p:nvPr>
            <p:ph type="subTitle" idx="1"/>
          </p:nvPr>
        </p:nvSpPr>
        <p:spPr>
          <a:xfrm>
            <a:off x="5429256" y="6215082"/>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r"/>
            <a:r>
              <a:rPr lang="de-CH" sz="1200" dirty="0" smtClean="0">
                <a:solidFill>
                  <a:schemeClr val="bg1"/>
                </a:solidFill>
              </a:rPr>
              <a:t>Ich bin begabt!</a:t>
            </a:r>
          </a:p>
        </p:txBody>
      </p:sp>
    </p:spTree>
    <p:extLst>
      <p:ext uri="{BB962C8B-B14F-4D97-AF65-F5344CB8AC3E}">
        <p14:creationId xmlns:p14="http://schemas.microsoft.com/office/powerpoint/2010/main" val="466016253"/>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t="-44000" b="-44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431800" y="404813"/>
            <a:ext cx="7092950" cy="1152525"/>
          </a:xfrm>
        </p:spPr>
        <p:txBody>
          <a:bodyPr/>
          <a:lstStyle/>
          <a:p>
            <a:pPr algn="l"/>
            <a:r>
              <a:rPr lang="de-CH" sz="6600" dirty="0">
                <a:ln>
                  <a:solidFill>
                    <a:schemeClr val="accent3">
                      <a:lumMod val="10000"/>
                    </a:schemeClr>
                  </a:solidFill>
                </a:ln>
                <a:solidFill>
                  <a:schemeClr val="bg1"/>
                </a:solidFill>
              </a:rPr>
              <a:t>Schlussgedanke</a:t>
            </a:r>
            <a:r>
              <a:rPr lang="de-DE" sz="6600" dirty="0">
                <a:ln>
                  <a:solidFill>
                    <a:schemeClr val="accent3">
                      <a:lumMod val="10000"/>
                    </a:schemeClr>
                  </a:solidFill>
                </a:ln>
                <a:solidFill>
                  <a:schemeClr val="bg1"/>
                </a:solidFill>
              </a:rPr>
              <a:t> </a:t>
            </a:r>
            <a:endParaRPr lang="de-CH" sz="6600" dirty="0">
              <a:ln>
                <a:solidFill>
                  <a:schemeClr val="accent3">
                    <a:lumMod val="10000"/>
                  </a:schemeClr>
                </a:solidFill>
              </a:ln>
              <a:solidFill>
                <a:schemeClr val="bg1"/>
              </a:solidFill>
            </a:endParaRPr>
          </a:p>
        </p:txBody>
      </p:sp>
      <p:sp>
        <p:nvSpPr>
          <p:cNvPr id="5" name="Rectangle 4"/>
          <p:cNvSpPr>
            <a:spLocks noGrp="1" noChangeArrowheads="1"/>
          </p:cNvSpPr>
          <p:nvPr>
            <p:ph type="subTitle" idx="1"/>
          </p:nvPr>
        </p:nvSpPr>
        <p:spPr>
          <a:xfrm>
            <a:off x="5500694" y="6357958"/>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r"/>
            <a:r>
              <a:rPr lang="de-CH" sz="1200" dirty="0" smtClean="0">
                <a:solidFill>
                  <a:schemeClr val="bg1"/>
                </a:solidFill>
              </a:rPr>
              <a:t>Ich bin begabt!</a:t>
            </a:r>
          </a:p>
        </p:txBody>
      </p:sp>
    </p:spTree>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34746"/>
            <a:ext cx="8640960" cy="3970318"/>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„Gott möge euch die Kraft geben, all das Gute zu tun, das nach seinem Willen durch euch geschehen soll. Durch Jesus Christus möge er in unserem Leben das bewirken, woran er Freude hat. Ihm gebührt die Ehre für immer und ewig. Amen.“</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Ich bin begabt!</a:t>
            </a:r>
          </a:p>
        </p:txBody>
      </p:sp>
      <p:sp>
        <p:nvSpPr>
          <p:cNvPr id="5" name="Rectangle 3"/>
          <p:cNvSpPr>
            <a:spLocks noChangeArrowheads="1"/>
          </p:cNvSpPr>
          <p:nvPr/>
        </p:nvSpPr>
        <p:spPr bwMode="auto">
          <a:xfrm>
            <a:off x="4355976" y="4149080"/>
            <a:ext cx="4511675"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400" dirty="0" smtClean="0">
                <a:ln>
                  <a:solidFill>
                    <a:srgbClr val="000000"/>
                  </a:solidFill>
                </a:ln>
                <a:solidFill>
                  <a:srgbClr val="FFFFFF"/>
                </a:solidFill>
                <a:latin typeface="Arial Rounded MT Bold" pitchFamily="34" charset="0"/>
              </a:rPr>
              <a:t>Hebräer 13,21</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387132359"/>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0556"/>
            <a:ext cx="8784976" cy="2308324"/>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800" kern="1200" dirty="0">
                <a:ln>
                  <a:solidFill>
                    <a:srgbClr val="000000"/>
                  </a:solidFill>
                </a:ln>
                <a:ea typeface="+mn-ea"/>
                <a:cs typeface="+mn-cs"/>
              </a:rPr>
              <a:t>„Legt dem Wirken des Heiligen Geistes nichts in den Weg!“</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Ich bin begabt!</a:t>
            </a:r>
          </a:p>
        </p:txBody>
      </p:sp>
      <p:sp>
        <p:nvSpPr>
          <p:cNvPr id="5" name="Rectangle 3"/>
          <p:cNvSpPr>
            <a:spLocks noChangeArrowheads="1"/>
          </p:cNvSpPr>
          <p:nvPr/>
        </p:nvSpPr>
        <p:spPr bwMode="auto">
          <a:xfrm>
            <a:off x="2915816" y="5085184"/>
            <a:ext cx="5904656"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1.Thessalonicher-Brief 5,19</a:t>
            </a:r>
            <a:endParaRPr lang="de-CH" sz="2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45066850"/>
      </p:ext>
    </p:extLst>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0556"/>
            <a:ext cx="8858821" cy="2308324"/>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600" kern="1200" dirty="0">
                <a:ln>
                  <a:solidFill>
                    <a:srgbClr val="000000"/>
                  </a:solidFill>
                </a:ln>
                <a:ea typeface="+mn-ea"/>
                <a:cs typeface="+mn-cs"/>
              </a:rPr>
              <a:t>„Lasst in eurem Eifer nicht nach, sondern lasst das Feuer des Heiligen Geistes in euch immer stärker werden. Dient dem Herrn.“</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Ich bin begabt!</a:t>
            </a:r>
          </a:p>
        </p:txBody>
      </p:sp>
      <p:sp>
        <p:nvSpPr>
          <p:cNvPr id="5" name="Rectangle 3"/>
          <p:cNvSpPr>
            <a:spLocks noChangeArrowheads="1"/>
          </p:cNvSpPr>
          <p:nvPr/>
        </p:nvSpPr>
        <p:spPr bwMode="auto">
          <a:xfrm>
            <a:off x="4355976" y="2060848"/>
            <a:ext cx="4511675" cy="461665"/>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spcBef>
                <a:spcPct val="50000"/>
              </a:spcBef>
            </a:pPr>
            <a:r>
              <a:rPr lang="de-CH" sz="2400" dirty="0" smtClean="0">
                <a:ln>
                  <a:solidFill>
                    <a:srgbClr val="000000"/>
                  </a:solidFill>
                </a:ln>
                <a:solidFill>
                  <a:srgbClr val="FFFFFF"/>
                </a:solidFill>
                <a:latin typeface="Arial Rounded MT Bold" pitchFamily="34" charset="0"/>
              </a:rPr>
              <a:t>Römer-Brief 12,11</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403213144"/>
      </p:ext>
    </p:extLst>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Ich </a:t>
            </a:r>
            <a:r>
              <a:rPr lang="de-CH" sz="1200" smtClean="0">
                <a:solidFill>
                  <a:schemeClr val="bg1"/>
                </a:solidFill>
              </a:rPr>
              <a:t>bin begabt!</a:t>
            </a:r>
            <a:endParaRPr lang="de-CH" sz="1200" dirty="0" smtClean="0">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lum/>
          </a:blip>
          <a:srcRect/>
          <a:stretch>
            <a:fillRect t="-44000" b="-44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79512" y="188913"/>
            <a:ext cx="8856984" cy="1569660"/>
          </a:xfrm>
          <a:noFill/>
        </p:spPr>
        <p:txBody>
          <a:bodyPr wrap="square" anchor="t">
            <a:spAutoFit/>
          </a:bodyPr>
          <a:lstStyle/>
          <a:p>
            <a:pPr algn="l"/>
            <a:r>
              <a:rPr lang="de-DE" sz="6000" dirty="0" smtClean="0">
                <a:ln>
                  <a:solidFill>
                    <a:schemeClr val="accent3">
                      <a:lumMod val="10000"/>
                    </a:schemeClr>
                  </a:solidFill>
                </a:ln>
                <a:solidFill>
                  <a:schemeClr val="bg1"/>
                </a:solidFill>
              </a:rPr>
              <a:t>I. Gott will einen</a:t>
            </a:r>
            <a:br>
              <a:rPr lang="de-DE" sz="6000" dirty="0" smtClean="0">
                <a:ln>
                  <a:solidFill>
                    <a:schemeClr val="accent3">
                      <a:lumMod val="10000"/>
                    </a:schemeClr>
                  </a:solidFill>
                </a:ln>
                <a:solidFill>
                  <a:schemeClr val="bg1"/>
                </a:solidFill>
              </a:rPr>
            </a:br>
            <a:r>
              <a:rPr lang="de-DE" sz="6000" dirty="0" smtClean="0">
                <a:ln>
                  <a:solidFill>
                    <a:schemeClr val="accent3">
                      <a:lumMod val="10000"/>
                    </a:schemeClr>
                  </a:solidFill>
                </a:ln>
                <a:solidFill>
                  <a:schemeClr val="bg1"/>
                </a:solidFill>
              </a:rPr>
              <a:t>    </a:t>
            </a:r>
            <a:r>
              <a:rPr lang="de-DE" sz="6000" dirty="0" err="1" smtClean="0">
                <a:ln>
                  <a:solidFill>
                    <a:schemeClr val="accent3">
                      <a:lumMod val="10000"/>
                    </a:schemeClr>
                  </a:solidFill>
                </a:ln>
                <a:solidFill>
                  <a:schemeClr val="bg1"/>
                </a:solidFill>
              </a:rPr>
              <a:t>massvollen</a:t>
            </a:r>
            <a:r>
              <a:rPr lang="de-DE" sz="6000" dirty="0" smtClean="0">
                <a:ln>
                  <a:solidFill>
                    <a:schemeClr val="accent3">
                      <a:lumMod val="10000"/>
                    </a:schemeClr>
                  </a:solidFill>
                </a:ln>
                <a:solidFill>
                  <a:schemeClr val="bg1"/>
                </a:solidFill>
              </a:rPr>
              <a:t> Einsatz</a:t>
            </a:r>
            <a:endParaRPr lang="de-CH" sz="6000" dirty="0">
              <a:ln>
                <a:solidFill>
                  <a:schemeClr val="accent3">
                    <a:lumMod val="10000"/>
                  </a:schemeClr>
                </a:solidFill>
              </a:ln>
              <a:solidFill>
                <a:schemeClr val="bg1"/>
              </a:solidFill>
            </a:endParaRPr>
          </a:p>
        </p:txBody>
      </p:sp>
      <p:sp>
        <p:nvSpPr>
          <p:cNvPr id="238595" name="Rectangle 3"/>
          <p:cNvSpPr>
            <a:spLocks noGrp="1" noChangeArrowheads="1"/>
          </p:cNvSpPr>
          <p:nvPr>
            <p:ph type="subTitle" idx="1"/>
          </p:nvPr>
        </p:nvSpPr>
        <p:spPr>
          <a:xfrm>
            <a:off x="2214546" y="6357958"/>
            <a:ext cx="6769100" cy="338156"/>
          </a:xfrm>
        </p:spPr>
        <p:txBody>
          <a:bodyPr/>
          <a:lstStyle/>
          <a:p>
            <a:pPr algn="r"/>
            <a:r>
              <a:rPr lang="de-CH" sz="1200" dirty="0" smtClean="0">
                <a:solidFill>
                  <a:schemeClr val="bg1"/>
                </a:solidFill>
              </a:rPr>
              <a:t>Ich bin begabt!</a:t>
            </a:r>
            <a:endParaRPr lang="de-CH" sz="1200" dirty="0">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44624"/>
            <a:ext cx="7920880" cy="255454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200" kern="1200" dirty="0">
                <a:ln>
                  <a:solidFill>
                    <a:srgbClr val="000000"/>
                  </a:solidFill>
                </a:ln>
                <a:ea typeface="+mn-ea"/>
                <a:cs typeface="+mn-cs"/>
              </a:rPr>
              <a:t>„Jeder soll den anderen mit der Gabe dienen, die er von Gott bekommen hat. Wenn ihr das tut, erweist ihr euch als gute Verwalter der Gnade, die Gott uns in so vielfältiger Weise schenkt.“</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Ich bin begabt!</a:t>
            </a:r>
          </a:p>
        </p:txBody>
      </p:sp>
      <p:sp>
        <p:nvSpPr>
          <p:cNvPr id="5" name="Rectangle 3"/>
          <p:cNvSpPr>
            <a:spLocks noChangeArrowheads="1"/>
          </p:cNvSpPr>
          <p:nvPr/>
        </p:nvSpPr>
        <p:spPr bwMode="auto">
          <a:xfrm>
            <a:off x="3563888" y="4561964"/>
            <a:ext cx="5328592"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1.Petrus-Brief 4,10</a:t>
            </a:r>
            <a:endParaRPr lang="de-CH" sz="2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214175274"/>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35496" y="290845"/>
            <a:ext cx="8856984" cy="2062103"/>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200" kern="1200" dirty="0" smtClean="0">
                <a:ln>
                  <a:solidFill>
                    <a:srgbClr val="000000"/>
                  </a:solidFill>
                </a:ln>
                <a:ea typeface="+mn-ea"/>
                <a:cs typeface="+mn-cs"/>
              </a:rPr>
              <a:t>„Ich </a:t>
            </a:r>
            <a:r>
              <a:rPr lang="de-CH" sz="3200" kern="1200" smtClean="0">
                <a:ln>
                  <a:solidFill>
                    <a:srgbClr val="000000"/>
                  </a:solidFill>
                </a:ln>
                <a:ea typeface="+mn-ea"/>
                <a:cs typeface="+mn-cs"/>
              </a:rPr>
              <a:t>erinnere dich </a:t>
            </a:r>
            <a:r>
              <a:rPr lang="de-CH" sz="3200" kern="1200" dirty="0">
                <a:ln>
                  <a:solidFill>
                    <a:srgbClr val="000000"/>
                  </a:solidFill>
                </a:ln>
                <a:ea typeface="+mn-ea"/>
                <a:cs typeface="+mn-cs"/>
              </a:rPr>
              <a:t>an die Gabe, die Gott dir in seiner Gnade geschenkt hat, als ich dir die Hände auflegte. Lass sie zur vollen Entfaltung kommen!“</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Ich bin begabt!</a:t>
            </a:r>
          </a:p>
        </p:txBody>
      </p:sp>
      <p:sp>
        <p:nvSpPr>
          <p:cNvPr id="5" name="Rectangle 3"/>
          <p:cNvSpPr>
            <a:spLocks noChangeArrowheads="1"/>
          </p:cNvSpPr>
          <p:nvPr/>
        </p:nvSpPr>
        <p:spPr bwMode="auto">
          <a:xfrm>
            <a:off x="3548014" y="4417948"/>
            <a:ext cx="5328592"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2.Timotheus-Brief 1,6</a:t>
            </a:r>
            <a:endParaRPr lang="de-CH" sz="2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292896751"/>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44624"/>
            <a:ext cx="8784976" cy="2062103"/>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200" kern="1200" dirty="0">
                <a:ln>
                  <a:solidFill>
                    <a:srgbClr val="000000"/>
                  </a:solidFill>
                </a:ln>
                <a:ea typeface="+mn-ea"/>
                <a:cs typeface="+mn-cs"/>
              </a:rPr>
              <a:t>„Denn Gott hat uns nicht einen Geist der Ängstlichkeit gegeben, sondern den Geist der Kraft, der Liebe und der Besonnenheit.“ </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Ich bin begabt!</a:t>
            </a:r>
          </a:p>
        </p:txBody>
      </p:sp>
      <p:sp>
        <p:nvSpPr>
          <p:cNvPr id="5" name="Rectangle 3"/>
          <p:cNvSpPr>
            <a:spLocks noChangeArrowheads="1"/>
          </p:cNvSpPr>
          <p:nvPr/>
        </p:nvSpPr>
        <p:spPr bwMode="auto">
          <a:xfrm>
            <a:off x="3563888" y="4561964"/>
            <a:ext cx="5328592"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2.Timotheus-Brief 1.7</a:t>
            </a:r>
            <a:endParaRPr lang="de-CH" sz="2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448565432"/>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44624"/>
            <a:ext cx="8856984" cy="2062103"/>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3200" kern="1200" dirty="0">
                <a:ln>
                  <a:solidFill>
                    <a:srgbClr val="000000"/>
                  </a:solidFill>
                </a:ln>
                <a:ea typeface="+mn-ea"/>
                <a:cs typeface="+mn-cs"/>
              </a:rPr>
              <a:t>„Einem gab er fünf Talente, einem anderen zwei und wieder einem anderen eines – jedem seinen Fähigkeiten entsprechend. Dann reiste er ab.“</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Ich bin begabt!</a:t>
            </a:r>
          </a:p>
        </p:txBody>
      </p:sp>
      <p:sp>
        <p:nvSpPr>
          <p:cNvPr id="5" name="Rectangle 3"/>
          <p:cNvSpPr>
            <a:spLocks noChangeArrowheads="1"/>
          </p:cNvSpPr>
          <p:nvPr/>
        </p:nvSpPr>
        <p:spPr bwMode="auto">
          <a:xfrm>
            <a:off x="3563888" y="2492896"/>
            <a:ext cx="5328592"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Matthäus-Evangelium 25,15</a:t>
            </a:r>
            <a:endParaRPr lang="de-CH" sz="2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089608578"/>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107504" y="82367"/>
            <a:ext cx="8640960" cy="2554545"/>
          </a:xfr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spAutoFit/>
          </a:bodyPr>
          <a:lstStyle/>
          <a:p>
            <a:pPr algn="l">
              <a:lnSpc>
                <a:spcPct val="100000"/>
              </a:lnSpc>
              <a:spcBef>
                <a:spcPct val="50000"/>
              </a:spcBef>
            </a:pPr>
            <a:r>
              <a:rPr lang="de-CH" sz="4000" kern="1200" dirty="0">
                <a:ln>
                  <a:solidFill>
                    <a:srgbClr val="000000"/>
                  </a:solidFill>
                </a:ln>
                <a:ea typeface="+mn-ea"/>
                <a:cs typeface="+mn-cs"/>
              </a:rPr>
              <a:t>„Wem viel gegeben wurde, von dem wird viel gefordert, und wem viel anvertraut wurde, von dem wird umso mehr verlangt.“ </a:t>
            </a:r>
          </a:p>
        </p:txBody>
      </p:sp>
      <p:sp>
        <p:nvSpPr>
          <p:cNvPr id="744452" name="Rectangle 4"/>
          <p:cNvSpPr>
            <a:spLocks noGrp="1" noChangeArrowheads="1"/>
          </p:cNvSpPr>
          <p:nvPr>
            <p:ph type="subTitle" idx="1"/>
          </p:nvPr>
        </p:nvSpPr>
        <p:spPr>
          <a:xfrm>
            <a:off x="179388" y="6308725"/>
            <a:ext cx="3463918" cy="360363"/>
          </a:xfr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algn="l"/>
            <a:r>
              <a:rPr lang="de-CH" sz="1200" dirty="0" smtClean="0">
                <a:solidFill>
                  <a:schemeClr val="bg1"/>
                </a:solidFill>
              </a:rPr>
              <a:t>Ich bin begabt!</a:t>
            </a:r>
          </a:p>
        </p:txBody>
      </p:sp>
      <p:sp>
        <p:nvSpPr>
          <p:cNvPr id="5" name="Rectangle 3"/>
          <p:cNvSpPr>
            <a:spLocks noChangeArrowheads="1"/>
          </p:cNvSpPr>
          <p:nvPr/>
        </p:nvSpPr>
        <p:spPr bwMode="auto">
          <a:xfrm>
            <a:off x="3541247" y="3429000"/>
            <a:ext cx="5328592" cy="523220"/>
          </a:xfrm>
          <a:prstGeom prst="rect">
            <a:avLst/>
          </a:prstGeom>
          <a:noFill/>
          <a:ln w="9525" algn="ctr">
            <a:noFill/>
            <a:miter lim="800000"/>
            <a:headEnd/>
            <a:tailEnd/>
          </a:ln>
          <a:effectLst>
            <a:outerShdw dist="35921" dir="2700000" algn="ctr" rotWithShape="0">
              <a:srgbClr val="000000"/>
            </a:outerShdw>
          </a:effectLst>
        </p:spPr>
        <p:txBody>
          <a:bodyPr wrap="square">
            <a:spAutoFit/>
          </a:bodyPr>
          <a:lstStyle/>
          <a:p>
            <a:pPr>
              <a:spcBef>
                <a:spcPct val="50000"/>
              </a:spcBef>
            </a:pPr>
            <a:r>
              <a:rPr lang="de-CH" sz="2800" dirty="0" smtClean="0">
                <a:ln>
                  <a:solidFill>
                    <a:srgbClr val="000000"/>
                  </a:solidFill>
                </a:ln>
                <a:solidFill>
                  <a:srgbClr val="FFFFFF"/>
                </a:solidFill>
                <a:latin typeface="Arial Rounded MT Bold" pitchFamily="34" charset="0"/>
              </a:rPr>
              <a:t>Lukas-Evangelium 12,48</a:t>
            </a:r>
            <a:endParaRPr lang="de-CH" sz="2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728940375"/>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01072134">
  <a:themeElements>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1_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1_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1_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1_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1_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1_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1_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1_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1_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1_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1_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1_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1_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959</Words>
  <Application>Microsoft Office PowerPoint</Application>
  <PresentationFormat>Bildschirmpräsentation (4:3)</PresentationFormat>
  <Paragraphs>86</Paragraphs>
  <Slides>31</Slides>
  <Notes>0</Notes>
  <HiddenSlides>0</HiddenSlides>
  <MMClips>0</MMClips>
  <ScaleCrop>false</ScaleCrop>
  <HeadingPairs>
    <vt:vector size="4" baseType="variant">
      <vt:variant>
        <vt:lpstr>Design</vt:lpstr>
      </vt:variant>
      <vt:variant>
        <vt:i4>2</vt:i4>
      </vt:variant>
      <vt:variant>
        <vt:lpstr>Folientitel</vt:lpstr>
      </vt:variant>
      <vt:variant>
        <vt:i4>31</vt:i4>
      </vt:variant>
    </vt:vector>
  </HeadingPairs>
  <TitlesOfParts>
    <vt:vector size="33" baseType="lpstr">
      <vt:lpstr>01072134</vt:lpstr>
      <vt:lpstr>1_01072134</vt:lpstr>
      <vt:lpstr>Was erwartet Gott von meinen Gaben?</vt:lpstr>
      <vt:lpstr>„Propheten stehen schliesslich nicht unter dem Zwang, reden zu müssen, wenn sie eine prophetische Botschaft empfangen</vt:lpstr>
      <vt:lpstr>„Legt dem Wirken des Heiligen Geistes nichts in den Weg!“</vt:lpstr>
      <vt:lpstr>I. Gott will einen     massvollen Einsatz</vt:lpstr>
      <vt:lpstr>„Jeder soll den anderen mit der Gabe dienen, die er von Gott bekommen hat. Wenn ihr das tut, erweist ihr euch als gute Verwalter der Gnade, die Gott uns in so vielfältiger Weise schenkt.“</vt:lpstr>
      <vt:lpstr>„Ich erinnere dich an die Gabe, die Gott dir in seiner Gnade geschenkt hat, als ich dir die Hände auflegte. Lass sie zur vollen Entfaltung kommen!“</vt:lpstr>
      <vt:lpstr>„Denn Gott hat uns nicht einen Geist der Ängstlichkeit gegeben, sondern den Geist der Kraft, der Liebe und der Besonnenheit.“ </vt:lpstr>
      <vt:lpstr>„Einem gab er fünf Talente, einem anderen zwei und wieder einem anderen eines – jedem seinen Fähigkeiten entsprechend. Dann reiste er ab.“</vt:lpstr>
      <vt:lpstr>„Wem viel gegeben wurde, von dem wird viel gefordert, und wem viel anvertraut wurde, von dem wird umso mehr verlangt.“ </vt:lpstr>
      <vt:lpstr>PowerPoint-Präsentation</vt:lpstr>
      <vt:lpstr>„Meine Geschwister, es sollen nicht so viele von euch darauf aus sein, Lehrer der Gemeinde zu werden! Ihr wisst doch, dass wir Lehrer einmal besonders streng beurteilt werden.“ </vt:lpstr>
      <vt:lpstr>II.  Gott will eine liebevolle Umsetzung</vt:lpstr>
      <vt:lpstr>„Er hat die Botschaft von Christus, die wir euch gebracht haben, in eurer Mitte so nachhaltig bekräftigt, dass euch nicht eine von den Gaben fehlt, die er in seiner Gnade schenkt.“</vt:lpstr>
      <vt:lpstr>„Bemüht euch um die Gaben, die der Gemeinde am meisten nützen! Und jetzt zeige ich euch einen Weg, der weit über das alles hinausführt.“</vt:lpstr>
      <vt:lpstr>„Wenn ich in Sprachen rede, die von Gott eingegeben sind – in irdischen Sprachen und sogar in der Sprache der Engel -, aber keine Liebe habe, bin ich nichts weiter als ein dröhnender Gong oder eine lärmende Pauke.“ </vt:lpstr>
      <vt:lpstr>„Wenn ich prophetische Eingebungen habe, wenn mir alle Geheimnisse enthüllt sind und ich alle Erkenntnis besitze, wenn mir der Glaube im höchsten nur denkbaren Mass gegeben ist, sodass ich Berge versetzen kann – wenn ich alle diese Gaben besitze, aber keine Liebe habe, bin ich nichts.“</vt:lpstr>
      <vt:lpstr>„Wenn ich meinen ganzen Besitz an die Armen verteile, wenn ich sogar bereit bin, mein Leben zu opfern und mich bei lebendigem Leib verbrennen zu lassen, aber keine Liebe habe, nützt es mir nichts.“</vt:lpstr>
      <vt:lpstr>„Gott hat uns den Heiligen Geist gegeben und hat unser Herz durch ihn mit der Gewissheit erfüllt, dass er uns liebt.“ </vt:lpstr>
      <vt:lpstr>„Viele werden an jenem Tag zu mir sagen: ›Herr, Herr! Haben wir nicht in deinem Namen prophetisch geredet, in deinem Namen Dämonen ausgetrieben und in deinem Namen viele Wunder getan?‹“</vt:lpstr>
      <vt:lpstr>„Ich habe euch nie gekannt. Geht weg von mir, ihr mit eurem gesetzlosen Treiben!“</vt:lpstr>
      <vt:lpstr>„Die Frucht hingegen, die der Geist Gottes hervorbringt, besteht in Liebe, Freude, Frieden, Geduld, Freundlichkeit, Güte, Treue,  Rücksichtnahme und Selbstbeherrschung.“ </vt:lpstr>
      <vt:lpstr>„Das soll also euer Ziel sein: ein Leben, das von der Liebe bestimmt wird.“</vt:lpstr>
      <vt:lpstr>III. Gott will eine klare Ausrichtung</vt:lpstr>
      <vt:lpstr>Die zweiundsiebzig Jünger kehrten voller Freude zurück. »Herr«, sagten sie, »sogar die Dämonen müssen uns gehorchen, wenn wir uns auf deinen Namen berufen!«</vt:lpstr>
      <vt:lpstr>„Es ist wahr, ich habe euch Vollmacht gegeben, auf Schlangen und Skorpione zu treten und die ganze Macht des Feindes zu überwinden, und nichts wird euch schaden können.“</vt:lpstr>
      <vt:lpstr>„Doch nicht darüber sollt ihr euch freuen, dass euch die Geister gehorchen. Freut euch vielmehr, dass eure Namen im Himmel aufgeschrieben sind.“</vt:lpstr>
      <vt:lpstr>„Er öffne euch die Augen des Herzens, damit ihr erkennt, was für eine Hoffnung Gott euch gegeben hat, als er euch berief, was für ein reiches und wunderbares Erbe er für die bereithält, die zu seinem heiligen Volk gehören.“</vt:lpstr>
      <vt:lpstr>Schlussgedanke </vt:lpstr>
      <vt:lpstr>„Gott möge euch die Kraft geben, all das Gute zu tun, das nach seinem Willen durch euch geschehen soll. Durch Jesus Christus möge er in unserem Leben das bewirken, woran er Freude hat. Ihm gebührt die Ehre für immer und ewig. Amen.“</vt:lpstr>
      <vt:lpstr>„Lasst in eurem Eifer nicht nach, sondern lasst das Feuer des Heiligen Geistes in euch immer stärker werden. Dient dem Herrn.“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Ich bin begabt! - Teil 4/4 - Was erwartet Gott von meinen Gaben? - Folien</dc:title>
  <dc:creator>Jürg Birnstiel</dc:creator>
  <cp:lastModifiedBy>Me</cp:lastModifiedBy>
  <cp:revision>923</cp:revision>
  <cp:lastPrinted>1601-01-01T00:00:00Z</cp:lastPrinted>
  <dcterms:created xsi:type="dcterms:W3CDTF">2005-04-13T18:10:29Z</dcterms:created>
  <dcterms:modified xsi:type="dcterms:W3CDTF">2010-11-06T18:58:49Z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