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33"/>
  </p:notesMasterIdLst>
  <p:handoutMasterIdLst>
    <p:handoutMasterId r:id="rId34"/>
  </p:handoutMasterIdLst>
  <p:sldIdLst>
    <p:sldId id="735" r:id="rId2"/>
    <p:sldId id="1031" r:id="rId3"/>
    <p:sldId id="1087" r:id="rId4"/>
    <p:sldId id="1088" r:id="rId5"/>
    <p:sldId id="1089" r:id="rId6"/>
    <p:sldId id="1084" r:id="rId7"/>
    <p:sldId id="1079" r:id="rId8"/>
    <p:sldId id="1081" r:id="rId9"/>
    <p:sldId id="1090" r:id="rId10"/>
    <p:sldId id="1085" r:id="rId11"/>
    <p:sldId id="1086" r:id="rId12"/>
    <p:sldId id="1077" r:id="rId13"/>
    <p:sldId id="1091" r:id="rId14"/>
    <p:sldId id="1092" r:id="rId15"/>
    <p:sldId id="1093" r:id="rId16"/>
    <p:sldId id="1094" r:id="rId17"/>
    <p:sldId id="1095" r:id="rId18"/>
    <p:sldId id="1096" r:id="rId19"/>
    <p:sldId id="1097" r:id="rId20"/>
    <p:sldId id="962" r:id="rId21"/>
    <p:sldId id="1098" r:id="rId22"/>
    <p:sldId id="1099" r:id="rId23"/>
    <p:sldId id="1100" r:id="rId24"/>
    <p:sldId id="1101" r:id="rId25"/>
    <p:sldId id="1103" r:id="rId26"/>
    <p:sldId id="1102" r:id="rId27"/>
    <p:sldId id="1104" r:id="rId28"/>
    <p:sldId id="1105" r:id="rId29"/>
    <p:sldId id="259" r:id="rId30"/>
    <p:sldId id="1107" r:id="rId31"/>
    <p:sldId id="1108" r:id="rId32"/>
  </p:sldIdLst>
  <p:sldSz cx="12192000" cy="6858000"/>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00"/>
    <a:srgbClr val="4B6473"/>
    <a:srgbClr val="4B96AA"/>
    <a:srgbClr val="B588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2" autoAdjust="0"/>
    <p:restoredTop sz="94698" autoAdjust="0"/>
  </p:normalViewPr>
  <p:slideViewPr>
    <p:cSldViewPr>
      <p:cViewPr>
        <p:scale>
          <a:sx n="123" d="100"/>
          <a:sy n="123" d="100"/>
        </p:scale>
        <p:origin x="-108" y="-15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062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062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062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D6258F2-4D9E-4ACF-8A53-7F39C5825CA5}" type="slidenum">
              <a:rPr lang="de-DE" altLang="de-DE"/>
              <a:pPr/>
              <a:t>‹Nr.›</a:t>
            </a:fld>
            <a:endParaRPr lang="de-DE" altLang="de-DE"/>
          </a:p>
        </p:txBody>
      </p:sp>
    </p:spTree>
    <p:extLst>
      <p:ext uri="{BB962C8B-B14F-4D97-AF65-F5344CB8AC3E}">
        <p14:creationId xmlns:p14="http://schemas.microsoft.com/office/powerpoint/2010/main" val="1114744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16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16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16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Click to edit Master text styles</a:t>
            </a:r>
          </a:p>
          <a:p>
            <a:pPr lvl="1"/>
            <a:r>
              <a:rPr lang="de-DE" altLang="de-DE"/>
              <a:t>Second level</a:t>
            </a:r>
          </a:p>
          <a:p>
            <a:pPr lvl="2"/>
            <a:r>
              <a:rPr lang="de-DE" altLang="de-DE"/>
              <a:t>Third level</a:t>
            </a:r>
          </a:p>
          <a:p>
            <a:pPr lvl="3"/>
            <a:r>
              <a:rPr lang="de-DE" altLang="de-DE"/>
              <a:t>Fourth level</a:t>
            </a:r>
          </a:p>
          <a:p>
            <a:pPr lvl="4"/>
            <a:r>
              <a:rPr lang="de-DE" altLang="de-DE"/>
              <a:t>Fifth level</a:t>
            </a:r>
          </a:p>
        </p:txBody>
      </p:sp>
      <p:sp>
        <p:nvSpPr>
          <p:cNvPr id="4116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16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F3A1507-B434-4CFD-9DD6-B112AA47DDEE}" type="slidenum">
              <a:rPr lang="de-DE" altLang="de-DE"/>
              <a:pPr/>
              <a:t>‹Nr.›</a:t>
            </a:fld>
            <a:endParaRPr lang="de-DE" altLang="de-DE"/>
          </a:p>
        </p:txBody>
      </p:sp>
    </p:spTree>
    <p:extLst>
      <p:ext uri="{BB962C8B-B14F-4D97-AF65-F5344CB8AC3E}">
        <p14:creationId xmlns:p14="http://schemas.microsoft.com/office/powerpoint/2010/main" val="40632131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dirty="0"/>
          </a:p>
        </p:txBody>
      </p:sp>
    </p:spTree>
    <p:extLst>
      <p:ext uri="{BB962C8B-B14F-4D97-AF65-F5344CB8AC3E}">
        <p14:creationId xmlns:p14="http://schemas.microsoft.com/office/powerpoint/2010/main" val="241745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dirty="0"/>
          </a:p>
        </p:txBody>
      </p:sp>
    </p:spTree>
    <p:extLst>
      <p:ext uri="{BB962C8B-B14F-4D97-AF65-F5344CB8AC3E}">
        <p14:creationId xmlns:p14="http://schemas.microsoft.com/office/powerpoint/2010/main" val="4059439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124129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147815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87708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5058427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5749872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9633230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2699971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293112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713397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9334411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1730747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2298307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641175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3184333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0631144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7844119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5180044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393234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6816145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990761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930894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416092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805985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00856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203053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060589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388124" name="Group 28"/>
          <p:cNvGrpSpPr>
            <a:grpSpLocks/>
          </p:cNvGrpSpPr>
          <p:nvPr/>
        </p:nvGrpSpPr>
        <p:grpSpPr bwMode="auto">
          <a:xfrm>
            <a:off x="-8467" y="20638"/>
            <a:ext cx="12192000" cy="6858000"/>
            <a:chOff x="0" y="0"/>
            <a:chExt cx="5760" cy="4320"/>
          </a:xfrm>
        </p:grpSpPr>
        <p:sp>
          <p:nvSpPr>
            <p:cNvPr id="388125" name="Freeform 29"/>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26" name="Freeform 30"/>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27" name="Freeform 31"/>
          <p:cNvSpPr>
            <a:spLocks/>
          </p:cNvSpPr>
          <p:nvPr/>
        </p:nvSpPr>
        <p:spPr bwMode="hidden">
          <a:xfrm>
            <a:off x="8322733" y="6269038"/>
            <a:ext cx="38608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3" name="Group 7"/>
          <p:cNvGrpSpPr>
            <a:grpSpLocks/>
          </p:cNvGrpSpPr>
          <p:nvPr/>
        </p:nvGrpSpPr>
        <p:grpSpPr bwMode="auto">
          <a:xfrm>
            <a:off x="-2117" y="6034088"/>
            <a:ext cx="10460568" cy="850900"/>
            <a:chOff x="0" y="3792"/>
            <a:chExt cx="4942" cy="536"/>
          </a:xfrm>
        </p:grpSpPr>
        <p:sp>
          <p:nvSpPr>
            <p:cNvPr id="388104"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5" name="Group 9"/>
            <p:cNvGrpSpPr>
              <a:grpSpLocks/>
            </p:cNvGrpSpPr>
            <p:nvPr userDrawn="1"/>
          </p:nvGrpSpPr>
          <p:grpSpPr bwMode="auto">
            <a:xfrm>
              <a:off x="2486" y="3792"/>
              <a:ext cx="2456" cy="536"/>
              <a:chOff x="2486" y="3792"/>
              <a:chExt cx="2456" cy="536"/>
            </a:xfrm>
          </p:grpSpPr>
          <p:sp>
            <p:nvSpPr>
              <p:cNvPr id="388106" name="Freeform 10"/>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7"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8"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9"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0"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1"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8112" name="Group 16"/>
          <p:cNvGrpSpPr>
            <a:grpSpLocks/>
          </p:cNvGrpSpPr>
          <p:nvPr/>
        </p:nvGrpSpPr>
        <p:grpSpPr bwMode="auto">
          <a:xfrm>
            <a:off x="836085" y="6021388"/>
            <a:ext cx="7579783" cy="849312"/>
            <a:chOff x="395" y="3793"/>
            <a:chExt cx="3581" cy="535"/>
          </a:xfrm>
        </p:grpSpPr>
        <p:sp>
          <p:nvSpPr>
            <p:cNvPr id="388113" name="Freeform 17"/>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4" name="Freeform 18"/>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5" name="Freeform 19"/>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6" name="Freeform 20"/>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7" name="Freeform 21"/>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8" name="Freeform 22"/>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9" name="Rectangle 23"/>
          <p:cNvSpPr>
            <a:spLocks noGrp="1" noChangeArrowheads="1"/>
          </p:cNvSpPr>
          <p:nvPr>
            <p:ph type="ctrTitle" sz="quarter"/>
          </p:nvPr>
        </p:nvSpPr>
        <p:spPr>
          <a:xfrm>
            <a:off x="609600" y="1447801"/>
            <a:ext cx="10972800" cy="1736725"/>
          </a:xfrm>
        </p:spPr>
        <p:txBody>
          <a:bodyPr/>
          <a:lstStyle>
            <a:lvl1pPr>
              <a:defRPr sz="5400"/>
            </a:lvl1pPr>
          </a:lstStyle>
          <a:p>
            <a:pPr lvl="0"/>
            <a:r>
              <a:rPr lang="de-DE" altLang="de-DE" noProof="0"/>
              <a:t>Titelmasterformat durch Klicken bearbeiten</a:t>
            </a:r>
          </a:p>
        </p:txBody>
      </p:sp>
      <p:sp>
        <p:nvSpPr>
          <p:cNvPr id="388120" name="Rectangle 24"/>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pPr lvl="0"/>
            <a:r>
              <a:rPr lang="de-DE" altLang="de-DE" noProof="0"/>
              <a:t>Formatvorlage des Untertitelmasters durch Klicken bearbeiten</a:t>
            </a:r>
          </a:p>
        </p:txBody>
      </p:sp>
      <p:sp>
        <p:nvSpPr>
          <p:cNvPr id="388121" name="Rectangle 25"/>
          <p:cNvSpPr>
            <a:spLocks noGrp="1" noChangeArrowheads="1"/>
          </p:cNvSpPr>
          <p:nvPr>
            <p:ph type="dt" sz="quarter" idx="2"/>
          </p:nvPr>
        </p:nvSpPr>
        <p:spPr/>
        <p:txBody>
          <a:bodyPr/>
          <a:lstStyle>
            <a:lvl1pPr>
              <a:defRPr/>
            </a:lvl1pPr>
          </a:lstStyle>
          <a:p>
            <a:endParaRPr lang="de-DE" altLang="de-DE"/>
          </a:p>
        </p:txBody>
      </p:sp>
      <p:sp>
        <p:nvSpPr>
          <p:cNvPr id="388122" name="Rectangle 26"/>
          <p:cNvSpPr>
            <a:spLocks noGrp="1" noChangeArrowheads="1"/>
          </p:cNvSpPr>
          <p:nvPr>
            <p:ph type="sldNum" sz="quarter" idx="4"/>
          </p:nvPr>
        </p:nvSpPr>
        <p:spPr/>
        <p:txBody>
          <a:bodyPr/>
          <a:lstStyle>
            <a:lvl1pPr>
              <a:defRPr/>
            </a:lvl1pPr>
          </a:lstStyle>
          <a:p>
            <a:fld id="{FE2CDC02-6876-4586-AEC1-D307D32C5697}" type="slidenum">
              <a:rPr lang="de-DE" altLang="de-DE"/>
              <a:pPr/>
              <a:t>‹Nr.›</a:t>
            </a:fld>
            <a:endParaRPr lang="de-DE" altLang="de-DE"/>
          </a:p>
        </p:txBody>
      </p:sp>
      <p:sp>
        <p:nvSpPr>
          <p:cNvPr id="388123" name="Rectangle 27"/>
          <p:cNvSpPr>
            <a:spLocks noGrp="1" noChangeArrowheads="1"/>
          </p:cNvSpPr>
          <p:nvPr>
            <p:ph type="ftr" sz="quarter" idx="3"/>
          </p:nvPr>
        </p:nvSpPr>
        <p:spPr/>
        <p:txBody>
          <a:bodyPr/>
          <a:lstStyle>
            <a:lvl1pPr>
              <a:defRPr/>
            </a:lvl1pPr>
          </a:lstStyle>
          <a:p>
            <a:endParaRPr lang="de-DE" alt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4C7043EA-C461-4697-B6DD-D3988079CEB6}" type="slidenum">
              <a:rPr lang="de-DE" altLang="de-DE"/>
              <a:pPr/>
              <a:t>‹Nr.›</a:t>
            </a:fld>
            <a:endParaRPr lang="de-DE" altLang="de-DE"/>
          </a:p>
        </p:txBody>
      </p:sp>
    </p:spTree>
    <p:extLst>
      <p:ext uri="{BB962C8B-B14F-4D97-AF65-F5344CB8AC3E}">
        <p14:creationId xmlns:p14="http://schemas.microsoft.com/office/powerpoint/2010/main" val="53034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28600"/>
            <a:ext cx="2743200" cy="5867400"/>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09600" y="228600"/>
            <a:ext cx="8026400" cy="58674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3738DEAA-D466-4BAD-8D30-3CF3D92A7EB9}" type="slidenum">
              <a:rPr lang="de-DE" altLang="de-DE"/>
              <a:pPr/>
              <a:t>‹Nr.›</a:t>
            </a:fld>
            <a:endParaRPr lang="de-DE" altLang="de-DE"/>
          </a:p>
        </p:txBody>
      </p:sp>
    </p:spTree>
    <p:extLst>
      <p:ext uri="{BB962C8B-B14F-4D97-AF65-F5344CB8AC3E}">
        <p14:creationId xmlns:p14="http://schemas.microsoft.com/office/powerpoint/2010/main" val="62679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CBE6FC92-4CED-4606-9102-7DD230A6FB7A}" type="slidenum">
              <a:rPr lang="de-DE" altLang="de-DE"/>
              <a:pPr/>
              <a:t>‹Nr.›</a:t>
            </a:fld>
            <a:endParaRPr lang="de-DE" altLang="de-DE"/>
          </a:p>
        </p:txBody>
      </p:sp>
    </p:spTree>
    <p:extLst>
      <p:ext uri="{BB962C8B-B14F-4D97-AF65-F5344CB8AC3E}">
        <p14:creationId xmlns:p14="http://schemas.microsoft.com/office/powerpoint/2010/main" val="1178075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E4F010EF-B3EF-408C-B7E5-3F0A18D1274F}" type="slidenum">
              <a:rPr lang="de-DE" altLang="de-DE"/>
              <a:pPr/>
              <a:t>‹Nr.›</a:t>
            </a:fld>
            <a:endParaRPr lang="de-DE" altLang="de-DE"/>
          </a:p>
        </p:txBody>
      </p:sp>
    </p:spTree>
    <p:extLst>
      <p:ext uri="{BB962C8B-B14F-4D97-AF65-F5344CB8AC3E}">
        <p14:creationId xmlns:p14="http://schemas.microsoft.com/office/powerpoint/2010/main" val="331045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B0C8F528-E27D-46CF-9C63-25987653903A}" type="slidenum">
              <a:rPr lang="de-DE" altLang="de-DE"/>
              <a:pPr/>
              <a:t>‹Nr.›</a:t>
            </a:fld>
            <a:endParaRPr lang="de-DE" altLang="de-DE"/>
          </a:p>
        </p:txBody>
      </p:sp>
    </p:spTree>
    <p:extLst>
      <p:ext uri="{BB962C8B-B14F-4D97-AF65-F5344CB8AC3E}">
        <p14:creationId xmlns:p14="http://schemas.microsoft.com/office/powerpoint/2010/main" val="552724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lvl1pPr>
              <a:defRPr/>
            </a:lvl1pPr>
          </a:lstStyle>
          <a:p>
            <a:endParaRPr lang="de-DE" altLang="de-DE"/>
          </a:p>
        </p:txBody>
      </p:sp>
      <p:sp>
        <p:nvSpPr>
          <p:cNvPr id="8" name="Fußzeilenplatzhalter 7"/>
          <p:cNvSpPr>
            <a:spLocks noGrp="1"/>
          </p:cNvSpPr>
          <p:nvPr>
            <p:ph type="ftr" sz="quarter" idx="11"/>
          </p:nvPr>
        </p:nvSpPr>
        <p:spPr/>
        <p:txBody>
          <a:bodyPr/>
          <a:lstStyle>
            <a:lvl1pPr>
              <a:defRPr/>
            </a:lvl1pPr>
          </a:lstStyle>
          <a:p>
            <a:endParaRPr lang="de-DE" altLang="de-DE"/>
          </a:p>
        </p:txBody>
      </p:sp>
      <p:sp>
        <p:nvSpPr>
          <p:cNvPr id="9" name="Foliennummernplatzhalter 8"/>
          <p:cNvSpPr>
            <a:spLocks noGrp="1"/>
          </p:cNvSpPr>
          <p:nvPr>
            <p:ph type="sldNum" sz="quarter" idx="12"/>
          </p:nvPr>
        </p:nvSpPr>
        <p:spPr/>
        <p:txBody>
          <a:bodyPr/>
          <a:lstStyle>
            <a:lvl1pPr>
              <a:defRPr/>
            </a:lvl1pPr>
          </a:lstStyle>
          <a:p>
            <a:fld id="{C07BB0DC-F71A-43C7-AF5B-C934E562BF1B}" type="slidenum">
              <a:rPr lang="de-DE" altLang="de-DE"/>
              <a:pPr/>
              <a:t>‹Nr.›</a:t>
            </a:fld>
            <a:endParaRPr lang="de-DE" altLang="de-DE"/>
          </a:p>
        </p:txBody>
      </p:sp>
    </p:spTree>
    <p:extLst>
      <p:ext uri="{BB962C8B-B14F-4D97-AF65-F5344CB8AC3E}">
        <p14:creationId xmlns:p14="http://schemas.microsoft.com/office/powerpoint/2010/main" val="79780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DE" altLang="de-DE"/>
          </a:p>
        </p:txBody>
      </p:sp>
      <p:sp>
        <p:nvSpPr>
          <p:cNvPr id="4" name="Fußzeilenplatzhalter 3"/>
          <p:cNvSpPr>
            <a:spLocks noGrp="1"/>
          </p:cNvSpPr>
          <p:nvPr>
            <p:ph type="ftr" sz="quarter" idx="11"/>
          </p:nvPr>
        </p:nvSpPr>
        <p:spPr/>
        <p:txBody>
          <a:bodyPr/>
          <a:lstStyle>
            <a:lvl1pPr>
              <a:defRPr/>
            </a:lvl1pPr>
          </a:lstStyle>
          <a:p>
            <a:endParaRPr lang="de-DE" altLang="de-DE"/>
          </a:p>
        </p:txBody>
      </p:sp>
      <p:sp>
        <p:nvSpPr>
          <p:cNvPr id="5" name="Foliennummernplatzhalter 4"/>
          <p:cNvSpPr>
            <a:spLocks noGrp="1"/>
          </p:cNvSpPr>
          <p:nvPr>
            <p:ph type="sldNum" sz="quarter" idx="12"/>
          </p:nvPr>
        </p:nvSpPr>
        <p:spPr/>
        <p:txBody>
          <a:bodyPr/>
          <a:lstStyle>
            <a:lvl1pPr>
              <a:defRPr/>
            </a:lvl1pPr>
          </a:lstStyle>
          <a:p>
            <a:fld id="{A0F76B06-69D2-48E0-BE32-C595CFABAA53}" type="slidenum">
              <a:rPr lang="de-DE" altLang="de-DE"/>
              <a:pPr/>
              <a:t>‹Nr.›</a:t>
            </a:fld>
            <a:endParaRPr lang="de-DE" altLang="de-DE"/>
          </a:p>
        </p:txBody>
      </p:sp>
    </p:spTree>
    <p:extLst>
      <p:ext uri="{BB962C8B-B14F-4D97-AF65-F5344CB8AC3E}">
        <p14:creationId xmlns:p14="http://schemas.microsoft.com/office/powerpoint/2010/main" val="99022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ltLang="de-DE"/>
          </a:p>
        </p:txBody>
      </p:sp>
      <p:sp>
        <p:nvSpPr>
          <p:cNvPr id="3" name="Fußzeilenplatzhalter 2"/>
          <p:cNvSpPr>
            <a:spLocks noGrp="1"/>
          </p:cNvSpPr>
          <p:nvPr>
            <p:ph type="ftr" sz="quarter" idx="11"/>
          </p:nvPr>
        </p:nvSpPr>
        <p:spPr/>
        <p:txBody>
          <a:bodyPr/>
          <a:lstStyle>
            <a:lvl1pPr>
              <a:defRPr/>
            </a:lvl1pPr>
          </a:lstStyle>
          <a:p>
            <a:endParaRPr lang="de-DE" altLang="de-DE"/>
          </a:p>
        </p:txBody>
      </p:sp>
      <p:sp>
        <p:nvSpPr>
          <p:cNvPr id="4" name="Foliennummernplatzhalter 3"/>
          <p:cNvSpPr>
            <a:spLocks noGrp="1"/>
          </p:cNvSpPr>
          <p:nvPr>
            <p:ph type="sldNum" sz="quarter" idx="12"/>
          </p:nvPr>
        </p:nvSpPr>
        <p:spPr/>
        <p:txBody>
          <a:bodyPr/>
          <a:lstStyle>
            <a:lvl1pPr>
              <a:defRPr/>
            </a:lvl1pPr>
          </a:lstStyle>
          <a:p>
            <a:fld id="{D3BE8EB3-5300-4020-AA4D-76457A57F93B}" type="slidenum">
              <a:rPr lang="de-DE" altLang="de-DE"/>
              <a:pPr/>
              <a:t>‹Nr.›</a:t>
            </a:fld>
            <a:endParaRPr lang="de-DE" altLang="de-DE"/>
          </a:p>
        </p:txBody>
      </p:sp>
    </p:spTree>
    <p:extLst>
      <p:ext uri="{BB962C8B-B14F-4D97-AF65-F5344CB8AC3E}">
        <p14:creationId xmlns:p14="http://schemas.microsoft.com/office/powerpoint/2010/main" val="112211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77D36556-8641-496E-A923-0E6F8312C474}" type="slidenum">
              <a:rPr lang="de-DE" altLang="de-DE"/>
              <a:pPr/>
              <a:t>‹Nr.›</a:t>
            </a:fld>
            <a:endParaRPr lang="de-DE" altLang="de-DE"/>
          </a:p>
        </p:txBody>
      </p:sp>
    </p:spTree>
    <p:extLst>
      <p:ext uri="{BB962C8B-B14F-4D97-AF65-F5344CB8AC3E}">
        <p14:creationId xmlns:p14="http://schemas.microsoft.com/office/powerpoint/2010/main" val="1439566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19D52817-EF36-45F7-B19F-F43CE14C70EF}" type="slidenum">
              <a:rPr lang="de-DE" altLang="de-DE"/>
              <a:pPr/>
              <a:t>‹Nr.›</a:t>
            </a:fld>
            <a:endParaRPr lang="de-DE" altLang="de-DE"/>
          </a:p>
        </p:txBody>
      </p:sp>
    </p:spTree>
    <p:extLst>
      <p:ext uri="{BB962C8B-B14F-4D97-AF65-F5344CB8AC3E}">
        <p14:creationId xmlns:p14="http://schemas.microsoft.com/office/powerpoint/2010/main" val="1273837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387075" name="Group 3"/>
          <p:cNvGrpSpPr>
            <a:grpSpLocks/>
          </p:cNvGrpSpPr>
          <p:nvPr/>
        </p:nvGrpSpPr>
        <p:grpSpPr bwMode="auto">
          <a:xfrm>
            <a:off x="0" y="0"/>
            <a:ext cx="12192000" cy="6858000"/>
            <a:chOff x="0" y="0"/>
            <a:chExt cx="5760" cy="4320"/>
          </a:xfrm>
        </p:grpSpPr>
        <p:sp>
          <p:nvSpPr>
            <p:cNvPr id="387076" name="Freeform 4"/>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77" name="Freeform 5"/>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78" name="Freeform 6"/>
          <p:cNvSpPr>
            <a:spLocks/>
          </p:cNvSpPr>
          <p:nvPr/>
        </p:nvSpPr>
        <p:spPr bwMode="hidden">
          <a:xfrm>
            <a:off x="8331200" y="6262688"/>
            <a:ext cx="38608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79" name="Group 7"/>
          <p:cNvGrpSpPr>
            <a:grpSpLocks/>
          </p:cNvGrpSpPr>
          <p:nvPr/>
        </p:nvGrpSpPr>
        <p:grpSpPr bwMode="auto">
          <a:xfrm>
            <a:off x="0" y="6019800"/>
            <a:ext cx="10464800" cy="857250"/>
            <a:chOff x="0" y="3792"/>
            <a:chExt cx="4944" cy="540"/>
          </a:xfrm>
        </p:grpSpPr>
        <p:sp>
          <p:nvSpPr>
            <p:cNvPr id="387080"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81" name="Group 9"/>
            <p:cNvGrpSpPr>
              <a:grpSpLocks/>
            </p:cNvGrpSpPr>
            <p:nvPr userDrawn="1"/>
          </p:nvGrpSpPr>
          <p:grpSpPr bwMode="auto">
            <a:xfrm>
              <a:off x="2486" y="3792"/>
              <a:ext cx="2458" cy="540"/>
              <a:chOff x="2486" y="3792"/>
              <a:chExt cx="2458" cy="540"/>
            </a:xfrm>
          </p:grpSpPr>
          <p:sp>
            <p:nvSpPr>
              <p:cNvPr id="387082" name="Freeform 10"/>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3"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6"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87"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7088" name="Group 16"/>
          <p:cNvGrpSpPr>
            <a:grpSpLocks/>
          </p:cNvGrpSpPr>
          <p:nvPr/>
        </p:nvGrpSpPr>
        <p:grpSpPr bwMode="auto">
          <a:xfrm>
            <a:off x="836085" y="6021388"/>
            <a:ext cx="7579783" cy="849312"/>
            <a:chOff x="395" y="3793"/>
            <a:chExt cx="3581" cy="535"/>
          </a:xfrm>
        </p:grpSpPr>
        <p:sp>
          <p:nvSpPr>
            <p:cNvPr id="387089" name="Freeform 17"/>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0" name="Freeform 18"/>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1" name="Freeform 19"/>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2" name="Freeform 20"/>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3" name="Freeform 21"/>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4" name="Freeform 22"/>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95" name="Rectangle 23"/>
          <p:cNvSpPr>
            <a:spLocks noGrp="1" noChangeArrowheads="1"/>
          </p:cNvSpPr>
          <p:nvPr>
            <p:ph type="title"/>
          </p:nvPr>
        </p:nvSpPr>
        <p:spPr bwMode="auto">
          <a:xfrm>
            <a:off x="609600" y="2286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387096" name="Rectangle 24"/>
          <p:cNvSpPr>
            <a:spLocks noGrp="1" noChangeArrowheads="1"/>
          </p:cNvSpPr>
          <p:nvPr>
            <p:ph type="body" idx="1"/>
          </p:nvPr>
        </p:nvSpPr>
        <p:spPr bwMode="auto">
          <a:xfrm>
            <a:off x="609600" y="1600200"/>
            <a:ext cx="10972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387097" name="Rectangle 25"/>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de-DE" altLang="de-DE"/>
          </a:p>
        </p:txBody>
      </p:sp>
      <p:sp>
        <p:nvSpPr>
          <p:cNvPr id="387098" name="Rectangle 26"/>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de-DE" altLang="de-DE"/>
          </a:p>
        </p:txBody>
      </p:sp>
      <p:sp>
        <p:nvSpPr>
          <p:cNvPr id="387099" name="Rectangle 27"/>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DC9EB4DE-ACDA-47F1-AE60-8C37F0BAC671}" type="slidenum">
              <a:rPr lang="de-DE" altLang="de-DE"/>
              <a:pPr/>
              <a:t>‹Nr.›</a:t>
            </a:fld>
            <a:endParaRPr lang="de-DE" altLang="de-DE"/>
          </a:p>
        </p:txBody>
      </p:sp>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263352" y="260648"/>
            <a:ext cx="9036496" cy="2123658"/>
          </a:xfrm>
        </p:spPr>
        <p:txBody>
          <a:bodyPr wrap="square">
            <a:spAutoFit/>
          </a:bodyPr>
          <a:lstStyle/>
          <a:p>
            <a:pPr algn="l"/>
            <a:r>
              <a:rPr lang="de-CH" altLang="de-DE" sz="6600" dirty="0">
                <a:solidFill>
                  <a:schemeClr val="tx1"/>
                </a:solidFill>
                <a:effectLst/>
                <a:latin typeface="Univers LT Std 47 Cn Lt" pitchFamily="34" charset="0"/>
              </a:rPr>
              <a:t>Die Angst ist</a:t>
            </a:r>
            <a:br>
              <a:rPr lang="de-CH" altLang="de-DE" sz="6600" dirty="0">
                <a:solidFill>
                  <a:schemeClr val="tx1"/>
                </a:solidFill>
                <a:effectLst/>
                <a:latin typeface="Univers LT Std 47 Cn Lt" pitchFamily="34" charset="0"/>
              </a:rPr>
            </a:br>
            <a:r>
              <a:rPr lang="de-CH" altLang="de-DE" sz="6600" dirty="0">
                <a:solidFill>
                  <a:schemeClr val="tx1"/>
                </a:solidFill>
                <a:effectLst/>
                <a:latin typeface="Univers LT Std 47 Cn Lt" pitchFamily="34" charset="0"/>
              </a:rPr>
              <a:t>ein schlechter Ratgeber</a:t>
            </a:r>
            <a:endParaRPr lang="de-DE" altLang="de-DE" sz="6000" dirty="0">
              <a:solidFill>
                <a:schemeClr val="tx1"/>
              </a:solidFill>
              <a:effectLst/>
              <a:latin typeface="Univers LT Std 47 Cn Lt" pitchFamily="34" charset="0"/>
            </a:endParaRPr>
          </a:p>
        </p:txBody>
      </p:sp>
      <p:sp>
        <p:nvSpPr>
          <p:cNvPr id="409603" name="Rectangle 3"/>
          <p:cNvSpPr>
            <a:spLocks noGrp="1" noChangeArrowheads="1"/>
          </p:cNvSpPr>
          <p:nvPr>
            <p:ph type="subTitle" idx="1"/>
          </p:nvPr>
        </p:nvSpPr>
        <p:spPr>
          <a:xfrm>
            <a:off x="3647728" y="5445224"/>
            <a:ext cx="7848872" cy="1040285"/>
          </a:xfrm>
        </p:spPr>
        <p:txBody>
          <a:bodyPr wrap="square">
            <a:spAutoFit/>
          </a:bodyPr>
          <a:lstStyle/>
          <a:p>
            <a:pPr algn="r"/>
            <a:r>
              <a:rPr lang="de-CH" altLang="de-DE" sz="2800" dirty="0">
                <a:effectLst/>
                <a:latin typeface="Univers LT Std 47 Cn Lt" pitchFamily="34" charset="0"/>
              </a:rPr>
              <a:t>Serie: Mit dem Kopf durch die Wand! (1/2)</a:t>
            </a:r>
          </a:p>
          <a:p>
            <a:pPr algn="r"/>
            <a:r>
              <a:rPr lang="de-CH" altLang="de-DE" sz="2800" dirty="0">
                <a:effectLst/>
                <a:latin typeface="Univers LT Std 47 Cn Lt" pitchFamily="34" charset="0"/>
              </a:rPr>
              <a:t>oder: Wo beratungsresistente Menschen landen.</a:t>
            </a:r>
            <a:endParaRPr lang="de-DE" altLang="de-DE" sz="2800" dirty="0">
              <a:effectLst/>
              <a:latin typeface="Univers LT Std 47 Cn Lt" pitchFamily="34" charset="0"/>
            </a:endParaRPr>
          </a:p>
        </p:txBody>
      </p:sp>
      <p:sp>
        <p:nvSpPr>
          <p:cNvPr id="4" name="Rectangle 3"/>
          <p:cNvSpPr txBox="1">
            <a:spLocks noChangeArrowheads="1"/>
          </p:cNvSpPr>
          <p:nvPr/>
        </p:nvSpPr>
        <p:spPr bwMode="auto">
          <a:xfrm>
            <a:off x="407368" y="3409836"/>
            <a:ext cx="508471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l"/>
            <a:r>
              <a:rPr lang="de-DE" altLang="de-DE" sz="2800" kern="0" dirty="0">
                <a:effectLst/>
                <a:latin typeface="Univers LT Std 47 Cn Lt" pitchFamily="34" charset="0"/>
              </a:rPr>
              <a:t>Jeremia 41-43</a:t>
            </a:r>
          </a:p>
        </p:txBody>
      </p:sp>
    </p:spTree>
    <p:extLst>
      <p:ext uri="{BB962C8B-B14F-4D97-AF65-F5344CB8AC3E}">
        <p14:creationId xmlns:p14="http://schemas.microsoft.com/office/powerpoint/2010/main" val="2767730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3647728" y="5445224"/>
            <a:ext cx="7848872" cy="1040285"/>
          </a:xfrm>
        </p:spPr>
        <p:txBody>
          <a:bodyPr wrap="square">
            <a:spAutoFit/>
          </a:bodyPr>
          <a:lstStyle/>
          <a:p>
            <a:pPr algn="r"/>
            <a:r>
              <a:rPr lang="de-CH" altLang="de-DE" sz="2800" dirty="0">
                <a:effectLst/>
                <a:latin typeface="Univers LT Std 47 Cn Lt" pitchFamily="34" charset="0"/>
              </a:rPr>
              <a:t>Serie: Mit dem Kopf durch die Wand! (1/2)</a:t>
            </a:r>
          </a:p>
          <a:p>
            <a:pPr algn="r"/>
            <a:r>
              <a:rPr lang="de-CH" altLang="de-DE" sz="2800" dirty="0">
                <a:effectLst/>
                <a:latin typeface="Univers LT Std 47 Cn Lt" pitchFamily="34" charset="0"/>
              </a:rPr>
              <a:t>oder: Wo beratungsresistente Menschen landen.</a:t>
            </a:r>
            <a:endParaRPr lang="de-DE" altLang="de-DE" sz="2800" dirty="0">
              <a:effectLst/>
              <a:latin typeface="Univers LT Std 47 Cn Lt" pitchFamily="34" charset="0"/>
            </a:endParaRPr>
          </a:p>
        </p:txBody>
      </p:sp>
      <p:pic>
        <p:nvPicPr>
          <p:cNvPr id="6" name="Grafik 5" descr="Ein Bild, das Screenshot enthält.&#10;&#10;Automatisch generierte Beschreibung">
            <a:extLst>
              <a:ext uri="{FF2B5EF4-FFF2-40B4-BE49-F238E27FC236}">
                <a16:creationId xmlns:a16="http://schemas.microsoft.com/office/drawing/2014/main" xmlns="" id="{34F66107-64CB-47AC-B39D-5F71FC82A7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336" y="188640"/>
            <a:ext cx="7407255" cy="5000725"/>
          </a:xfrm>
          <a:prstGeom prst="rect">
            <a:avLst/>
          </a:prstGeom>
        </p:spPr>
      </p:pic>
    </p:spTree>
    <p:extLst>
      <p:ext uri="{BB962C8B-B14F-4D97-AF65-F5344CB8AC3E}">
        <p14:creationId xmlns:p14="http://schemas.microsoft.com/office/powerpoint/2010/main" val="3616688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263352" y="260648"/>
            <a:ext cx="9036496" cy="2123658"/>
          </a:xfrm>
        </p:spPr>
        <p:txBody>
          <a:bodyPr wrap="square">
            <a:spAutoFit/>
          </a:bodyPr>
          <a:lstStyle/>
          <a:p>
            <a:pPr algn="l"/>
            <a:r>
              <a:rPr lang="de-CH" altLang="de-DE" sz="6600" dirty="0">
                <a:solidFill>
                  <a:schemeClr val="tx1"/>
                </a:solidFill>
                <a:effectLst/>
                <a:latin typeface="Univers LT Std 47 Cn Lt" pitchFamily="34" charset="0"/>
              </a:rPr>
              <a:t>Die Angst ist</a:t>
            </a:r>
            <a:br>
              <a:rPr lang="de-CH" altLang="de-DE" sz="6600" dirty="0">
                <a:solidFill>
                  <a:schemeClr val="tx1"/>
                </a:solidFill>
                <a:effectLst/>
                <a:latin typeface="Univers LT Std 47 Cn Lt" pitchFamily="34" charset="0"/>
              </a:rPr>
            </a:br>
            <a:r>
              <a:rPr lang="de-CH" altLang="de-DE" sz="6600" dirty="0">
                <a:solidFill>
                  <a:schemeClr val="tx1"/>
                </a:solidFill>
                <a:effectLst/>
                <a:latin typeface="Univers LT Std 47 Cn Lt" pitchFamily="34" charset="0"/>
              </a:rPr>
              <a:t>ein schlechter Ratgeber</a:t>
            </a:r>
            <a:endParaRPr lang="de-DE" altLang="de-DE" sz="6000" dirty="0">
              <a:solidFill>
                <a:schemeClr val="tx1"/>
              </a:solidFill>
              <a:effectLst/>
              <a:latin typeface="Univers LT Std 47 Cn Lt" pitchFamily="34" charset="0"/>
            </a:endParaRPr>
          </a:p>
        </p:txBody>
      </p:sp>
      <p:sp>
        <p:nvSpPr>
          <p:cNvPr id="409603" name="Rectangle 3"/>
          <p:cNvSpPr>
            <a:spLocks noGrp="1" noChangeArrowheads="1"/>
          </p:cNvSpPr>
          <p:nvPr>
            <p:ph type="subTitle" idx="1"/>
          </p:nvPr>
        </p:nvSpPr>
        <p:spPr>
          <a:xfrm>
            <a:off x="3647728" y="5445224"/>
            <a:ext cx="7848872" cy="1040285"/>
          </a:xfrm>
        </p:spPr>
        <p:txBody>
          <a:bodyPr wrap="square">
            <a:spAutoFit/>
          </a:bodyPr>
          <a:lstStyle/>
          <a:p>
            <a:pPr algn="r"/>
            <a:r>
              <a:rPr lang="de-CH" altLang="de-DE" sz="2800" dirty="0">
                <a:effectLst/>
                <a:latin typeface="Univers LT Std 47 Cn Lt" pitchFamily="34" charset="0"/>
              </a:rPr>
              <a:t>Serie: Mit dem Kopf durch die Wand! (1/2)</a:t>
            </a:r>
          </a:p>
          <a:p>
            <a:pPr algn="r"/>
            <a:r>
              <a:rPr lang="de-CH" altLang="de-DE" sz="2800" dirty="0">
                <a:effectLst/>
                <a:latin typeface="Univers LT Std 47 Cn Lt" pitchFamily="34" charset="0"/>
              </a:rPr>
              <a:t>oder: Wo beratungsresistente Menschen landen.</a:t>
            </a:r>
            <a:endParaRPr lang="de-DE" altLang="de-DE" sz="2800" dirty="0">
              <a:effectLst/>
              <a:latin typeface="Univers LT Std 47 Cn Lt" pitchFamily="34" charset="0"/>
            </a:endParaRPr>
          </a:p>
        </p:txBody>
      </p:sp>
      <p:sp>
        <p:nvSpPr>
          <p:cNvPr id="4" name="Rectangle 3"/>
          <p:cNvSpPr txBox="1">
            <a:spLocks noChangeArrowheads="1"/>
          </p:cNvSpPr>
          <p:nvPr/>
        </p:nvSpPr>
        <p:spPr bwMode="auto">
          <a:xfrm>
            <a:off x="407368" y="3409836"/>
            <a:ext cx="508471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l"/>
            <a:r>
              <a:rPr lang="de-DE" altLang="de-DE" sz="2800" kern="0" dirty="0">
                <a:effectLst/>
                <a:latin typeface="Univers LT Std 47 Cn Lt" pitchFamily="34" charset="0"/>
              </a:rPr>
              <a:t>Jeremia 41-43</a:t>
            </a:r>
          </a:p>
        </p:txBody>
      </p:sp>
    </p:spTree>
    <p:extLst>
      <p:ext uri="{BB962C8B-B14F-4D97-AF65-F5344CB8AC3E}">
        <p14:creationId xmlns:p14="http://schemas.microsoft.com/office/powerpoint/2010/main" val="1730188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407368" y="332656"/>
            <a:ext cx="8496944" cy="923330"/>
          </a:xfrm>
        </p:spPr>
        <p:txBody>
          <a:bodyPr wrap="square">
            <a:spAutoFit/>
          </a:bodyPr>
          <a:lstStyle/>
          <a:p>
            <a:pPr algn="l"/>
            <a:r>
              <a:rPr lang="de-DE" altLang="de-DE" dirty="0">
                <a:solidFill>
                  <a:schemeClr val="tx1"/>
                </a:solidFill>
                <a:effectLst/>
                <a:latin typeface="Univers LT Std 47 Cn Lt" pitchFamily="34" charset="0"/>
              </a:rPr>
              <a:t>I. </a:t>
            </a:r>
            <a:r>
              <a:rPr lang="de-CH" altLang="de-DE" dirty="0">
                <a:solidFill>
                  <a:schemeClr val="tx1"/>
                </a:solidFill>
                <a:effectLst/>
                <a:latin typeface="Univers LT Std 47 Cn Lt" pitchFamily="34" charset="0"/>
              </a:rPr>
              <a:t>Was sollen wir tun Herr?</a:t>
            </a:r>
            <a:endParaRPr lang="de-DE" altLang="de-DE" dirty="0">
              <a:solidFill>
                <a:schemeClr val="tx1"/>
              </a:solidFill>
              <a:effectLst/>
              <a:latin typeface="Univers LT Std 47 Cn Lt" pitchFamily="34" charset="0"/>
            </a:endParaRPr>
          </a:p>
        </p:txBody>
      </p:sp>
    </p:spTree>
    <p:extLst>
      <p:ext uri="{BB962C8B-B14F-4D97-AF65-F5344CB8AC3E}">
        <p14:creationId xmlns:p14="http://schemas.microsoft.com/office/powerpoint/2010/main" val="1180101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536160" y="5661248"/>
            <a:ext cx="4176464" cy="400110"/>
          </a:xfrm>
        </p:spPr>
        <p:txBody>
          <a:bodyPr wrap="square">
            <a:spAutoFit/>
          </a:bodyPr>
          <a:lstStyle/>
          <a:p>
            <a:pPr algn="r"/>
            <a:r>
              <a:rPr lang="de-CH" altLang="de-DE" sz="2000" dirty="0">
                <a:effectLst/>
                <a:latin typeface="Univers LT Std 47 Cn Lt" pitchFamily="34" charset="0"/>
              </a:rPr>
              <a:t>Jeremia 41,17</a:t>
            </a:r>
          </a:p>
        </p:txBody>
      </p:sp>
      <p:sp>
        <p:nvSpPr>
          <p:cNvPr id="7" name="Rectangle 2"/>
          <p:cNvSpPr>
            <a:spLocks noGrp="1" noChangeArrowheads="1"/>
          </p:cNvSpPr>
          <p:nvPr>
            <p:ph type="ctrTitle"/>
          </p:nvPr>
        </p:nvSpPr>
        <p:spPr>
          <a:xfrm>
            <a:off x="3647728" y="44624"/>
            <a:ext cx="5574094" cy="4832092"/>
          </a:xfrm>
        </p:spPr>
        <p:txBody>
          <a:bodyPr wrap="square">
            <a:spAutoFit/>
          </a:bodyPr>
          <a:lstStyle/>
          <a:p>
            <a:pPr algn="l"/>
            <a:r>
              <a:rPr lang="de-CH" altLang="de-DE" sz="4400" dirty="0">
                <a:solidFill>
                  <a:schemeClr val="tx1"/>
                </a:solidFill>
                <a:effectLst/>
                <a:latin typeface="Univers LT Std 47 Cn Lt" pitchFamily="34" charset="0"/>
              </a:rPr>
              <a:t>„</a:t>
            </a:r>
            <a:r>
              <a:rPr lang="de-CH" altLang="de-DE" sz="4400" dirty="0" err="1">
                <a:solidFill>
                  <a:schemeClr val="tx1"/>
                </a:solidFill>
                <a:effectLst/>
                <a:latin typeface="Univers LT Std 47 Cn Lt" pitchFamily="34" charset="0"/>
              </a:rPr>
              <a:t>Johanan</a:t>
            </a:r>
            <a:r>
              <a:rPr lang="de-CH" altLang="de-DE" sz="4400" dirty="0">
                <a:solidFill>
                  <a:schemeClr val="tx1"/>
                </a:solidFill>
                <a:effectLst/>
                <a:latin typeface="Univers LT Std 47 Cn Lt" pitchFamily="34" charset="0"/>
              </a:rPr>
              <a:t> floh mit den Leuten nach Süden bis zur Herberge </a:t>
            </a:r>
            <a:r>
              <a:rPr lang="de-CH" altLang="de-DE" sz="4400" dirty="0" err="1">
                <a:solidFill>
                  <a:schemeClr val="tx1"/>
                </a:solidFill>
                <a:effectLst/>
                <a:latin typeface="Univers LT Std 47 Cn Lt" pitchFamily="34" charset="0"/>
              </a:rPr>
              <a:t>Kimhams</a:t>
            </a:r>
            <a:r>
              <a:rPr lang="de-CH" altLang="de-DE" sz="4400" dirty="0">
                <a:solidFill>
                  <a:schemeClr val="tx1"/>
                </a:solidFill>
                <a:effectLst/>
                <a:latin typeface="Univers LT Std 47 Cn Lt" pitchFamily="34" charset="0"/>
              </a:rPr>
              <a:t> bei Betlehem. Dort machten sie vorläufig Halt, um dann weiter nach</a:t>
            </a:r>
            <a:br>
              <a:rPr lang="de-CH" altLang="de-DE" sz="4400" dirty="0">
                <a:solidFill>
                  <a:schemeClr val="tx1"/>
                </a:solidFill>
                <a:effectLst/>
                <a:latin typeface="Univers LT Std 47 Cn Lt" pitchFamily="34" charset="0"/>
              </a:rPr>
            </a:br>
            <a:r>
              <a:rPr lang="de-CH" altLang="de-DE" sz="4400" dirty="0">
                <a:solidFill>
                  <a:schemeClr val="tx1"/>
                </a:solidFill>
                <a:effectLst/>
                <a:latin typeface="Univers LT Std 47 Cn Lt" pitchFamily="34" charset="0"/>
              </a:rPr>
              <a:t>Ägypten zu ziehen.“</a:t>
            </a:r>
            <a:endParaRPr lang="de-DE" altLang="de-DE" sz="4400" dirty="0">
              <a:solidFill>
                <a:schemeClr val="tx1"/>
              </a:solidFill>
              <a:effectLst/>
              <a:latin typeface="Univers LT Std 47 Cn Lt" pitchFamily="34" charset="0"/>
            </a:endParaRPr>
          </a:p>
        </p:txBody>
      </p:sp>
      <p:pic>
        <p:nvPicPr>
          <p:cNvPr id="3" name="Grafik 2" descr="Ein Bild, das Karte, Text enthält.&#10;&#10;Automatisch generierte Beschreibung">
            <a:extLst>
              <a:ext uri="{FF2B5EF4-FFF2-40B4-BE49-F238E27FC236}">
                <a16:creationId xmlns:a16="http://schemas.microsoft.com/office/drawing/2014/main" xmlns="" id="{D05E3D41-66FC-491A-BE14-40B57FEE28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1" y="12612"/>
            <a:ext cx="3609975" cy="6334125"/>
          </a:xfrm>
          <a:prstGeom prst="rect">
            <a:avLst/>
          </a:prstGeom>
        </p:spPr>
      </p:pic>
      <p:sp>
        <p:nvSpPr>
          <p:cNvPr id="4" name="Ellipse 3">
            <a:extLst>
              <a:ext uri="{FF2B5EF4-FFF2-40B4-BE49-F238E27FC236}">
                <a16:creationId xmlns:a16="http://schemas.microsoft.com/office/drawing/2014/main" xmlns="" id="{92E61B94-EFD5-41A8-B951-C849255CACA0}"/>
              </a:ext>
            </a:extLst>
          </p:cNvPr>
          <p:cNvSpPr/>
          <p:nvPr/>
        </p:nvSpPr>
        <p:spPr>
          <a:xfrm>
            <a:off x="1415480" y="4437112"/>
            <a:ext cx="1728192" cy="57606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915019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536160" y="5661248"/>
            <a:ext cx="4176464" cy="400110"/>
          </a:xfrm>
        </p:spPr>
        <p:txBody>
          <a:bodyPr wrap="square">
            <a:spAutoFit/>
          </a:bodyPr>
          <a:lstStyle/>
          <a:p>
            <a:pPr algn="r"/>
            <a:r>
              <a:rPr lang="de-CH" altLang="de-DE" sz="2000" dirty="0">
                <a:effectLst/>
                <a:latin typeface="Univers LT Std 47 Cn Lt" pitchFamily="34" charset="0"/>
              </a:rPr>
              <a:t>Jeremia 42,2</a:t>
            </a:r>
          </a:p>
        </p:txBody>
      </p:sp>
      <p:sp>
        <p:nvSpPr>
          <p:cNvPr id="7" name="Rectangle 2"/>
          <p:cNvSpPr>
            <a:spLocks noGrp="1" noChangeArrowheads="1"/>
          </p:cNvSpPr>
          <p:nvPr>
            <p:ph type="ctrTitle"/>
          </p:nvPr>
        </p:nvSpPr>
        <p:spPr>
          <a:xfrm>
            <a:off x="191344" y="188640"/>
            <a:ext cx="8134200" cy="3477875"/>
          </a:xfrm>
        </p:spPr>
        <p:txBody>
          <a:bodyPr wrap="square">
            <a:spAutoFit/>
          </a:bodyPr>
          <a:lstStyle/>
          <a:p>
            <a:pPr algn="l"/>
            <a:r>
              <a:rPr lang="de-CH" altLang="de-DE" sz="4400" dirty="0">
                <a:solidFill>
                  <a:schemeClr val="tx1"/>
                </a:solidFill>
                <a:effectLst/>
                <a:latin typeface="Univers LT Std 47 Cn Lt" pitchFamily="34" charset="0"/>
              </a:rPr>
              <a:t>„Erfülle doch unseren Wunsch und bete für uns zum Herrn, deinem Gott! Wir waren einmal viele; aber du siehst: Nur wenige sind von uns übrig geblieben.“</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901574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536160" y="5661248"/>
            <a:ext cx="4176464" cy="400110"/>
          </a:xfrm>
        </p:spPr>
        <p:txBody>
          <a:bodyPr wrap="square">
            <a:spAutoFit/>
          </a:bodyPr>
          <a:lstStyle/>
          <a:p>
            <a:pPr algn="r"/>
            <a:r>
              <a:rPr lang="de-CH" altLang="de-DE" sz="2000" dirty="0">
                <a:effectLst/>
                <a:latin typeface="Univers LT Std 47 Cn Lt" pitchFamily="34" charset="0"/>
              </a:rPr>
              <a:t>Jeremia 42,5</a:t>
            </a:r>
          </a:p>
        </p:txBody>
      </p:sp>
      <p:sp>
        <p:nvSpPr>
          <p:cNvPr id="7" name="Rectangle 2"/>
          <p:cNvSpPr>
            <a:spLocks noGrp="1" noChangeArrowheads="1"/>
          </p:cNvSpPr>
          <p:nvPr>
            <p:ph type="ctrTitle"/>
          </p:nvPr>
        </p:nvSpPr>
        <p:spPr>
          <a:xfrm>
            <a:off x="191344" y="260648"/>
            <a:ext cx="8134200" cy="2800767"/>
          </a:xfrm>
        </p:spPr>
        <p:txBody>
          <a:bodyPr wrap="square">
            <a:spAutoFit/>
          </a:bodyPr>
          <a:lstStyle/>
          <a:p>
            <a:pPr algn="l"/>
            <a:r>
              <a:rPr lang="de-CH" altLang="de-DE" sz="4400" dirty="0">
                <a:solidFill>
                  <a:schemeClr val="tx1"/>
                </a:solidFill>
                <a:effectLst/>
                <a:latin typeface="Univers LT Std 47 Cn Lt" pitchFamily="34" charset="0"/>
              </a:rPr>
              <a:t>„Der Herr soll als unbestechlicher Zeuge gegen uns auftreten, wenn wir nicht genau das tun, was er uns durch dich befiehlt!“</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56973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536160" y="5661248"/>
            <a:ext cx="4176464" cy="400110"/>
          </a:xfrm>
        </p:spPr>
        <p:txBody>
          <a:bodyPr wrap="square">
            <a:spAutoFit/>
          </a:bodyPr>
          <a:lstStyle/>
          <a:p>
            <a:pPr algn="r"/>
            <a:r>
              <a:rPr lang="de-CH" altLang="de-DE" sz="2000" dirty="0">
                <a:effectLst/>
                <a:latin typeface="Univers LT Std 47 Cn Lt" pitchFamily="34" charset="0"/>
              </a:rPr>
              <a:t>Jeremia 42,6</a:t>
            </a:r>
          </a:p>
        </p:txBody>
      </p:sp>
      <p:sp>
        <p:nvSpPr>
          <p:cNvPr id="7" name="Rectangle 2"/>
          <p:cNvSpPr>
            <a:spLocks noGrp="1" noChangeArrowheads="1"/>
          </p:cNvSpPr>
          <p:nvPr>
            <p:ph type="ctrTitle"/>
          </p:nvPr>
        </p:nvSpPr>
        <p:spPr>
          <a:xfrm>
            <a:off x="191344" y="260648"/>
            <a:ext cx="8134200" cy="2800767"/>
          </a:xfrm>
        </p:spPr>
        <p:txBody>
          <a:bodyPr wrap="square">
            <a:spAutoFit/>
          </a:bodyPr>
          <a:lstStyle/>
          <a:p>
            <a:pPr algn="l"/>
            <a:r>
              <a:rPr lang="de-CH" altLang="de-DE" sz="4400" dirty="0">
                <a:solidFill>
                  <a:schemeClr val="tx1"/>
                </a:solidFill>
                <a:effectLst/>
                <a:latin typeface="Univers LT Std 47 Cn Lt" pitchFamily="34" charset="0"/>
              </a:rPr>
              <a:t>„Ob sein Befehl uns gefällt oder nicht, wir werden unserem Gott, den wir durch dich befragen, gehorchen.</a:t>
            </a:r>
            <a:br>
              <a:rPr lang="de-CH" altLang="de-DE" sz="4400" dirty="0">
                <a:solidFill>
                  <a:schemeClr val="tx1"/>
                </a:solidFill>
                <a:effectLst/>
                <a:latin typeface="Univers LT Std 47 Cn Lt" pitchFamily="34" charset="0"/>
              </a:rPr>
            </a:br>
            <a:r>
              <a:rPr lang="de-CH" altLang="de-DE" sz="4400" dirty="0">
                <a:solidFill>
                  <a:schemeClr val="tx1"/>
                </a:solidFill>
                <a:effectLst/>
                <a:latin typeface="Univers LT Std 47 Cn Lt" pitchFamily="34" charset="0"/>
              </a:rPr>
              <a:t>Denn dann wird es uns gut gehen.“</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4290729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536160" y="5661248"/>
            <a:ext cx="4176464" cy="400110"/>
          </a:xfrm>
        </p:spPr>
        <p:txBody>
          <a:bodyPr wrap="square">
            <a:spAutoFit/>
          </a:bodyPr>
          <a:lstStyle/>
          <a:p>
            <a:pPr algn="r"/>
            <a:r>
              <a:rPr lang="de-CH" altLang="de-DE" sz="2000" dirty="0">
                <a:effectLst/>
                <a:latin typeface="Univers LT Std 47 Cn Lt" pitchFamily="34" charset="0"/>
              </a:rPr>
              <a:t>Matthäus-Evangelium 6,10</a:t>
            </a:r>
          </a:p>
        </p:txBody>
      </p:sp>
      <p:sp>
        <p:nvSpPr>
          <p:cNvPr id="7" name="Rectangle 2"/>
          <p:cNvSpPr>
            <a:spLocks noGrp="1" noChangeArrowheads="1"/>
          </p:cNvSpPr>
          <p:nvPr>
            <p:ph type="ctrTitle"/>
          </p:nvPr>
        </p:nvSpPr>
        <p:spPr>
          <a:xfrm>
            <a:off x="191344" y="548680"/>
            <a:ext cx="8134200" cy="2123658"/>
          </a:xfrm>
        </p:spPr>
        <p:txBody>
          <a:bodyPr wrap="square">
            <a:spAutoFit/>
          </a:bodyPr>
          <a:lstStyle/>
          <a:p>
            <a:pPr algn="l"/>
            <a:r>
              <a:rPr lang="de-CH" altLang="de-DE" sz="4400" dirty="0">
                <a:solidFill>
                  <a:schemeClr val="tx1"/>
                </a:solidFill>
                <a:effectLst/>
                <a:latin typeface="Univers LT Std 47 Cn Lt" pitchFamily="34" charset="0"/>
              </a:rPr>
              <a:t>„Unser Vater im Himmel! Dein Reich komme, dein Wille geschehe auf der Erde, wie er im Himmel geschieht.“</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575328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536160" y="5661248"/>
            <a:ext cx="4176464" cy="400110"/>
          </a:xfrm>
        </p:spPr>
        <p:txBody>
          <a:bodyPr wrap="square">
            <a:spAutoFit/>
          </a:bodyPr>
          <a:lstStyle/>
          <a:p>
            <a:pPr algn="r"/>
            <a:r>
              <a:rPr lang="de-CH" altLang="de-DE" sz="2000" dirty="0">
                <a:effectLst/>
                <a:latin typeface="Univers LT Std 47 Cn Lt" pitchFamily="34" charset="0"/>
              </a:rPr>
              <a:t>Lukas-Evangelium 22,42</a:t>
            </a:r>
          </a:p>
        </p:txBody>
      </p:sp>
      <p:sp>
        <p:nvSpPr>
          <p:cNvPr id="7" name="Rectangle 2"/>
          <p:cNvSpPr>
            <a:spLocks noGrp="1" noChangeArrowheads="1"/>
          </p:cNvSpPr>
          <p:nvPr>
            <p:ph type="ctrTitle"/>
          </p:nvPr>
        </p:nvSpPr>
        <p:spPr>
          <a:xfrm>
            <a:off x="191344" y="887234"/>
            <a:ext cx="8134200" cy="1446550"/>
          </a:xfrm>
        </p:spPr>
        <p:txBody>
          <a:bodyPr wrap="square">
            <a:spAutoFit/>
          </a:bodyPr>
          <a:lstStyle/>
          <a:p>
            <a:pPr algn="l"/>
            <a:r>
              <a:rPr lang="de-CH" altLang="de-DE" sz="4400" dirty="0">
                <a:solidFill>
                  <a:schemeClr val="tx1"/>
                </a:solidFill>
                <a:effectLst/>
                <a:latin typeface="Univers LT Std 47 Cn Lt" pitchFamily="34" charset="0"/>
              </a:rPr>
              <a:t>„Vater, wenn du willst, lass diesen bitteren Kelch an mir vorübergehen.“</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469964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536160" y="5661248"/>
            <a:ext cx="4176464" cy="400110"/>
          </a:xfrm>
        </p:spPr>
        <p:txBody>
          <a:bodyPr wrap="square">
            <a:spAutoFit/>
          </a:bodyPr>
          <a:lstStyle/>
          <a:p>
            <a:pPr algn="r"/>
            <a:r>
              <a:rPr lang="de-CH" altLang="de-DE" sz="2000" dirty="0">
                <a:effectLst/>
                <a:latin typeface="Univers LT Std 47 Cn Lt" pitchFamily="34" charset="0"/>
              </a:rPr>
              <a:t>Lukas-Evangelium 22,42</a:t>
            </a:r>
          </a:p>
        </p:txBody>
      </p:sp>
      <p:sp>
        <p:nvSpPr>
          <p:cNvPr id="7" name="Rectangle 2"/>
          <p:cNvSpPr>
            <a:spLocks noGrp="1" noChangeArrowheads="1"/>
          </p:cNvSpPr>
          <p:nvPr>
            <p:ph type="ctrTitle"/>
          </p:nvPr>
        </p:nvSpPr>
        <p:spPr>
          <a:xfrm>
            <a:off x="191344" y="733346"/>
            <a:ext cx="8134200" cy="1754326"/>
          </a:xfrm>
        </p:spPr>
        <p:txBody>
          <a:bodyPr wrap="square">
            <a:spAutoFit/>
          </a:bodyPr>
          <a:lstStyle/>
          <a:p>
            <a:pPr algn="l"/>
            <a:r>
              <a:rPr lang="de-CH" altLang="de-DE" dirty="0">
                <a:solidFill>
                  <a:schemeClr val="tx1"/>
                </a:solidFill>
                <a:effectLst/>
                <a:latin typeface="Univers LT Std 47 Cn Lt" pitchFamily="34" charset="0"/>
              </a:rPr>
              <a:t>„Aber nicht mein Wille soll geschehen, sondern deiner.“</a:t>
            </a:r>
            <a:endParaRPr lang="de-DE" altLang="de-DE" dirty="0">
              <a:solidFill>
                <a:schemeClr val="tx1"/>
              </a:solidFill>
              <a:effectLst/>
              <a:latin typeface="Univers LT Std 47 Cn Lt" pitchFamily="34" charset="0"/>
            </a:endParaRPr>
          </a:p>
        </p:txBody>
      </p:sp>
    </p:spTree>
    <p:extLst>
      <p:ext uri="{BB962C8B-B14F-4D97-AF65-F5344CB8AC3E}">
        <p14:creationId xmlns:p14="http://schemas.microsoft.com/office/powerpoint/2010/main" val="2426175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536160" y="5661248"/>
            <a:ext cx="4176464" cy="400110"/>
          </a:xfrm>
        </p:spPr>
        <p:txBody>
          <a:bodyPr wrap="square">
            <a:spAutoFit/>
          </a:bodyPr>
          <a:lstStyle/>
          <a:p>
            <a:pPr algn="r"/>
            <a:r>
              <a:rPr lang="de-CH" altLang="de-DE" sz="2000" dirty="0">
                <a:effectLst/>
                <a:latin typeface="Univers LT Std 47 Cn Lt" pitchFamily="34" charset="0"/>
              </a:rPr>
              <a:t>Klagelieder 1,1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91344" y="116632"/>
            <a:ext cx="8938344" cy="2862322"/>
          </a:xfrm>
        </p:spPr>
        <p:txBody>
          <a:bodyPr wrap="square">
            <a:spAutoFit/>
          </a:bodyPr>
          <a:lstStyle/>
          <a:p>
            <a:pPr algn="l"/>
            <a:r>
              <a:rPr lang="de-CH" altLang="de-DE" sz="3600" dirty="0">
                <a:solidFill>
                  <a:schemeClr val="tx1"/>
                </a:solidFill>
                <a:effectLst/>
                <a:latin typeface="Univers LT Std 47 Cn Lt" pitchFamily="34" charset="0"/>
              </a:rPr>
              <a:t>„Ach, wie einsam ist die Stadt geworden, die früher voller Menschen war! Einst war sie bei allen Völkern geachtet, jetzt gleicht sie einer schutzlosen Witwe. Sie, die Herrin über viele Länder, muss nun als Sklavin Frondienst leisten.“</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76013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335360" y="404664"/>
            <a:ext cx="8496944" cy="923330"/>
          </a:xfrm>
        </p:spPr>
        <p:txBody>
          <a:bodyPr wrap="square">
            <a:spAutoFit/>
          </a:bodyPr>
          <a:lstStyle/>
          <a:p>
            <a:pPr algn="l"/>
            <a:r>
              <a:rPr lang="de-DE" altLang="de-DE" dirty="0">
                <a:solidFill>
                  <a:schemeClr val="tx1"/>
                </a:solidFill>
                <a:effectLst/>
                <a:latin typeface="Univers LT Std 47 Cn Lt" pitchFamily="34" charset="0"/>
              </a:rPr>
              <a:t>II. </a:t>
            </a:r>
            <a:r>
              <a:rPr lang="de-CH" altLang="de-DE" dirty="0">
                <a:solidFill>
                  <a:schemeClr val="tx1"/>
                </a:solidFill>
                <a:effectLst/>
                <a:latin typeface="Univers LT Std 47 Cn Lt" pitchFamily="34" charset="0"/>
              </a:rPr>
              <a:t>Fake-News! </a:t>
            </a:r>
            <a:r>
              <a:rPr lang="de-CH" altLang="de-DE">
                <a:solidFill>
                  <a:schemeClr val="tx1"/>
                </a:solidFill>
                <a:effectLst/>
                <a:latin typeface="Univers LT Std 47 Cn Lt" pitchFamily="34" charset="0"/>
              </a:rPr>
              <a:t>Du lügst!</a:t>
            </a:r>
            <a:endParaRPr lang="de-DE" altLang="de-DE" dirty="0">
              <a:solidFill>
                <a:schemeClr val="tx1"/>
              </a:solidFill>
              <a:effectLst/>
              <a:latin typeface="Univers LT Std 47 Cn Lt" pitchFamily="34" charset="0"/>
            </a:endParaRPr>
          </a:p>
        </p:txBody>
      </p:sp>
    </p:spTree>
    <p:extLst>
      <p:ext uri="{BB962C8B-B14F-4D97-AF65-F5344CB8AC3E}">
        <p14:creationId xmlns:p14="http://schemas.microsoft.com/office/powerpoint/2010/main" val="2592046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536160" y="5661248"/>
            <a:ext cx="4176464" cy="400110"/>
          </a:xfrm>
        </p:spPr>
        <p:txBody>
          <a:bodyPr wrap="square">
            <a:spAutoFit/>
          </a:bodyPr>
          <a:lstStyle/>
          <a:p>
            <a:pPr algn="r"/>
            <a:r>
              <a:rPr lang="de-CH" altLang="de-DE" sz="2000" dirty="0">
                <a:effectLst/>
                <a:latin typeface="Univers LT Std 47 Cn Lt" pitchFamily="34" charset="0"/>
              </a:rPr>
              <a:t>2.Petrus-Brief 3,8</a:t>
            </a:r>
          </a:p>
        </p:txBody>
      </p:sp>
      <p:sp>
        <p:nvSpPr>
          <p:cNvPr id="7" name="Rectangle 2"/>
          <p:cNvSpPr>
            <a:spLocks noGrp="1" noChangeArrowheads="1"/>
          </p:cNvSpPr>
          <p:nvPr>
            <p:ph type="ctrTitle"/>
          </p:nvPr>
        </p:nvSpPr>
        <p:spPr>
          <a:xfrm>
            <a:off x="191344" y="548680"/>
            <a:ext cx="8134200" cy="2123658"/>
          </a:xfrm>
        </p:spPr>
        <p:txBody>
          <a:bodyPr wrap="square">
            <a:spAutoFit/>
          </a:bodyPr>
          <a:lstStyle/>
          <a:p>
            <a:pPr algn="l"/>
            <a:r>
              <a:rPr lang="de-CH" altLang="de-DE" sz="4400" dirty="0">
                <a:solidFill>
                  <a:schemeClr val="tx1"/>
                </a:solidFill>
                <a:effectLst/>
                <a:latin typeface="Univers LT Std 47 Cn Lt" pitchFamily="34" charset="0"/>
              </a:rPr>
              <a:t>„Für den Herrn ist ein Tag wie tausend Jahre, und tausend Jahre sind für ihn wie ein Tag.“</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496099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536160" y="5661248"/>
            <a:ext cx="4176464" cy="400110"/>
          </a:xfrm>
        </p:spPr>
        <p:txBody>
          <a:bodyPr wrap="square">
            <a:spAutoFit/>
          </a:bodyPr>
          <a:lstStyle/>
          <a:p>
            <a:pPr algn="r"/>
            <a:r>
              <a:rPr lang="de-CH" altLang="de-DE" sz="2000" dirty="0">
                <a:effectLst/>
                <a:latin typeface="Univers LT Std 47 Cn Lt" pitchFamily="34" charset="0"/>
              </a:rPr>
              <a:t>Jeremia 42,11-12</a:t>
            </a:r>
          </a:p>
        </p:txBody>
      </p:sp>
      <p:sp>
        <p:nvSpPr>
          <p:cNvPr id="7" name="Rectangle 2"/>
          <p:cNvSpPr>
            <a:spLocks noGrp="1" noChangeArrowheads="1"/>
          </p:cNvSpPr>
          <p:nvPr>
            <p:ph type="ctrTitle"/>
          </p:nvPr>
        </p:nvSpPr>
        <p:spPr>
          <a:xfrm>
            <a:off x="119336" y="152048"/>
            <a:ext cx="8134200" cy="5509200"/>
          </a:xfrm>
        </p:spPr>
        <p:txBody>
          <a:bodyPr wrap="square">
            <a:spAutoFit/>
          </a:bodyPr>
          <a:lstStyle/>
          <a:p>
            <a:pPr algn="l"/>
            <a:r>
              <a:rPr lang="de-CH" altLang="de-DE" sz="4400" dirty="0">
                <a:solidFill>
                  <a:schemeClr val="tx1"/>
                </a:solidFill>
                <a:effectLst/>
                <a:latin typeface="Univers LT Std 47 Cn Lt" pitchFamily="34" charset="0"/>
              </a:rPr>
              <a:t>„Ihr habt jetzt Angst vor dem König von Babylonien. Aber ich, der HERR, sage euch: Ihr braucht keine Angst vor ihm zu haben; denn ich bin bei euch, ich werde euch aus seiner Hand retten.</a:t>
            </a:r>
            <a:br>
              <a:rPr lang="de-CH" altLang="de-DE" sz="4400" dirty="0">
                <a:solidFill>
                  <a:schemeClr val="tx1"/>
                </a:solidFill>
                <a:effectLst/>
                <a:latin typeface="Univers LT Std 47 Cn Lt" pitchFamily="34" charset="0"/>
              </a:rPr>
            </a:br>
            <a:r>
              <a:rPr lang="de-CH" altLang="de-DE" sz="4400" dirty="0">
                <a:solidFill>
                  <a:schemeClr val="tx1"/>
                </a:solidFill>
                <a:effectLst/>
                <a:latin typeface="Univers LT Std 47 Cn Lt" pitchFamily="34" charset="0"/>
              </a:rPr>
              <a:t>Ich bringe ihn dazu, dass er Erbarmen mit euch hat und euch in eure Häuser zurückkehren lässt.“</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84029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536160" y="5661248"/>
            <a:ext cx="4176464" cy="400110"/>
          </a:xfrm>
        </p:spPr>
        <p:txBody>
          <a:bodyPr wrap="square">
            <a:spAutoFit/>
          </a:bodyPr>
          <a:lstStyle/>
          <a:p>
            <a:pPr algn="r"/>
            <a:r>
              <a:rPr lang="de-CH" altLang="de-DE" sz="2000" dirty="0">
                <a:effectLst/>
                <a:latin typeface="Univers LT Std 47 Cn Lt" pitchFamily="34" charset="0"/>
              </a:rPr>
              <a:t>Jeremia 42,15-16</a:t>
            </a:r>
          </a:p>
        </p:txBody>
      </p:sp>
      <p:sp>
        <p:nvSpPr>
          <p:cNvPr id="7" name="Rectangle 2"/>
          <p:cNvSpPr>
            <a:spLocks noGrp="1" noChangeArrowheads="1"/>
          </p:cNvSpPr>
          <p:nvPr>
            <p:ph type="ctrTitle"/>
          </p:nvPr>
        </p:nvSpPr>
        <p:spPr>
          <a:xfrm>
            <a:off x="119336" y="188640"/>
            <a:ext cx="8134200" cy="4832092"/>
          </a:xfrm>
        </p:spPr>
        <p:txBody>
          <a:bodyPr wrap="square">
            <a:spAutoFit/>
          </a:bodyPr>
          <a:lstStyle/>
          <a:p>
            <a:pPr algn="l"/>
            <a:r>
              <a:rPr lang="de-CH" altLang="de-DE" sz="4400" dirty="0">
                <a:solidFill>
                  <a:schemeClr val="tx1"/>
                </a:solidFill>
                <a:effectLst/>
                <a:latin typeface="Univers LT Std 47 Cn Lt" pitchFamily="34" charset="0"/>
              </a:rPr>
              <a:t>„Wenn ihr auf eurem Plan besteht und nach Ägypten auswandert, dann wird der Krieg, dem ihr entgehen wollt, euch dort erreichen und der Hunger, der euch Angst macht, euch dorthin verfolgen; ihr werdet in Ägypten umkommen.“</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907246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536160" y="5661248"/>
            <a:ext cx="4176464" cy="400110"/>
          </a:xfrm>
        </p:spPr>
        <p:txBody>
          <a:bodyPr wrap="square">
            <a:spAutoFit/>
          </a:bodyPr>
          <a:lstStyle/>
          <a:p>
            <a:pPr algn="r"/>
            <a:r>
              <a:rPr lang="de-CH" altLang="de-DE" sz="2000" dirty="0">
                <a:effectLst/>
                <a:latin typeface="Univers LT Std 47 Cn Lt" pitchFamily="34" charset="0"/>
              </a:rPr>
              <a:t>Jeremia 43,2</a:t>
            </a:r>
          </a:p>
        </p:txBody>
      </p:sp>
      <p:sp>
        <p:nvSpPr>
          <p:cNvPr id="7" name="Rectangle 2"/>
          <p:cNvSpPr>
            <a:spLocks noGrp="1" noChangeArrowheads="1"/>
          </p:cNvSpPr>
          <p:nvPr>
            <p:ph type="ctrTitle"/>
          </p:nvPr>
        </p:nvSpPr>
        <p:spPr>
          <a:xfrm>
            <a:off x="119336" y="188640"/>
            <a:ext cx="8134200" cy="2800767"/>
          </a:xfrm>
        </p:spPr>
        <p:txBody>
          <a:bodyPr wrap="square">
            <a:spAutoFit/>
          </a:bodyPr>
          <a:lstStyle/>
          <a:p>
            <a:pPr algn="l"/>
            <a:r>
              <a:rPr lang="de-CH" altLang="de-DE" sz="4400" dirty="0">
                <a:solidFill>
                  <a:schemeClr val="tx1"/>
                </a:solidFill>
                <a:effectLst/>
                <a:latin typeface="Univers LT Std 47 Cn Lt" pitchFamily="34" charset="0"/>
              </a:rPr>
              <a:t>„Du lügst! Durch dich spricht nicht der HERR, unser Gott, wenn du sagst, dass wir nicht nach Ägypten auswandern sollen.“</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452770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536160" y="5661248"/>
            <a:ext cx="4176464" cy="400110"/>
          </a:xfrm>
        </p:spPr>
        <p:txBody>
          <a:bodyPr wrap="square">
            <a:spAutoFit/>
          </a:bodyPr>
          <a:lstStyle/>
          <a:p>
            <a:pPr algn="r"/>
            <a:r>
              <a:rPr lang="de-CH" altLang="de-DE" sz="2000" dirty="0">
                <a:effectLst/>
                <a:latin typeface="Univers LT Std 47 Cn Lt" pitchFamily="34" charset="0"/>
              </a:rPr>
              <a:t>Jeremia 42,6</a:t>
            </a:r>
          </a:p>
        </p:txBody>
      </p:sp>
      <p:sp>
        <p:nvSpPr>
          <p:cNvPr id="7" name="Rectangle 2"/>
          <p:cNvSpPr>
            <a:spLocks noGrp="1" noChangeArrowheads="1"/>
          </p:cNvSpPr>
          <p:nvPr>
            <p:ph type="ctrTitle"/>
          </p:nvPr>
        </p:nvSpPr>
        <p:spPr>
          <a:xfrm>
            <a:off x="191344" y="260648"/>
            <a:ext cx="8134200" cy="2800767"/>
          </a:xfrm>
        </p:spPr>
        <p:txBody>
          <a:bodyPr wrap="square">
            <a:spAutoFit/>
          </a:bodyPr>
          <a:lstStyle/>
          <a:p>
            <a:pPr algn="l"/>
            <a:r>
              <a:rPr lang="de-CH" altLang="de-DE" sz="4400" dirty="0">
                <a:solidFill>
                  <a:schemeClr val="tx1"/>
                </a:solidFill>
                <a:effectLst/>
                <a:latin typeface="Univers LT Std 47 Cn Lt" pitchFamily="34" charset="0"/>
              </a:rPr>
              <a:t>„Ob sein Befehl uns gefällt oder nicht, wir werden unserem Gott, den wir durch dich befragen, gehorchen.</a:t>
            </a:r>
            <a:br>
              <a:rPr lang="de-CH" altLang="de-DE" sz="4400" dirty="0">
                <a:solidFill>
                  <a:schemeClr val="tx1"/>
                </a:solidFill>
                <a:effectLst/>
                <a:latin typeface="Univers LT Std 47 Cn Lt" pitchFamily="34" charset="0"/>
              </a:rPr>
            </a:br>
            <a:r>
              <a:rPr lang="de-CH" altLang="de-DE" sz="4400" dirty="0">
                <a:solidFill>
                  <a:schemeClr val="tx1"/>
                </a:solidFill>
                <a:effectLst/>
                <a:latin typeface="Univers LT Std 47 Cn Lt" pitchFamily="34" charset="0"/>
              </a:rPr>
              <a:t>Denn dann wird es uns gut gehen.“</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6434506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536160" y="5661248"/>
            <a:ext cx="4176464" cy="400110"/>
          </a:xfrm>
        </p:spPr>
        <p:txBody>
          <a:bodyPr wrap="square">
            <a:spAutoFit/>
          </a:bodyPr>
          <a:lstStyle/>
          <a:p>
            <a:pPr algn="r"/>
            <a:r>
              <a:rPr lang="de-CH" altLang="de-DE" sz="2000" dirty="0">
                <a:effectLst/>
                <a:latin typeface="Univers LT Std 47 Cn Lt" pitchFamily="34" charset="0"/>
              </a:rPr>
              <a:t>Jeremia 43,3</a:t>
            </a:r>
          </a:p>
        </p:txBody>
      </p:sp>
      <p:sp>
        <p:nvSpPr>
          <p:cNvPr id="7" name="Rectangle 2"/>
          <p:cNvSpPr>
            <a:spLocks noGrp="1" noChangeArrowheads="1"/>
          </p:cNvSpPr>
          <p:nvPr>
            <p:ph type="ctrTitle"/>
          </p:nvPr>
        </p:nvSpPr>
        <p:spPr>
          <a:xfrm>
            <a:off x="191344" y="260648"/>
            <a:ext cx="7128792" cy="3477875"/>
          </a:xfrm>
        </p:spPr>
        <p:txBody>
          <a:bodyPr wrap="square">
            <a:spAutoFit/>
          </a:bodyPr>
          <a:lstStyle/>
          <a:p>
            <a:pPr algn="l"/>
            <a:r>
              <a:rPr lang="de-CH" altLang="de-DE" sz="4400" dirty="0">
                <a:solidFill>
                  <a:schemeClr val="tx1"/>
                </a:solidFill>
                <a:effectLst/>
                <a:latin typeface="Univers LT Std 47 Cn Lt" pitchFamily="34" charset="0"/>
              </a:rPr>
              <a:t>„Dein Schreiber Baruch hetzt dich gegen uns auf! Er will, dass wir den Babyloniern in die Hände fallen, damit sie uns umbringen oder in ihr Land verschleppen.“</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246806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536160" y="5661248"/>
            <a:ext cx="4176464" cy="400110"/>
          </a:xfrm>
        </p:spPr>
        <p:txBody>
          <a:bodyPr wrap="square">
            <a:spAutoFit/>
          </a:bodyPr>
          <a:lstStyle/>
          <a:p>
            <a:pPr algn="r"/>
            <a:r>
              <a:rPr lang="de-CH" altLang="de-DE" sz="2000" dirty="0">
                <a:effectLst/>
                <a:latin typeface="Univers LT Std 47 Cn Lt" pitchFamily="34" charset="0"/>
              </a:rPr>
              <a:t>Jeremia 42,6</a:t>
            </a:r>
          </a:p>
        </p:txBody>
      </p:sp>
      <p:sp>
        <p:nvSpPr>
          <p:cNvPr id="7" name="Rectangle 2"/>
          <p:cNvSpPr>
            <a:spLocks noGrp="1" noChangeArrowheads="1"/>
          </p:cNvSpPr>
          <p:nvPr>
            <p:ph type="ctrTitle"/>
          </p:nvPr>
        </p:nvSpPr>
        <p:spPr>
          <a:xfrm>
            <a:off x="191344" y="1276311"/>
            <a:ext cx="8134200" cy="769441"/>
          </a:xfrm>
        </p:spPr>
        <p:txBody>
          <a:bodyPr wrap="square">
            <a:spAutoFit/>
          </a:bodyPr>
          <a:lstStyle/>
          <a:p>
            <a:pPr algn="l"/>
            <a:r>
              <a:rPr lang="de-CH" altLang="de-DE" sz="4400" dirty="0">
                <a:solidFill>
                  <a:schemeClr val="tx1"/>
                </a:solidFill>
                <a:effectLst/>
                <a:latin typeface="Univers LT Std 47 Cn Lt" pitchFamily="34" charset="0"/>
              </a:rPr>
              <a:t>„Denn dann wird es uns gut gehen.“</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147934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536160" y="5661248"/>
            <a:ext cx="4176464" cy="400110"/>
          </a:xfrm>
        </p:spPr>
        <p:txBody>
          <a:bodyPr wrap="square">
            <a:spAutoFit/>
          </a:bodyPr>
          <a:lstStyle/>
          <a:p>
            <a:pPr algn="r"/>
            <a:r>
              <a:rPr lang="de-CH" altLang="de-DE" sz="2000" dirty="0">
                <a:effectLst/>
                <a:latin typeface="Univers LT Std 47 Cn Lt" pitchFamily="34" charset="0"/>
              </a:rPr>
              <a:t>Jesaja 5,20</a:t>
            </a:r>
          </a:p>
        </p:txBody>
      </p:sp>
      <p:sp>
        <p:nvSpPr>
          <p:cNvPr id="7" name="Rectangle 2"/>
          <p:cNvSpPr>
            <a:spLocks noGrp="1" noChangeArrowheads="1"/>
          </p:cNvSpPr>
          <p:nvPr>
            <p:ph type="ctrTitle"/>
          </p:nvPr>
        </p:nvSpPr>
        <p:spPr>
          <a:xfrm>
            <a:off x="191344" y="455186"/>
            <a:ext cx="7992888" cy="3477875"/>
          </a:xfrm>
        </p:spPr>
        <p:txBody>
          <a:bodyPr wrap="square">
            <a:spAutoFit/>
          </a:bodyPr>
          <a:lstStyle/>
          <a:p>
            <a:pPr algn="l"/>
            <a:r>
              <a:rPr lang="de-CH" altLang="de-DE" sz="4400" dirty="0">
                <a:solidFill>
                  <a:schemeClr val="tx1"/>
                </a:solidFill>
                <a:effectLst/>
                <a:latin typeface="Univers LT Std 47 Cn Lt" pitchFamily="34" charset="0"/>
              </a:rPr>
              <a:t>„Weh denen, die Böses gut und Gutes böse nennen, die aus Finsternis Licht und aus Licht Finsternis machen, die aus sauer süss und aus süss sauer machen!“</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7190789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263352" y="332656"/>
            <a:ext cx="7416824" cy="1569660"/>
          </a:xfrm>
        </p:spPr>
        <p:txBody>
          <a:bodyPr wrap="square">
            <a:spAutoFit/>
          </a:bodyPr>
          <a:lstStyle/>
          <a:p>
            <a:pPr algn="l"/>
            <a:r>
              <a:rPr lang="de-DE" altLang="de-DE" sz="9600" dirty="0">
                <a:solidFill>
                  <a:schemeClr val="tx1"/>
                </a:solidFill>
                <a:effectLst/>
                <a:latin typeface="Univers LT Std 47 Cn Lt" pitchFamily="34" charset="0"/>
              </a:rPr>
              <a:t>Schlussgedanke</a:t>
            </a:r>
          </a:p>
        </p:txBody>
      </p:sp>
    </p:spTree>
    <p:extLst>
      <p:ext uri="{BB962C8B-B14F-4D97-AF65-F5344CB8AC3E}">
        <p14:creationId xmlns:p14="http://schemas.microsoft.com/office/powerpoint/2010/main" val="599374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536160" y="5661248"/>
            <a:ext cx="4176464" cy="400110"/>
          </a:xfrm>
        </p:spPr>
        <p:txBody>
          <a:bodyPr wrap="square">
            <a:spAutoFit/>
          </a:bodyPr>
          <a:lstStyle/>
          <a:p>
            <a:pPr algn="r"/>
            <a:r>
              <a:rPr lang="de-CH" altLang="de-DE" sz="2000" dirty="0">
                <a:effectLst/>
                <a:latin typeface="Univers LT Std 47 Cn Lt" pitchFamily="34" charset="0"/>
              </a:rPr>
              <a:t>Klagelieder 1,2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116632"/>
            <a:ext cx="8938344" cy="2862322"/>
          </a:xfrm>
        </p:spPr>
        <p:txBody>
          <a:bodyPr wrap="square">
            <a:spAutoFit/>
          </a:bodyPr>
          <a:lstStyle/>
          <a:p>
            <a:pPr algn="l"/>
            <a:r>
              <a:rPr lang="de-CH" altLang="de-DE" sz="3600" dirty="0">
                <a:solidFill>
                  <a:schemeClr val="tx1"/>
                </a:solidFill>
                <a:effectLst/>
                <a:latin typeface="Univers LT Std 47 Cn Lt" pitchFamily="34" charset="0"/>
              </a:rPr>
              <a:t>„Jerusalem weint und klagt die ganze Nacht, Tränen laufen ihr über die Wangen. Von den Liebhabern,</a:t>
            </a:r>
            <a:br>
              <a:rPr lang="de-CH" altLang="de-DE" sz="3600" dirty="0">
                <a:solidFill>
                  <a:schemeClr val="tx1"/>
                </a:solidFill>
                <a:effectLst/>
                <a:latin typeface="Univers LT Std 47 Cn Lt" pitchFamily="34" charset="0"/>
              </a:rPr>
            </a:br>
            <a:r>
              <a:rPr lang="de-CH" altLang="de-DE" sz="3600" dirty="0">
                <a:solidFill>
                  <a:schemeClr val="tx1"/>
                </a:solidFill>
                <a:effectLst/>
                <a:latin typeface="Univers LT Std 47 Cn Lt" pitchFamily="34" charset="0"/>
              </a:rPr>
              <a:t>die sie einst begehrten, kommt nicht einer,</a:t>
            </a:r>
            <a:br>
              <a:rPr lang="de-CH" altLang="de-DE" sz="3600" dirty="0">
                <a:solidFill>
                  <a:schemeClr val="tx1"/>
                </a:solidFill>
                <a:effectLst/>
                <a:latin typeface="Univers LT Std 47 Cn Lt" pitchFamily="34" charset="0"/>
              </a:rPr>
            </a:br>
            <a:r>
              <a:rPr lang="de-CH" altLang="de-DE" sz="3600" dirty="0">
                <a:solidFill>
                  <a:schemeClr val="tx1"/>
                </a:solidFill>
                <a:effectLst/>
                <a:latin typeface="Univers LT Std 47 Cn Lt" pitchFamily="34" charset="0"/>
              </a:rPr>
              <a:t>um sie zu trösten. Alle Freunde sind ihr untreu geworden und haben sich gegen sie gewandt.“</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8856191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536160" y="5661248"/>
            <a:ext cx="4176464" cy="400110"/>
          </a:xfrm>
        </p:spPr>
        <p:txBody>
          <a:bodyPr wrap="square">
            <a:spAutoFit/>
          </a:bodyPr>
          <a:lstStyle/>
          <a:p>
            <a:pPr algn="r"/>
            <a:r>
              <a:rPr lang="de-CH" altLang="de-DE" sz="2000" dirty="0">
                <a:effectLst/>
                <a:latin typeface="Univers LT Std 47 Cn Lt" pitchFamily="34" charset="0"/>
              </a:rPr>
              <a:t>Johannes-Evangelium 7,16-17</a:t>
            </a:r>
          </a:p>
        </p:txBody>
      </p:sp>
      <p:sp>
        <p:nvSpPr>
          <p:cNvPr id="7" name="Rectangle 2"/>
          <p:cNvSpPr>
            <a:spLocks noGrp="1" noChangeArrowheads="1"/>
          </p:cNvSpPr>
          <p:nvPr>
            <p:ph type="ctrTitle"/>
          </p:nvPr>
        </p:nvSpPr>
        <p:spPr>
          <a:xfrm>
            <a:off x="119336" y="188640"/>
            <a:ext cx="8134200" cy="4832092"/>
          </a:xfrm>
        </p:spPr>
        <p:txBody>
          <a:bodyPr wrap="square">
            <a:spAutoFit/>
          </a:bodyPr>
          <a:lstStyle/>
          <a:p>
            <a:pPr algn="l"/>
            <a:r>
              <a:rPr lang="de-CH" altLang="de-DE" sz="4400" dirty="0">
                <a:solidFill>
                  <a:schemeClr val="tx1"/>
                </a:solidFill>
                <a:effectLst/>
                <a:latin typeface="Univers LT Std 47 Cn Lt" pitchFamily="34" charset="0"/>
              </a:rPr>
              <a:t>„Was ich verkünde, ist nicht meine eigene Lehre; es ist die Lehre dessen, der mich gesandt hat. Wenn jemand bereit ist, Gottes Willen zu erfüllen, wird er erkennen, ob das, was ich lehre, von Gott ist oder ob ich aus</a:t>
            </a:r>
            <a:br>
              <a:rPr lang="de-CH" altLang="de-DE" sz="4400" dirty="0">
                <a:solidFill>
                  <a:schemeClr val="tx1"/>
                </a:solidFill>
                <a:effectLst/>
                <a:latin typeface="Univers LT Std 47 Cn Lt" pitchFamily="34" charset="0"/>
              </a:rPr>
            </a:br>
            <a:r>
              <a:rPr lang="de-CH" altLang="de-DE" sz="4400" dirty="0">
                <a:solidFill>
                  <a:schemeClr val="tx1"/>
                </a:solidFill>
                <a:effectLst/>
                <a:latin typeface="Univers LT Std 47 Cn Lt" pitchFamily="34" charset="0"/>
              </a:rPr>
              <a:t>mir selbst heraus rede.“</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7510890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536160" y="5661248"/>
            <a:ext cx="4176464" cy="400110"/>
          </a:xfrm>
        </p:spPr>
        <p:txBody>
          <a:bodyPr wrap="square">
            <a:spAutoFit/>
          </a:bodyPr>
          <a:lstStyle/>
          <a:p>
            <a:pPr algn="r"/>
            <a:r>
              <a:rPr lang="de-CH" altLang="de-DE" sz="2000" dirty="0">
                <a:effectLst/>
                <a:latin typeface="Univers LT Std 47 Cn Lt" pitchFamily="34" charset="0"/>
              </a:rPr>
              <a:t>Johannes-Evangelium 7,38</a:t>
            </a:r>
          </a:p>
        </p:txBody>
      </p:sp>
      <p:sp>
        <p:nvSpPr>
          <p:cNvPr id="7" name="Rectangle 2"/>
          <p:cNvSpPr>
            <a:spLocks noGrp="1" noChangeArrowheads="1"/>
          </p:cNvSpPr>
          <p:nvPr>
            <p:ph type="ctrTitle"/>
          </p:nvPr>
        </p:nvSpPr>
        <p:spPr>
          <a:xfrm>
            <a:off x="119336" y="332656"/>
            <a:ext cx="8496944" cy="2800767"/>
          </a:xfrm>
        </p:spPr>
        <p:txBody>
          <a:bodyPr wrap="square">
            <a:spAutoFit/>
          </a:bodyPr>
          <a:lstStyle/>
          <a:p>
            <a:pPr algn="l"/>
            <a:r>
              <a:rPr lang="de-CH" altLang="de-DE" sz="4400" dirty="0">
                <a:solidFill>
                  <a:schemeClr val="tx1"/>
                </a:solidFill>
                <a:effectLst/>
                <a:latin typeface="Univers LT Std 47 Cn Lt" pitchFamily="34" charset="0"/>
              </a:rPr>
              <a:t>„Wenn jemand an mich glaubt, werden aus seinem Inneren, wie es in der Schrift heisst, Ströme von lebendigem Wasser fliessen.“</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247973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536160" y="5661248"/>
            <a:ext cx="4176464" cy="400110"/>
          </a:xfrm>
        </p:spPr>
        <p:txBody>
          <a:bodyPr wrap="square">
            <a:spAutoFit/>
          </a:bodyPr>
          <a:lstStyle/>
          <a:p>
            <a:pPr algn="r"/>
            <a:r>
              <a:rPr lang="de-CH" altLang="de-DE" sz="2000" dirty="0">
                <a:effectLst/>
                <a:latin typeface="Univers LT Std 47 Cn Lt" pitchFamily="34" charset="0"/>
              </a:rPr>
              <a:t>Klagelieder 1,9</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116632"/>
            <a:ext cx="8938344" cy="2862322"/>
          </a:xfrm>
        </p:spPr>
        <p:txBody>
          <a:bodyPr wrap="square">
            <a:spAutoFit/>
          </a:bodyPr>
          <a:lstStyle/>
          <a:p>
            <a:pPr algn="l"/>
            <a:r>
              <a:rPr lang="de-CH" altLang="de-DE" sz="3600" dirty="0">
                <a:solidFill>
                  <a:schemeClr val="tx1"/>
                </a:solidFill>
                <a:effectLst/>
                <a:latin typeface="Univers LT Std 47 Cn Lt" pitchFamily="34" charset="0"/>
              </a:rPr>
              <a:t>Bei ihrem schlimmen Treiben bedachte Jerusalem nicht, dass sie ihre Unreinheit nicht verbergen kann. Entsetzlich tief ist sie gefallen und niemand ist da, der sie trösten will. Nun schreit sie: »Sieh doch mein Elend, Herr! Höre doch, wie die Feinde prahlen!«</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588251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536160" y="5661248"/>
            <a:ext cx="4176464" cy="400110"/>
          </a:xfrm>
        </p:spPr>
        <p:txBody>
          <a:bodyPr wrap="square">
            <a:spAutoFit/>
          </a:bodyPr>
          <a:lstStyle/>
          <a:p>
            <a:pPr algn="r"/>
            <a:r>
              <a:rPr lang="de-CH" altLang="de-DE" sz="2000" dirty="0">
                <a:effectLst/>
                <a:latin typeface="Univers LT Std 47 Cn Lt" pitchFamily="34" charset="0"/>
              </a:rPr>
              <a:t>Jeremia 2,28</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91344" y="116632"/>
            <a:ext cx="9505056" cy="4832092"/>
          </a:xfrm>
        </p:spPr>
        <p:txBody>
          <a:bodyPr wrap="square">
            <a:spAutoFit/>
          </a:bodyPr>
          <a:lstStyle/>
          <a:p>
            <a:pPr algn="l"/>
            <a:r>
              <a:rPr lang="de-CH" altLang="de-DE" sz="4400" dirty="0">
                <a:solidFill>
                  <a:schemeClr val="tx1"/>
                </a:solidFill>
                <a:effectLst/>
                <a:latin typeface="Univers LT Std 47 Cn Lt" pitchFamily="34" charset="0"/>
              </a:rPr>
              <a:t>„Wo sind denn eure Götter,</a:t>
            </a:r>
            <a:br>
              <a:rPr lang="de-CH" altLang="de-DE" sz="4400" dirty="0">
                <a:solidFill>
                  <a:schemeClr val="tx1"/>
                </a:solidFill>
                <a:effectLst/>
                <a:latin typeface="Univers LT Std 47 Cn Lt" pitchFamily="34" charset="0"/>
              </a:rPr>
            </a:br>
            <a:r>
              <a:rPr lang="de-CH" altLang="de-DE" sz="4400" dirty="0">
                <a:solidFill>
                  <a:schemeClr val="tx1"/>
                </a:solidFill>
                <a:effectLst/>
                <a:latin typeface="Univers LT Std 47 Cn Lt" pitchFamily="34" charset="0"/>
              </a:rPr>
              <a:t>die ihr euch zurechtgemacht habt?</a:t>
            </a:r>
            <a:br>
              <a:rPr lang="de-CH" altLang="de-DE" sz="4400" dirty="0">
                <a:solidFill>
                  <a:schemeClr val="tx1"/>
                </a:solidFill>
                <a:effectLst/>
                <a:latin typeface="Univers LT Std 47 Cn Lt" pitchFamily="34" charset="0"/>
              </a:rPr>
            </a:br>
            <a:r>
              <a:rPr lang="de-CH" altLang="de-DE" sz="4400" dirty="0">
                <a:solidFill>
                  <a:schemeClr val="tx1"/>
                </a:solidFill>
                <a:effectLst/>
                <a:latin typeface="Univers LT Std 47 Cn Lt" pitchFamily="34" charset="0"/>
              </a:rPr>
              <a:t>Sie sollen kommen und zusehen,</a:t>
            </a:r>
            <a:br>
              <a:rPr lang="de-CH" altLang="de-DE" sz="4400" dirty="0">
                <a:solidFill>
                  <a:schemeClr val="tx1"/>
                </a:solidFill>
                <a:effectLst/>
                <a:latin typeface="Univers LT Std 47 Cn Lt" pitchFamily="34" charset="0"/>
              </a:rPr>
            </a:br>
            <a:r>
              <a:rPr lang="de-CH" altLang="de-DE" sz="4400" dirty="0">
                <a:solidFill>
                  <a:schemeClr val="tx1"/>
                </a:solidFill>
                <a:effectLst/>
                <a:latin typeface="Univers LT Std 47 Cn Lt" pitchFamily="34" charset="0"/>
              </a:rPr>
              <a:t>ob sie euch retten können!</a:t>
            </a:r>
            <a:br>
              <a:rPr lang="de-CH" altLang="de-DE" sz="4400" dirty="0">
                <a:solidFill>
                  <a:schemeClr val="tx1"/>
                </a:solidFill>
                <a:effectLst/>
                <a:latin typeface="Univers LT Std 47 Cn Lt" pitchFamily="34" charset="0"/>
              </a:rPr>
            </a:br>
            <a:r>
              <a:rPr lang="de-CH" altLang="de-DE" sz="4400" dirty="0">
                <a:solidFill>
                  <a:schemeClr val="tx1"/>
                </a:solidFill>
                <a:effectLst/>
                <a:latin typeface="Univers LT Std 47 Cn Lt" pitchFamily="34" charset="0"/>
              </a:rPr>
              <a:t>Sie sind ja so zahlreich;</a:t>
            </a:r>
            <a:br>
              <a:rPr lang="de-CH" altLang="de-DE" sz="4400" dirty="0">
                <a:solidFill>
                  <a:schemeClr val="tx1"/>
                </a:solidFill>
                <a:effectLst/>
                <a:latin typeface="Univers LT Std 47 Cn Lt" pitchFamily="34" charset="0"/>
              </a:rPr>
            </a:br>
            <a:r>
              <a:rPr lang="de-CH" altLang="de-DE" sz="4400" dirty="0">
                <a:solidFill>
                  <a:schemeClr val="tx1"/>
                </a:solidFill>
                <a:effectLst/>
                <a:latin typeface="Univers LT Std 47 Cn Lt" pitchFamily="34" charset="0"/>
              </a:rPr>
              <a:t>es gibt davon ebenso viele</a:t>
            </a:r>
            <a:br>
              <a:rPr lang="de-CH" altLang="de-DE" sz="4400" dirty="0">
                <a:solidFill>
                  <a:schemeClr val="tx1"/>
                </a:solidFill>
                <a:effectLst/>
                <a:latin typeface="Univers LT Std 47 Cn Lt" pitchFamily="34" charset="0"/>
              </a:rPr>
            </a:br>
            <a:r>
              <a:rPr lang="de-CH" altLang="de-DE" sz="4400" dirty="0">
                <a:solidFill>
                  <a:schemeClr val="tx1"/>
                </a:solidFill>
                <a:effectLst/>
                <a:latin typeface="Univers LT Std 47 Cn Lt" pitchFamily="34" charset="0"/>
              </a:rPr>
              <a:t>wie Städte in </a:t>
            </a:r>
            <a:r>
              <a:rPr lang="de-CH" altLang="de-DE" sz="4400" dirty="0" err="1">
                <a:solidFill>
                  <a:schemeClr val="tx1"/>
                </a:solidFill>
                <a:effectLst/>
                <a:latin typeface="Univers LT Std 47 Cn Lt" pitchFamily="34" charset="0"/>
              </a:rPr>
              <a:t>Juda</a:t>
            </a:r>
            <a:r>
              <a:rPr lang="de-CH" altLang="de-DE" sz="4400" dirty="0">
                <a:solidFill>
                  <a:schemeClr val="tx1"/>
                </a:solidFill>
                <a:effectLst/>
                <a:latin typeface="Univers LT Std 47 Cn Lt" pitchFamily="34" charset="0"/>
              </a:rPr>
              <a:t>!“</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25653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Grafik 7" descr="Ein Bild, das Text, Karte enthält.&#10;&#10;Automatisch generierte Beschreibung">
            <a:extLst>
              <a:ext uri="{FF2B5EF4-FFF2-40B4-BE49-F238E27FC236}">
                <a16:creationId xmlns:a16="http://schemas.microsoft.com/office/drawing/2014/main" xmlns="" id="{A7010F37-87F2-4C63-B1AB-3CE5DDCDE2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9954" y="0"/>
            <a:ext cx="4752046" cy="6858000"/>
          </a:xfrm>
          <a:prstGeom prst="rect">
            <a:avLst/>
          </a:prstGeom>
        </p:spPr>
      </p:pic>
      <p:sp>
        <p:nvSpPr>
          <p:cNvPr id="10" name="Rectangle 2">
            <a:extLst>
              <a:ext uri="{FF2B5EF4-FFF2-40B4-BE49-F238E27FC236}">
                <a16:creationId xmlns:a16="http://schemas.microsoft.com/office/drawing/2014/main" xmlns="" id="{343D6886-2344-4A1C-937D-6A8110FC9035}"/>
              </a:ext>
            </a:extLst>
          </p:cNvPr>
          <p:cNvSpPr>
            <a:spLocks noGrp="1" noChangeArrowheads="1"/>
          </p:cNvSpPr>
          <p:nvPr>
            <p:ph type="ctrTitle"/>
          </p:nvPr>
        </p:nvSpPr>
        <p:spPr>
          <a:xfrm>
            <a:off x="191344" y="365755"/>
            <a:ext cx="6912768" cy="5632311"/>
          </a:xfrm>
        </p:spPr>
        <p:txBody>
          <a:bodyPr wrap="square">
            <a:spAutoFit/>
          </a:bodyPr>
          <a:lstStyle/>
          <a:p>
            <a:pPr algn="l"/>
            <a:r>
              <a:rPr lang="de-CH" altLang="de-DE" sz="7200" dirty="0">
                <a:solidFill>
                  <a:schemeClr val="tx1"/>
                </a:solidFill>
                <a:effectLst/>
                <a:latin typeface="Univers LT Std 47 Cn Lt" pitchFamily="34" charset="0"/>
              </a:rPr>
              <a:t>Nordreich</a:t>
            </a:r>
            <a:br>
              <a:rPr lang="de-CH" altLang="de-DE" sz="7200" dirty="0">
                <a:solidFill>
                  <a:schemeClr val="tx1"/>
                </a:solidFill>
                <a:effectLst/>
                <a:latin typeface="Univers LT Std 47 Cn Lt" pitchFamily="34" charset="0"/>
              </a:rPr>
            </a:br>
            <a:r>
              <a:rPr lang="de-CH" altLang="de-DE" sz="7200" dirty="0">
                <a:solidFill>
                  <a:schemeClr val="tx1"/>
                </a:solidFill>
                <a:effectLst/>
                <a:latin typeface="Univers LT Std 47 Cn Lt" pitchFamily="34" charset="0"/>
              </a:rPr>
              <a:t/>
            </a:r>
            <a:br>
              <a:rPr lang="de-CH" altLang="de-DE" sz="7200" dirty="0">
                <a:solidFill>
                  <a:schemeClr val="tx1"/>
                </a:solidFill>
                <a:effectLst/>
                <a:latin typeface="Univers LT Std 47 Cn Lt" pitchFamily="34" charset="0"/>
              </a:rPr>
            </a:br>
            <a:r>
              <a:rPr lang="de-CH" altLang="de-DE" sz="7200" dirty="0">
                <a:solidFill>
                  <a:schemeClr val="tx1"/>
                </a:solidFill>
                <a:effectLst/>
                <a:latin typeface="Univers LT Std 47 Cn Lt" pitchFamily="34" charset="0"/>
              </a:rPr>
              <a:t/>
            </a:r>
            <a:br>
              <a:rPr lang="de-CH" altLang="de-DE" sz="7200" dirty="0">
                <a:solidFill>
                  <a:schemeClr val="tx1"/>
                </a:solidFill>
                <a:effectLst/>
                <a:latin typeface="Univers LT Std 47 Cn Lt" pitchFamily="34" charset="0"/>
              </a:rPr>
            </a:br>
            <a:r>
              <a:rPr lang="de-CH" altLang="de-DE" sz="7200" dirty="0">
                <a:solidFill>
                  <a:schemeClr val="tx1"/>
                </a:solidFill>
                <a:effectLst/>
                <a:latin typeface="Univers LT Std 47 Cn Lt" pitchFamily="34" charset="0"/>
              </a:rPr>
              <a:t/>
            </a:r>
            <a:br>
              <a:rPr lang="de-CH" altLang="de-DE" sz="7200" dirty="0">
                <a:solidFill>
                  <a:schemeClr val="tx1"/>
                </a:solidFill>
                <a:effectLst/>
                <a:latin typeface="Univers LT Std 47 Cn Lt" pitchFamily="34" charset="0"/>
              </a:rPr>
            </a:br>
            <a:r>
              <a:rPr lang="de-CH" altLang="de-DE" sz="7200" dirty="0">
                <a:solidFill>
                  <a:schemeClr val="tx1"/>
                </a:solidFill>
                <a:effectLst/>
                <a:latin typeface="Univers LT Std 47 Cn Lt" pitchFamily="34" charset="0"/>
              </a:rPr>
              <a:t>Südreich</a:t>
            </a:r>
            <a:endParaRPr lang="de-DE" altLang="de-DE" sz="7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444695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xmlns="" id="{A7CBB510-09A9-4FE2-9966-3B23E26996CF}"/>
              </a:ext>
            </a:extLst>
          </p:cNvPr>
          <p:cNvSpPr>
            <a:spLocks noGrp="1"/>
          </p:cNvSpPr>
          <p:nvPr>
            <p:ph type="ctrTitle" sz="quarter"/>
          </p:nvPr>
        </p:nvSpPr>
        <p:spPr/>
        <p:txBody>
          <a:bodyPr/>
          <a:lstStyle/>
          <a:p>
            <a:endParaRPr lang="de-CH"/>
          </a:p>
        </p:txBody>
      </p:sp>
      <p:pic>
        <p:nvPicPr>
          <p:cNvPr id="5" name="Grafik 4" descr="Ein Bild, das Text, Karte, Himmel, Herde enthält.&#10;&#10;Automatisch generierte Beschreibung">
            <a:extLst>
              <a:ext uri="{FF2B5EF4-FFF2-40B4-BE49-F238E27FC236}">
                <a16:creationId xmlns:a16="http://schemas.microsoft.com/office/drawing/2014/main" xmlns="" id="{C4F5ABD1-00C8-4481-BFE1-367D080D59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24744"/>
            <a:ext cx="12192000" cy="4372278"/>
          </a:xfrm>
          <a:prstGeom prst="rect">
            <a:avLst/>
          </a:prstGeom>
        </p:spPr>
      </p:pic>
      <p:sp>
        <p:nvSpPr>
          <p:cNvPr id="8" name="Untertitel 7">
            <a:extLst>
              <a:ext uri="{FF2B5EF4-FFF2-40B4-BE49-F238E27FC236}">
                <a16:creationId xmlns:a16="http://schemas.microsoft.com/office/drawing/2014/main" xmlns="" id="{D9AA61E5-927A-4CBD-B738-E9E545E73E15}"/>
              </a:ext>
            </a:extLst>
          </p:cNvPr>
          <p:cNvSpPr>
            <a:spLocks noGrp="1"/>
          </p:cNvSpPr>
          <p:nvPr>
            <p:ph type="subTitle" sz="quarter" idx="1"/>
          </p:nvPr>
        </p:nvSpPr>
        <p:spPr>
          <a:xfrm>
            <a:off x="4727848" y="203442"/>
            <a:ext cx="7464152" cy="923330"/>
          </a:xfrm>
        </p:spPr>
        <p:txBody>
          <a:bodyPr wrap="square">
            <a:spAutoFit/>
          </a:bodyPr>
          <a:lstStyle/>
          <a:p>
            <a:r>
              <a:rPr lang="de-CH" sz="5400" dirty="0">
                <a:solidFill>
                  <a:srgbClr val="FFFF00"/>
                </a:solidFill>
                <a:effectLst/>
                <a:latin typeface="Arial Rounded MT Bold" panose="020F0704030504030204" pitchFamily="34" charset="0"/>
              </a:rPr>
              <a:t>722 v.Chr. </a:t>
            </a:r>
            <a:r>
              <a:rPr lang="de-CH" sz="2800" dirty="0">
                <a:effectLst/>
                <a:latin typeface="Arial Rounded MT Bold" panose="020F0704030504030204" pitchFamily="34" charset="0"/>
              </a:rPr>
              <a:t>von den Assyrern</a:t>
            </a:r>
          </a:p>
        </p:txBody>
      </p:sp>
      <p:sp>
        <p:nvSpPr>
          <p:cNvPr id="10" name="Untertitel 7">
            <a:extLst>
              <a:ext uri="{FF2B5EF4-FFF2-40B4-BE49-F238E27FC236}">
                <a16:creationId xmlns:a16="http://schemas.microsoft.com/office/drawing/2014/main" xmlns="" id="{EBCDF80F-87B1-4728-8F4C-628073D571C7}"/>
              </a:ext>
            </a:extLst>
          </p:cNvPr>
          <p:cNvSpPr txBox="1">
            <a:spLocks/>
          </p:cNvSpPr>
          <p:nvPr/>
        </p:nvSpPr>
        <p:spPr bwMode="auto">
          <a:xfrm>
            <a:off x="3071664" y="5477624"/>
            <a:ext cx="801161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r>
              <a:rPr lang="de-CH" sz="2800" kern="0" dirty="0">
                <a:effectLst/>
                <a:latin typeface="Arial Rounded MT Bold" panose="020F0704030504030204" pitchFamily="34" charset="0"/>
              </a:rPr>
              <a:t>von den Babyloniern </a:t>
            </a:r>
            <a:r>
              <a:rPr lang="de-CH" sz="5400" kern="0" dirty="0">
                <a:solidFill>
                  <a:srgbClr val="FFFF00"/>
                </a:solidFill>
                <a:effectLst/>
                <a:latin typeface="Arial Rounded MT Bold" panose="020F0704030504030204" pitchFamily="34" charset="0"/>
              </a:rPr>
              <a:t>586 v.Chr.</a:t>
            </a:r>
          </a:p>
        </p:txBody>
      </p:sp>
    </p:spTree>
    <p:extLst>
      <p:ext uri="{BB962C8B-B14F-4D97-AF65-F5344CB8AC3E}">
        <p14:creationId xmlns:p14="http://schemas.microsoft.com/office/powerpoint/2010/main" val="2355200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536160" y="5661248"/>
            <a:ext cx="4176464" cy="400110"/>
          </a:xfrm>
        </p:spPr>
        <p:txBody>
          <a:bodyPr wrap="square">
            <a:spAutoFit/>
          </a:bodyPr>
          <a:lstStyle/>
          <a:p>
            <a:pPr algn="r"/>
            <a:r>
              <a:rPr lang="de-CH" altLang="de-DE" sz="2000" dirty="0">
                <a:effectLst/>
                <a:latin typeface="Univers LT Std 47 Cn Lt" pitchFamily="34" charset="0"/>
              </a:rPr>
              <a:t>Epheser-Brief 6,9</a:t>
            </a:r>
            <a:endParaRPr lang="de-DE" altLang="de-DE" sz="2000" dirty="0">
              <a:effectLst/>
              <a:latin typeface="Univers LT Std 47 Cn Lt" pitchFamily="34" charset="0"/>
            </a:endParaRPr>
          </a:p>
        </p:txBody>
      </p:sp>
      <p:pic>
        <p:nvPicPr>
          <p:cNvPr id="5" name="Grafik 4" descr="Ein Bild, das Text, Karte enthält.&#10;&#10;Automatisch generierte Beschreibung">
            <a:extLst>
              <a:ext uri="{FF2B5EF4-FFF2-40B4-BE49-F238E27FC236}">
                <a16:creationId xmlns:a16="http://schemas.microsoft.com/office/drawing/2014/main" xmlns="" id="{3A20066B-0CF9-4577-9A31-77264DB6A7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2936" y="0"/>
            <a:ext cx="9144000" cy="6858000"/>
          </a:xfrm>
          <a:prstGeom prst="rect">
            <a:avLst/>
          </a:prstGeom>
        </p:spPr>
      </p:pic>
      <p:sp>
        <p:nvSpPr>
          <p:cNvPr id="8" name="Rectangle 2">
            <a:extLst>
              <a:ext uri="{FF2B5EF4-FFF2-40B4-BE49-F238E27FC236}">
                <a16:creationId xmlns:a16="http://schemas.microsoft.com/office/drawing/2014/main" xmlns="" id="{DEDD7DB0-58AB-4EA7-B824-CFB350326020}"/>
              </a:ext>
            </a:extLst>
          </p:cNvPr>
          <p:cNvSpPr>
            <a:spLocks noGrp="1" noChangeArrowheads="1"/>
          </p:cNvSpPr>
          <p:nvPr>
            <p:ph type="ctrTitle"/>
          </p:nvPr>
        </p:nvSpPr>
        <p:spPr>
          <a:xfrm>
            <a:off x="119336" y="137537"/>
            <a:ext cx="2808312" cy="2554545"/>
          </a:xfrm>
        </p:spPr>
        <p:txBody>
          <a:bodyPr wrap="square">
            <a:spAutoFit/>
          </a:bodyPr>
          <a:lstStyle/>
          <a:p>
            <a:pPr algn="l"/>
            <a:r>
              <a:rPr lang="de-CH" altLang="de-DE" sz="3200" dirty="0">
                <a:solidFill>
                  <a:schemeClr val="tx1"/>
                </a:solidFill>
                <a:effectLst/>
                <a:latin typeface="Univers LT Std 47 Cn Lt" pitchFamily="34" charset="0"/>
              </a:rPr>
              <a:t>Das israelische Nordreich wird von den Assyrern deportiert</a:t>
            </a:r>
            <a:br>
              <a:rPr lang="de-CH" altLang="de-DE" sz="3200" dirty="0">
                <a:solidFill>
                  <a:schemeClr val="tx1"/>
                </a:solidFill>
                <a:effectLst/>
                <a:latin typeface="Univers LT Std 47 Cn Lt" pitchFamily="34" charset="0"/>
              </a:rPr>
            </a:br>
            <a:r>
              <a:rPr lang="de-CH" altLang="de-DE" sz="3200" dirty="0">
                <a:solidFill>
                  <a:schemeClr val="tx1"/>
                </a:solidFill>
                <a:effectLst/>
                <a:latin typeface="Univers LT Std 47 Cn Lt" pitchFamily="34" charset="0"/>
              </a:rPr>
              <a:t>722 v.Chr.</a:t>
            </a:r>
            <a:endParaRPr lang="de-DE" altLang="de-DE" sz="3200" dirty="0">
              <a:solidFill>
                <a:schemeClr val="tx1"/>
              </a:solidFill>
              <a:effectLst/>
              <a:latin typeface="Univers LT Std 47 Cn Lt" pitchFamily="34" charset="0"/>
            </a:endParaRPr>
          </a:p>
        </p:txBody>
      </p:sp>
      <p:sp>
        <p:nvSpPr>
          <p:cNvPr id="9" name="Rectangle 2">
            <a:extLst>
              <a:ext uri="{FF2B5EF4-FFF2-40B4-BE49-F238E27FC236}">
                <a16:creationId xmlns:a16="http://schemas.microsoft.com/office/drawing/2014/main" xmlns="" id="{FD2F72FF-51FD-4DDA-9DF6-D70AAECB9006}"/>
              </a:ext>
            </a:extLst>
          </p:cNvPr>
          <p:cNvSpPr txBox="1">
            <a:spLocks noChangeArrowheads="1"/>
          </p:cNvSpPr>
          <p:nvPr/>
        </p:nvSpPr>
        <p:spPr bwMode="auto">
          <a:xfrm>
            <a:off x="56692" y="4077072"/>
            <a:ext cx="29336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1" fontAlgn="base" hangingPunct="1">
              <a:spcBef>
                <a:spcPct val="0"/>
              </a:spcBef>
              <a:spcAft>
                <a:spcPct val="0"/>
              </a:spcAft>
              <a:defRPr sz="5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algn="l"/>
            <a:r>
              <a:rPr lang="de-CH" altLang="de-DE" sz="3200" kern="0" dirty="0">
                <a:solidFill>
                  <a:schemeClr val="tx1"/>
                </a:solidFill>
                <a:effectLst/>
                <a:latin typeface="Univers LT Std 47 Cn Lt" pitchFamily="34" charset="0"/>
              </a:rPr>
              <a:t>Das israelische Südreich wird von den Babyloniern deportiert</a:t>
            </a:r>
          </a:p>
          <a:p>
            <a:pPr algn="l"/>
            <a:r>
              <a:rPr lang="de-CH" altLang="de-DE" sz="3200" kern="0" dirty="0">
                <a:solidFill>
                  <a:schemeClr val="tx1"/>
                </a:solidFill>
                <a:effectLst/>
                <a:latin typeface="Univers LT Std 47 Cn Lt" pitchFamily="34" charset="0"/>
              </a:rPr>
              <a:t>586 v.Chr.</a:t>
            </a:r>
            <a:endParaRPr lang="de-DE" altLang="de-DE" sz="3200" kern="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489421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536160" y="5661248"/>
            <a:ext cx="4176464" cy="400110"/>
          </a:xfrm>
        </p:spPr>
        <p:txBody>
          <a:bodyPr wrap="square">
            <a:spAutoFit/>
          </a:bodyPr>
          <a:lstStyle/>
          <a:p>
            <a:pPr algn="r"/>
            <a:r>
              <a:rPr lang="de-CH" altLang="de-DE" sz="2000" dirty="0">
                <a:effectLst/>
                <a:latin typeface="Univers LT Std 47 Cn Lt" pitchFamily="34" charset="0"/>
              </a:rPr>
              <a:t>Jeremia 41,</a:t>
            </a:r>
            <a:r>
              <a:rPr lang="de-DE" altLang="de-DE" sz="2000" dirty="0">
                <a:effectLst/>
                <a:latin typeface="Univers LT Std 47 Cn Lt" pitchFamily="34" charset="0"/>
              </a:rPr>
              <a:t>2</a:t>
            </a:r>
            <a:endParaRPr lang="de-CH" altLang="de-DE" sz="2000" dirty="0">
              <a:effectLst/>
              <a:latin typeface="Univers LT Std 47 Cn Lt" pitchFamily="34" charset="0"/>
            </a:endParaRPr>
          </a:p>
        </p:txBody>
      </p:sp>
      <p:sp>
        <p:nvSpPr>
          <p:cNvPr id="7" name="Rectangle 2"/>
          <p:cNvSpPr>
            <a:spLocks noGrp="1" noChangeArrowheads="1"/>
          </p:cNvSpPr>
          <p:nvPr>
            <p:ph type="ctrTitle"/>
          </p:nvPr>
        </p:nvSpPr>
        <p:spPr>
          <a:xfrm>
            <a:off x="191344" y="260648"/>
            <a:ext cx="8134200" cy="2123658"/>
          </a:xfrm>
        </p:spPr>
        <p:txBody>
          <a:bodyPr wrap="square">
            <a:spAutoFit/>
          </a:bodyPr>
          <a:lstStyle/>
          <a:p>
            <a:pPr algn="l"/>
            <a:r>
              <a:rPr lang="de-CH" altLang="de-DE" sz="4400" dirty="0">
                <a:solidFill>
                  <a:schemeClr val="tx1"/>
                </a:solidFill>
                <a:effectLst/>
                <a:latin typeface="Univers LT Std 47 Cn Lt" pitchFamily="34" charset="0"/>
              </a:rPr>
              <a:t>„</a:t>
            </a:r>
            <a:r>
              <a:rPr lang="de-CH" altLang="de-DE" sz="4400" dirty="0" err="1">
                <a:solidFill>
                  <a:schemeClr val="tx1"/>
                </a:solidFill>
                <a:effectLst/>
                <a:latin typeface="Univers LT Std 47 Cn Lt" pitchFamily="34" charset="0"/>
              </a:rPr>
              <a:t>Jismael</a:t>
            </a:r>
            <a:r>
              <a:rPr lang="de-CH" altLang="de-DE" sz="4400" dirty="0">
                <a:solidFill>
                  <a:schemeClr val="tx1"/>
                </a:solidFill>
                <a:effectLst/>
                <a:latin typeface="Univers LT Std 47 Cn Lt" pitchFamily="34" charset="0"/>
              </a:rPr>
              <a:t>, erschlug </a:t>
            </a:r>
            <a:r>
              <a:rPr lang="de-CH" altLang="de-DE" sz="4400" dirty="0" err="1">
                <a:solidFill>
                  <a:schemeClr val="tx1"/>
                </a:solidFill>
                <a:effectLst/>
                <a:latin typeface="Univers LT Std 47 Cn Lt" pitchFamily="34" charset="0"/>
              </a:rPr>
              <a:t>Gedalja</a:t>
            </a:r>
            <a:r>
              <a:rPr lang="de-CH" altLang="de-DE" sz="4400" dirty="0">
                <a:solidFill>
                  <a:schemeClr val="tx1"/>
                </a:solidFill>
                <a:effectLst/>
                <a:latin typeface="Univers LT Std 47 Cn Lt" pitchFamily="34" charset="0"/>
              </a:rPr>
              <a:t>, mit dem Schwert, weil ihn der König von Babel über das Land gesetzt hatte.“</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149154481"/>
      </p:ext>
    </p:extLst>
  </p:cSld>
  <p:clrMapOvr>
    <a:masterClrMapping/>
  </p:clrMapOvr>
</p:sld>
</file>

<file path=ppt/theme/theme1.xml><?xml version="1.0" encoding="utf-8"?>
<a:theme xmlns:a="http://schemas.openxmlformats.org/drawingml/2006/main" name="Designvorlage 'Berggipfel'">
  <a:themeElements>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Default Design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Default Design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Default Design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Default Design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Default Design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Default Design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Designvorlage 'Berggipfel'</Template>
  <TotalTime>0</TotalTime>
  <Words>796</Words>
  <Application>Microsoft Office PowerPoint</Application>
  <PresentationFormat>Benutzerdefiniert</PresentationFormat>
  <Paragraphs>95</Paragraphs>
  <Slides>31</Slides>
  <Notes>31</Notes>
  <HiddenSlides>0</HiddenSlides>
  <MMClips>0</MMClips>
  <ScaleCrop>false</ScaleCrop>
  <HeadingPairs>
    <vt:vector size="4" baseType="variant">
      <vt:variant>
        <vt:lpstr>Design</vt:lpstr>
      </vt:variant>
      <vt:variant>
        <vt:i4>1</vt:i4>
      </vt:variant>
      <vt:variant>
        <vt:lpstr>Folientitel</vt:lpstr>
      </vt:variant>
      <vt:variant>
        <vt:i4>31</vt:i4>
      </vt:variant>
    </vt:vector>
  </HeadingPairs>
  <TitlesOfParts>
    <vt:vector size="32" baseType="lpstr">
      <vt:lpstr>Designvorlage 'Berggipfel'</vt:lpstr>
      <vt:lpstr>Die Angst ist ein schlechter Ratgeber</vt:lpstr>
      <vt:lpstr>„Ach, wie einsam ist die Stadt geworden, die früher voller Menschen war! Einst war sie bei allen Völkern geachtet, jetzt gleicht sie einer schutzlosen Witwe. Sie, die Herrin über viele Länder, muss nun als Sklavin Frondienst leisten.“</vt:lpstr>
      <vt:lpstr>„Jerusalem weint und klagt die ganze Nacht, Tränen laufen ihr über die Wangen. Von den Liebhabern, die sie einst begehrten, kommt nicht einer, um sie zu trösten. Alle Freunde sind ihr untreu geworden und haben sich gegen sie gewandt.“</vt:lpstr>
      <vt:lpstr>Bei ihrem schlimmen Treiben bedachte Jerusalem nicht, dass sie ihre Unreinheit nicht verbergen kann. Entsetzlich tief ist sie gefallen und niemand ist da, der sie trösten will. Nun schreit sie: »Sieh doch mein Elend, Herr! Höre doch, wie die Feinde prahlen!«</vt:lpstr>
      <vt:lpstr>„Wo sind denn eure Götter, die ihr euch zurechtgemacht habt? Sie sollen kommen und zusehen, ob sie euch retten können! Sie sind ja so zahlreich; es gibt davon ebenso viele wie Städte in Juda!“</vt:lpstr>
      <vt:lpstr>Nordreich    Südreich</vt:lpstr>
      <vt:lpstr>PowerPoint-Präsentation</vt:lpstr>
      <vt:lpstr>Das israelische Nordreich wird von den Assyrern deportiert 722 v.Chr.</vt:lpstr>
      <vt:lpstr>„Jismael, erschlug Gedalja, mit dem Schwert, weil ihn der König von Babel über das Land gesetzt hatte.“</vt:lpstr>
      <vt:lpstr>PowerPoint-Präsentation</vt:lpstr>
      <vt:lpstr>Die Angst ist ein schlechter Ratgeber</vt:lpstr>
      <vt:lpstr>I. Was sollen wir tun Herr?</vt:lpstr>
      <vt:lpstr>„Johanan floh mit den Leuten nach Süden bis zur Herberge Kimhams bei Betlehem. Dort machten sie vorläufig Halt, um dann weiter nach Ägypten zu ziehen.“</vt:lpstr>
      <vt:lpstr>„Erfülle doch unseren Wunsch und bete für uns zum Herrn, deinem Gott! Wir waren einmal viele; aber du siehst: Nur wenige sind von uns übrig geblieben.“</vt:lpstr>
      <vt:lpstr>„Der Herr soll als unbestechlicher Zeuge gegen uns auftreten, wenn wir nicht genau das tun, was er uns durch dich befiehlt!“</vt:lpstr>
      <vt:lpstr>„Ob sein Befehl uns gefällt oder nicht, wir werden unserem Gott, den wir durch dich befragen, gehorchen. Denn dann wird es uns gut gehen.“</vt:lpstr>
      <vt:lpstr>„Unser Vater im Himmel! Dein Reich komme, dein Wille geschehe auf der Erde, wie er im Himmel geschieht.“</vt:lpstr>
      <vt:lpstr>„Vater, wenn du willst, lass diesen bitteren Kelch an mir vorübergehen.“</vt:lpstr>
      <vt:lpstr>„Aber nicht mein Wille soll geschehen, sondern deiner.“</vt:lpstr>
      <vt:lpstr>II. Fake-News! Du lügst!</vt:lpstr>
      <vt:lpstr>„Für den Herrn ist ein Tag wie tausend Jahre, und tausend Jahre sind für ihn wie ein Tag.“</vt:lpstr>
      <vt:lpstr>„Ihr habt jetzt Angst vor dem König von Babylonien. Aber ich, der HERR, sage euch: Ihr braucht keine Angst vor ihm zu haben; denn ich bin bei euch, ich werde euch aus seiner Hand retten. Ich bringe ihn dazu, dass er Erbarmen mit euch hat und euch in eure Häuser zurückkehren lässt.“</vt:lpstr>
      <vt:lpstr>„Wenn ihr auf eurem Plan besteht und nach Ägypten auswandert, dann wird der Krieg, dem ihr entgehen wollt, euch dort erreichen und der Hunger, der euch Angst macht, euch dorthin verfolgen; ihr werdet in Ägypten umkommen.“</vt:lpstr>
      <vt:lpstr>„Du lügst! Durch dich spricht nicht der HERR, unser Gott, wenn du sagst, dass wir nicht nach Ägypten auswandern sollen.“</vt:lpstr>
      <vt:lpstr>„Ob sein Befehl uns gefällt oder nicht, wir werden unserem Gott, den wir durch dich befragen, gehorchen. Denn dann wird es uns gut gehen.“</vt:lpstr>
      <vt:lpstr>„Dein Schreiber Baruch hetzt dich gegen uns auf! Er will, dass wir den Babyloniern in die Hände fallen, damit sie uns umbringen oder in ihr Land verschleppen.“</vt:lpstr>
      <vt:lpstr>„Denn dann wird es uns gut gehen.“</vt:lpstr>
      <vt:lpstr>„Weh denen, die Böses gut und Gutes böse nennen, die aus Finsternis Licht und aus Licht Finsternis machen, die aus sauer süss und aus süss sauer machen!“</vt:lpstr>
      <vt:lpstr>Schlussgedanke</vt:lpstr>
      <vt:lpstr>„Was ich verkünde, ist nicht meine eigene Lehre; es ist die Lehre dessen, der mich gesandt hat. Wenn jemand bereit ist, Gottes Willen zu erfüllen, wird er erkennen, ob das, was ich lehre, von Gott ist oder ob ich aus mir selbst heraus rede.“</vt:lpstr>
      <vt:lpstr>„Wenn jemand an mich glaubt, werden aus seinem Inneren, wie es in der Schrift heisst, Ströme von lebendigem Wasser fliessen.“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 dem Kopf durch die Wand - Teil 1/2 - Die Angst ist ein schlechter Ratgeber - Folien</dc:title>
  <dc:creator>Jürg Birnstiel</dc:creator>
  <cp:lastModifiedBy>Me</cp:lastModifiedBy>
  <cp:revision>820</cp:revision>
  <dcterms:created xsi:type="dcterms:W3CDTF">2013-11-12T15:20:47Z</dcterms:created>
  <dcterms:modified xsi:type="dcterms:W3CDTF">2018-11-26T19:45:48Z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TC102037911031</vt:lpwstr>
  </property>
</Properties>
</file>