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0"/>
  </p:notesMasterIdLst>
  <p:handoutMasterIdLst>
    <p:handoutMasterId r:id="rId41"/>
  </p:handoutMasterIdLst>
  <p:sldIdLst>
    <p:sldId id="1028" r:id="rId2"/>
    <p:sldId id="1059" r:id="rId3"/>
    <p:sldId id="1060" r:id="rId4"/>
    <p:sldId id="1061" r:id="rId5"/>
    <p:sldId id="1062" r:id="rId6"/>
    <p:sldId id="1063" r:id="rId7"/>
    <p:sldId id="1064" r:id="rId8"/>
    <p:sldId id="1065" r:id="rId9"/>
    <p:sldId id="1067" r:id="rId10"/>
    <p:sldId id="1077" r:id="rId11"/>
    <p:sldId id="1078" r:id="rId12"/>
    <p:sldId id="1079" r:id="rId13"/>
    <p:sldId id="1080" r:id="rId14"/>
    <p:sldId id="1081" r:id="rId15"/>
    <p:sldId id="1082" r:id="rId16"/>
    <p:sldId id="896" r:id="rId17"/>
    <p:sldId id="1083" r:id="rId18"/>
    <p:sldId id="1084" r:id="rId19"/>
    <p:sldId id="1085" r:id="rId20"/>
    <p:sldId id="1086" r:id="rId21"/>
    <p:sldId id="1087" r:id="rId22"/>
    <p:sldId id="1088" r:id="rId23"/>
    <p:sldId id="1057" r:id="rId24"/>
    <p:sldId id="1089" r:id="rId25"/>
    <p:sldId id="1090" r:id="rId26"/>
    <p:sldId id="1091" r:id="rId27"/>
    <p:sldId id="1058" r:id="rId28"/>
    <p:sldId id="1092" r:id="rId29"/>
    <p:sldId id="1093" r:id="rId30"/>
    <p:sldId id="259" r:id="rId31"/>
    <p:sldId id="1068" r:id="rId32"/>
    <p:sldId id="1069" r:id="rId33"/>
    <p:sldId id="1070" r:id="rId34"/>
    <p:sldId id="1071" r:id="rId35"/>
    <p:sldId id="1072" r:id="rId36"/>
    <p:sldId id="1073" r:id="rId37"/>
    <p:sldId id="1074" r:id="rId38"/>
    <p:sldId id="1075" r:id="rId39"/>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95913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24352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25261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7161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2782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7192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48553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85045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8753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32939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47952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5593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1688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03297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753594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36206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36545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053378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7353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876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614428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993192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140320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093280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861253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21056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377457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682974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33387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50714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44140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98092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9287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9958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68638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0" b="-20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06256" y="404664"/>
            <a:ext cx="11579487" cy="1015663"/>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Alles, was atmet, soll Gott loben!</a:t>
            </a:r>
          </a:p>
        </p:txBody>
      </p:sp>
      <p:sp>
        <p:nvSpPr>
          <p:cNvPr id="4" name="Rectangle 3"/>
          <p:cNvSpPr txBox="1">
            <a:spLocks noChangeArrowheads="1"/>
          </p:cNvSpPr>
          <p:nvPr/>
        </p:nvSpPr>
        <p:spPr bwMode="auto">
          <a:xfrm>
            <a:off x="5231904" y="1988840"/>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Psalm 150</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260648"/>
            <a:ext cx="11305256" cy="6001643"/>
          </a:xfrm>
        </p:spPr>
        <p:txBody>
          <a:bodyPr wrap="square">
            <a:spAutoFit/>
          </a:bodyPr>
          <a:lstStyle/>
          <a:p>
            <a:pPr algn="l"/>
            <a:r>
              <a:rPr lang="de-DE" altLang="de-DE" sz="3200" dirty="0">
                <a:solidFill>
                  <a:schemeClr val="tx1"/>
                </a:solidFill>
                <a:effectLst/>
                <a:latin typeface="Source Sans Pro" panose="020B0503030403020204" pitchFamily="34" charset="0"/>
                <a:ea typeface="Source Sans Pro" panose="020B0503030403020204" pitchFamily="34" charset="0"/>
              </a:rPr>
              <a:t>Halleluja!</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Gott in seinem Heiligtum, lobt ihn im Himmelsgewölbe,</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das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grosse</a:t>
            </a:r>
            <a:r>
              <a:rPr lang="de-DE" altLang="de-DE" sz="3200" dirty="0">
                <a:solidFill>
                  <a:schemeClr val="tx1"/>
                </a:solidFill>
                <a:effectLst/>
                <a:latin typeface="Source Sans Pro" panose="020B0503030403020204" pitchFamily="34" charset="0"/>
                <a:ea typeface="Source Sans Pro" panose="020B0503030403020204" pitchFamily="34" charset="0"/>
              </a:rPr>
              <a:t> Macht zeigt! Ps.150,1.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für seine gewaltigen Taten,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denn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Grösse</a:t>
            </a:r>
            <a:r>
              <a:rPr lang="de-DE" altLang="de-DE" sz="3200" dirty="0">
                <a:solidFill>
                  <a:schemeClr val="tx1"/>
                </a:solidFill>
                <a:effectLst/>
                <a:latin typeface="Source Sans Pro" panose="020B0503030403020204" pitchFamily="34" charset="0"/>
                <a:ea typeface="Source Sans Pro" panose="020B0503030403020204" pitchFamily="34" charset="0"/>
              </a:rPr>
              <a:t> ist unermesslich! Ps.150,2.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mit Hörnerschall, lobt ihn mit Harfe und Zither! Ps.150,3.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mit Pauke und Reigentanz, lobt ihn mit Saiteninstrumenten und Flötenspiel! Ps.150,4.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mit hell tönenden Zimbeln,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auch mit tief schallenden Zimbeln! Ps.150,5.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Alles, was atmet, lobe den Herrn!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Halleluja! Ps.150,6. </a:t>
            </a:r>
          </a:p>
        </p:txBody>
      </p:sp>
    </p:spTree>
    <p:extLst>
      <p:ext uri="{BB962C8B-B14F-4D97-AF65-F5344CB8AC3E}">
        <p14:creationId xmlns:p14="http://schemas.microsoft.com/office/powerpoint/2010/main" val="681549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260648"/>
            <a:ext cx="11305256" cy="6001643"/>
          </a:xfrm>
        </p:spPr>
        <p:txBody>
          <a:bodyPr wrap="square">
            <a:spAutoFit/>
          </a:bodyPr>
          <a:lstStyle/>
          <a:p>
            <a:pPr algn="l"/>
            <a:r>
              <a:rPr lang="de-DE" altLang="de-DE" sz="3200" dirty="0">
                <a:solidFill>
                  <a:srgbClr val="FFFF00"/>
                </a:solidFill>
                <a:effectLst/>
                <a:latin typeface="Source Sans Pro" panose="020B0503030403020204" pitchFamily="34" charset="0"/>
                <a:ea typeface="Source Sans Pro" panose="020B0503030403020204" pitchFamily="34" charset="0"/>
              </a:rPr>
              <a:t>Halleluja!</a:t>
            </a:r>
            <a:r>
              <a:rPr lang="de-DE" altLang="de-DE" sz="3200" dirty="0">
                <a:solidFill>
                  <a:schemeClr val="tx1"/>
                </a:solidFill>
                <a:effectLst/>
                <a:latin typeface="Source Sans Pro" panose="020B0503030403020204" pitchFamily="34" charset="0"/>
                <a:ea typeface="Source Sans Pro" panose="020B0503030403020204" pitchFamily="34" charset="0"/>
              </a:rPr>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Gott in seinem Heiligtum, lobt ihn im Himmelsgewölbe,</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das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grosse</a:t>
            </a:r>
            <a:r>
              <a:rPr lang="de-DE" altLang="de-DE" sz="3200" dirty="0">
                <a:solidFill>
                  <a:schemeClr val="tx1"/>
                </a:solidFill>
                <a:effectLst/>
                <a:latin typeface="Source Sans Pro" panose="020B0503030403020204" pitchFamily="34" charset="0"/>
                <a:ea typeface="Source Sans Pro" panose="020B0503030403020204" pitchFamily="34" charset="0"/>
              </a:rPr>
              <a:t> Macht zeigt! Ps.150,1.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für seine gewaltigen Taten,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denn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Grösse</a:t>
            </a:r>
            <a:r>
              <a:rPr lang="de-DE" altLang="de-DE" sz="3200" dirty="0">
                <a:solidFill>
                  <a:schemeClr val="tx1"/>
                </a:solidFill>
                <a:effectLst/>
                <a:latin typeface="Source Sans Pro" panose="020B0503030403020204" pitchFamily="34" charset="0"/>
                <a:ea typeface="Source Sans Pro" panose="020B0503030403020204" pitchFamily="34" charset="0"/>
              </a:rPr>
              <a:t> ist unermesslich! Ps.150,2.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mit Hörnerschall, lobt ihn mit Harfe und Zither! Ps.150,3.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mit Pauke und Reigentanz, lobt ihn mit Saiteninstrumenten und Flötenspiel! Ps.150,4.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mit hell tönenden Zimbeln,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auch mit tief schallenden Zimbeln! Ps.150,5.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Alles, was atmet, lobe den Herrn!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Halleluja!</a:t>
            </a:r>
            <a:r>
              <a:rPr lang="de-DE" altLang="de-DE" sz="3200" dirty="0">
                <a:solidFill>
                  <a:schemeClr val="tx1"/>
                </a:solidFill>
                <a:effectLst/>
                <a:latin typeface="Source Sans Pro" panose="020B0503030403020204" pitchFamily="34" charset="0"/>
                <a:ea typeface="Source Sans Pro" panose="020B0503030403020204" pitchFamily="34" charset="0"/>
              </a:rPr>
              <a:t> Ps.150,6. </a:t>
            </a:r>
          </a:p>
        </p:txBody>
      </p:sp>
    </p:spTree>
    <p:extLst>
      <p:ext uri="{BB962C8B-B14F-4D97-AF65-F5344CB8AC3E}">
        <p14:creationId xmlns:p14="http://schemas.microsoft.com/office/powerpoint/2010/main" val="3549730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260648"/>
            <a:ext cx="11305256" cy="6001643"/>
          </a:xfrm>
        </p:spPr>
        <p:txBody>
          <a:bodyPr wrap="square">
            <a:spAutoFit/>
          </a:bodyPr>
          <a:lstStyle/>
          <a:p>
            <a:pPr algn="l"/>
            <a:r>
              <a:rPr lang="de-DE" altLang="de-DE" sz="3200" dirty="0">
                <a:solidFill>
                  <a:schemeClr val="tx1"/>
                </a:solidFill>
                <a:effectLst/>
                <a:latin typeface="Source Sans Pro" panose="020B0503030403020204" pitchFamily="34" charset="0"/>
                <a:ea typeface="Source Sans Pro" panose="020B0503030403020204" pitchFamily="34" charset="0"/>
              </a:rPr>
              <a:t>Halleluja!</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Gott </a:t>
            </a:r>
            <a:r>
              <a:rPr lang="de-DE" altLang="de-DE" sz="3200" dirty="0">
                <a:solidFill>
                  <a:schemeClr val="tx1"/>
                </a:solidFill>
                <a:effectLst/>
                <a:latin typeface="Source Sans Pro" panose="020B0503030403020204" pitchFamily="34" charset="0"/>
                <a:ea typeface="Source Sans Pro" panose="020B0503030403020204" pitchFamily="34" charset="0"/>
              </a:rPr>
              <a:t>in seinem Heiligtum, </a:t>
            </a: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im Himmelsgewölbe,</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das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grosse</a:t>
            </a:r>
            <a:r>
              <a:rPr lang="de-DE" altLang="de-DE" sz="3200" dirty="0">
                <a:solidFill>
                  <a:schemeClr val="tx1"/>
                </a:solidFill>
                <a:effectLst/>
                <a:latin typeface="Source Sans Pro" panose="020B0503030403020204" pitchFamily="34" charset="0"/>
                <a:ea typeface="Source Sans Pro" panose="020B0503030403020204" pitchFamily="34" charset="0"/>
              </a:rPr>
              <a:t> Macht zeigt! Ps.150,1.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für seine gewaltigen Taten,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a:t>
            </a:r>
            <a:r>
              <a:rPr lang="de-DE" altLang="de-DE" sz="3200" dirty="0">
                <a:solidFill>
                  <a:schemeClr val="tx1"/>
                </a:solidFill>
                <a:effectLst/>
                <a:latin typeface="Source Sans Pro" panose="020B0503030403020204" pitchFamily="34" charset="0"/>
                <a:ea typeface="Source Sans Pro" panose="020B0503030403020204" pitchFamily="34" charset="0"/>
              </a:rPr>
              <a:t>, denn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Grösse</a:t>
            </a:r>
            <a:r>
              <a:rPr lang="de-DE" altLang="de-DE" sz="3200" dirty="0">
                <a:solidFill>
                  <a:schemeClr val="tx1"/>
                </a:solidFill>
                <a:effectLst/>
                <a:latin typeface="Source Sans Pro" panose="020B0503030403020204" pitchFamily="34" charset="0"/>
                <a:ea typeface="Source Sans Pro" panose="020B0503030403020204" pitchFamily="34" charset="0"/>
              </a:rPr>
              <a:t> ist unermesslich! Ps.150,2.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Hörnerschall, </a:t>
            </a: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Harfe und Zither! Ps.150,3.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Pauke und Reigentanz, </a:t>
            </a: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Saiteninstrumenten und Flötenspiel! Ps.150,4.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hell tönenden Zimbeln,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auch mit tief schallenden Zimbeln! Ps.150,5.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Alles, was atmet, lobe den Herrn!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Halleluja! Ps.150,6. </a:t>
            </a:r>
          </a:p>
        </p:txBody>
      </p:sp>
    </p:spTree>
    <p:extLst>
      <p:ext uri="{BB962C8B-B14F-4D97-AF65-F5344CB8AC3E}">
        <p14:creationId xmlns:p14="http://schemas.microsoft.com/office/powerpoint/2010/main" val="2710544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260648"/>
            <a:ext cx="11305256" cy="6001643"/>
          </a:xfrm>
        </p:spPr>
        <p:txBody>
          <a:bodyPr wrap="square">
            <a:spAutoFit/>
          </a:bodyPr>
          <a:lstStyle/>
          <a:p>
            <a:pPr algn="l"/>
            <a:r>
              <a:rPr lang="de-DE" altLang="de-DE" sz="3200" dirty="0">
                <a:solidFill>
                  <a:schemeClr val="tx1"/>
                </a:solidFill>
                <a:effectLst/>
                <a:latin typeface="Source Sans Pro" panose="020B0503030403020204" pitchFamily="34" charset="0"/>
                <a:ea typeface="Source Sans Pro" panose="020B0503030403020204" pitchFamily="34" charset="0"/>
              </a:rPr>
              <a:t>Halleluja!</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Gott in seinem Heiligtum, lobt ihn im Himmelsgewölbe,</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das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grosse</a:t>
            </a:r>
            <a:r>
              <a:rPr lang="de-DE" altLang="de-DE" sz="3200" dirty="0">
                <a:solidFill>
                  <a:schemeClr val="tx1"/>
                </a:solidFill>
                <a:effectLst/>
                <a:latin typeface="Source Sans Pro" panose="020B0503030403020204" pitchFamily="34" charset="0"/>
                <a:ea typeface="Source Sans Pro" panose="020B0503030403020204" pitchFamily="34" charset="0"/>
              </a:rPr>
              <a:t> Macht zeigt! Ps.150,1.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für seine gewaltigen Taten,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denn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Grösse</a:t>
            </a:r>
            <a:r>
              <a:rPr lang="de-DE" altLang="de-DE" sz="3200" dirty="0">
                <a:solidFill>
                  <a:schemeClr val="tx1"/>
                </a:solidFill>
                <a:effectLst/>
                <a:latin typeface="Source Sans Pro" panose="020B0503030403020204" pitchFamily="34" charset="0"/>
                <a:ea typeface="Source Sans Pro" panose="020B0503030403020204" pitchFamily="34" charset="0"/>
              </a:rPr>
              <a:t> ist unermesslich! Ps.150,2.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mit Hörnerschall, lobt ihn mit Harfe und Zither! Ps.150,3.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mit Pauke und Reigentanz, lobt ihn mit Saiteninstrumenten und Flötenspiel! Ps.150,4.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mit hell tönenden Zimbeln,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lobt ihn auch mit tief schallenden Zimbeln! Ps.150,5.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Alles, was atmet, </a:t>
            </a:r>
            <a:r>
              <a:rPr lang="de-DE" altLang="de-DE" sz="3200" dirty="0">
                <a:solidFill>
                  <a:srgbClr val="FFFF00"/>
                </a:solidFill>
                <a:effectLst/>
                <a:latin typeface="Source Sans Pro" panose="020B0503030403020204" pitchFamily="34" charset="0"/>
                <a:ea typeface="Source Sans Pro" panose="020B0503030403020204" pitchFamily="34" charset="0"/>
              </a:rPr>
              <a:t>lobe den Herrn!</a:t>
            </a:r>
            <a:r>
              <a:rPr lang="de-DE" altLang="de-DE" sz="3200" dirty="0">
                <a:solidFill>
                  <a:schemeClr val="tx1"/>
                </a:solidFill>
                <a:effectLst/>
                <a:latin typeface="Source Sans Pro" panose="020B0503030403020204" pitchFamily="34" charset="0"/>
                <a:ea typeface="Source Sans Pro" panose="020B0503030403020204" pitchFamily="34" charset="0"/>
              </a:rPr>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Halleluja! Ps.150,6. </a:t>
            </a:r>
          </a:p>
        </p:txBody>
      </p:sp>
    </p:spTree>
    <p:extLst>
      <p:ext uri="{BB962C8B-B14F-4D97-AF65-F5344CB8AC3E}">
        <p14:creationId xmlns:p14="http://schemas.microsoft.com/office/powerpoint/2010/main" val="1056997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260648"/>
            <a:ext cx="11305256" cy="6001643"/>
          </a:xfrm>
        </p:spPr>
        <p:txBody>
          <a:bodyPr wrap="square">
            <a:spAutoFit/>
          </a:bodyPr>
          <a:lstStyle/>
          <a:p>
            <a:pPr algn="l"/>
            <a:r>
              <a:rPr lang="de-DE" altLang="de-DE" sz="3200" dirty="0">
                <a:solidFill>
                  <a:srgbClr val="FFFF00"/>
                </a:solidFill>
                <a:effectLst/>
                <a:latin typeface="Source Sans Pro" panose="020B0503030403020204" pitchFamily="34" charset="0"/>
                <a:ea typeface="Source Sans Pro" panose="020B0503030403020204" pitchFamily="34" charset="0"/>
              </a:rPr>
              <a:t>Halleluja!</a:t>
            </a:r>
            <a:r>
              <a:rPr lang="de-DE" altLang="de-DE" sz="3200" dirty="0">
                <a:solidFill>
                  <a:schemeClr val="tx1"/>
                </a:solidFill>
                <a:effectLst/>
                <a:latin typeface="Source Sans Pro" panose="020B0503030403020204" pitchFamily="34" charset="0"/>
                <a:ea typeface="Source Sans Pro" panose="020B0503030403020204" pitchFamily="34" charset="0"/>
              </a:rPr>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Gott </a:t>
            </a:r>
            <a:r>
              <a:rPr lang="de-DE" altLang="de-DE" sz="3200" dirty="0">
                <a:solidFill>
                  <a:schemeClr val="tx1"/>
                </a:solidFill>
                <a:effectLst/>
                <a:latin typeface="Source Sans Pro" panose="020B0503030403020204" pitchFamily="34" charset="0"/>
                <a:ea typeface="Source Sans Pro" panose="020B0503030403020204" pitchFamily="34" charset="0"/>
              </a:rPr>
              <a:t>in seinem Heiligtum, </a:t>
            </a: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im Himmelsgewölbe,</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das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grosse</a:t>
            </a:r>
            <a:r>
              <a:rPr lang="de-DE" altLang="de-DE" sz="3200" dirty="0">
                <a:solidFill>
                  <a:schemeClr val="tx1"/>
                </a:solidFill>
                <a:effectLst/>
                <a:latin typeface="Source Sans Pro" panose="020B0503030403020204" pitchFamily="34" charset="0"/>
                <a:ea typeface="Source Sans Pro" panose="020B0503030403020204" pitchFamily="34" charset="0"/>
              </a:rPr>
              <a:t> Macht zeigt! Ps.150,1.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für seine gewaltigen Taten,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a:t>
            </a:r>
            <a:r>
              <a:rPr lang="de-DE" altLang="de-DE" sz="3200" dirty="0">
                <a:solidFill>
                  <a:schemeClr val="tx1"/>
                </a:solidFill>
                <a:effectLst/>
                <a:latin typeface="Source Sans Pro" panose="020B0503030403020204" pitchFamily="34" charset="0"/>
                <a:ea typeface="Source Sans Pro" panose="020B0503030403020204" pitchFamily="34" charset="0"/>
              </a:rPr>
              <a:t>, denn seine </a:t>
            </a:r>
            <a:r>
              <a:rPr lang="de-DE" altLang="de-DE" sz="3200" dirty="0" err="1">
                <a:solidFill>
                  <a:schemeClr val="tx1"/>
                </a:solidFill>
                <a:effectLst/>
                <a:latin typeface="Source Sans Pro" panose="020B0503030403020204" pitchFamily="34" charset="0"/>
                <a:ea typeface="Source Sans Pro" panose="020B0503030403020204" pitchFamily="34" charset="0"/>
              </a:rPr>
              <a:t>Grösse</a:t>
            </a:r>
            <a:r>
              <a:rPr lang="de-DE" altLang="de-DE" sz="3200" dirty="0">
                <a:solidFill>
                  <a:schemeClr val="tx1"/>
                </a:solidFill>
                <a:effectLst/>
                <a:latin typeface="Source Sans Pro" panose="020B0503030403020204" pitchFamily="34" charset="0"/>
                <a:ea typeface="Source Sans Pro" panose="020B0503030403020204" pitchFamily="34" charset="0"/>
              </a:rPr>
              <a:t> ist unermesslich! Ps.150,2.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Hörnerschall, </a:t>
            </a: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Harfe und Zither! Ps.150,3.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Pauke und Reigentanz, </a:t>
            </a: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Saiteninstrumenten und Flötenspiel! Ps.150,4.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mit hell tönenden Zimbeln,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lobt ihn </a:t>
            </a:r>
            <a:r>
              <a:rPr lang="de-DE" altLang="de-DE" sz="3200" dirty="0">
                <a:solidFill>
                  <a:schemeClr val="tx1"/>
                </a:solidFill>
                <a:effectLst/>
                <a:latin typeface="Source Sans Pro" panose="020B0503030403020204" pitchFamily="34" charset="0"/>
                <a:ea typeface="Source Sans Pro" panose="020B0503030403020204" pitchFamily="34" charset="0"/>
              </a:rPr>
              <a:t>auch mit tief schallenden Zimbeln! Ps.150,5. </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Alles, was atmet, </a:t>
            </a:r>
            <a:r>
              <a:rPr lang="de-DE" altLang="de-DE" sz="3200" dirty="0">
                <a:solidFill>
                  <a:srgbClr val="FFFF00"/>
                </a:solidFill>
                <a:effectLst/>
                <a:latin typeface="Source Sans Pro" panose="020B0503030403020204" pitchFamily="34" charset="0"/>
                <a:ea typeface="Source Sans Pro" panose="020B0503030403020204" pitchFamily="34" charset="0"/>
              </a:rPr>
              <a:t>lobe den Herrn!</a:t>
            </a:r>
            <a:br>
              <a:rPr lang="de-DE" altLang="de-DE" sz="3200" dirty="0">
                <a:solidFill>
                  <a:srgbClr val="FFFF00"/>
                </a:solidFill>
                <a:effectLst/>
                <a:latin typeface="Source Sans Pro" panose="020B0503030403020204" pitchFamily="34" charset="0"/>
                <a:ea typeface="Source Sans Pro" panose="020B0503030403020204" pitchFamily="34" charset="0"/>
              </a:rPr>
            </a:br>
            <a:r>
              <a:rPr lang="de-DE" altLang="de-DE" sz="3200" dirty="0">
                <a:solidFill>
                  <a:srgbClr val="FFFF00"/>
                </a:solidFill>
                <a:effectLst/>
                <a:latin typeface="Source Sans Pro" panose="020B0503030403020204" pitchFamily="34" charset="0"/>
                <a:ea typeface="Source Sans Pro" panose="020B0503030403020204" pitchFamily="34" charset="0"/>
              </a:rPr>
              <a:t>Halleluja!</a:t>
            </a:r>
            <a:r>
              <a:rPr lang="de-DE" altLang="de-DE" sz="3200" dirty="0">
                <a:solidFill>
                  <a:schemeClr val="tx1"/>
                </a:solidFill>
                <a:effectLst/>
                <a:latin typeface="Source Sans Pro" panose="020B0503030403020204" pitchFamily="34" charset="0"/>
                <a:ea typeface="Source Sans Pro" panose="020B0503030403020204" pitchFamily="34" charset="0"/>
              </a:rPr>
              <a:t> Ps.150,6. </a:t>
            </a:r>
          </a:p>
        </p:txBody>
      </p:sp>
    </p:spTree>
    <p:extLst>
      <p:ext uri="{BB962C8B-B14F-4D97-AF65-F5344CB8AC3E}">
        <p14:creationId xmlns:p14="http://schemas.microsoft.com/office/powerpoint/2010/main" val="2243069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89DAEFE5-B643-4376-BA7E-1A2C3D65F440}"/>
              </a:ext>
            </a:extLst>
          </p:cNvPr>
          <p:cNvSpPr txBox="1">
            <a:spLocks noChangeArrowheads="1"/>
          </p:cNvSpPr>
          <p:nvPr/>
        </p:nvSpPr>
        <p:spPr bwMode="auto">
          <a:xfrm>
            <a:off x="29596" y="-315416"/>
            <a:ext cx="12097344"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de-DE" altLang="de-DE" sz="20000" kern="0" dirty="0" err="1">
                <a:solidFill>
                  <a:schemeClr val="tx1"/>
                </a:solidFill>
                <a:effectLst/>
                <a:latin typeface="Source Sans Pro" panose="020B0503030403020204" pitchFamily="34" charset="0"/>
                <a:ea typeface="Source Sans Pro" panose="020B0503030403020204" pitchFamily="34" charset="0"/>
              </a:rPr>
              <a:t>Hallelu</a:t>
            </a:r>
            <a:endParaRPr lang="de-DE" altLang="de-DE" sz="20000" kern="0" dirty="0">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55347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10369152"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Wofür wir Gott loben sollen</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1593288" cy="2862322"/>
          </a:xfrm>
        </p:spPr>
        <p:txBody>
          <a:bodyPr wrap="square">
            <a:spAutoFit/>
          </a:bodyPr>
          <a:lstStyle/>
          <a:p>
            <a:pPr algn="l"/>
            <a:r>
              <a:rPr lang="de-DE" altLang="de-DE" sz="6000" dirty="0">
                <a:solidFill>
                  <a:schemeClr val="tx1"/>
                </a:solidFill>
                <a:effectLst/>
                <a:latin typeface="Source Sans Pro" panose="020B0503030403020204" pitchFamily="34" charset="0"/>
                <a:ea typeface="Source Sans Pro" panose="020B0503030403020204" pitchFamily="34" charset="0"/>
              </a:rPr>
              <a:t>„Lobt Gott in seinem Heiligtum, lobt ihn im Himmelsgewölbe,</a:t>
            </a:r>
            <a:br>
              <a:rPr lang="de-DE" altLang="de-DE" sz="6000" dirty="0">
                <a:solidFill>
                  <a:schemeClr val="tx1"/>
                </a:solidFill>
                <a:effectLst/>
                <a:latin typeface="Source Sans Pro" panose="020B0503030403020204" pitchFamily="34" charset="0"/>
                <a:ea typeface="Source Sans Pro" panose="020B0503030403020204" pitchFamily="34" charset="0"/>
              </a:rPr>
            </a:br>
            <a:r>
              <a:rPr lang="de-DE" altLang="de-DE" sz="6000" dirty="0">
                <a:solidFill>
                  <a:schemeClr val="tx1"/>
                </a:solidFill>
                <a:effectLst/>
                <a:latin typeface="Source Sans Pro" panose="020B0503030403020204" pitchFamily="34" charset="0"/>
                <a:ea typeface="Source Sans Pro" panose="020B0503030403020204" pitchFamily="34" charset="0"/>
              </a:rPr>
              <a:t>das seine </a:t>
            </a:r>
            <a:r>
              <a:rPr lang="de-DE" altLang="de-DE" sz="6000" dirty="0" err="1">
                <a:solidFill>
                  <a:schemeClr val="tx1"/>
                </a:solidFill>
                <a:effectLst/>
                <a:latin typeface="Source Sans Pro" panose="020B0503030403020204" pitchFamily="34" charset="0"/>
                <a:ea typeface="Source Sans Pro" panose="020B0503030403020204" pitchFamily="34" charset="0"/>
              </a:rPr>
              <a:t>grosse</a:t>
            </a:r>
            <a:r>
              <a:rPr lang="de-DE" altLang="de-DE" sz="6000" dirty="0">
                <a:solidFill>
                  <a:schemeClr val="tx1"/>
                </a:solidFill>
                <a:effectLst/>
                <a:latin typeface="Source Sans Pro" panose="020B0503030403020204" pitchFamily="34" charset="0"/>
                <a:ea typeface="Source Sans Pro" panose="020B0503030403020204" pitchFamily="34" charset="0"/>
              </a:rPr>
              <a:t> Macht zeigt!“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96733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150,1</a:t>
            </a:r>
          </a:p>
        </p:txBody>
      </p:sp>
    </p:spTree>
    <p:extLst>
      <p:ext uri="{BB962C8B-B14F-4D97-AF65-F5344CB8AC3E}">
        <p14:creationId xmlns:p14="http://schemas.microsoft.com/office/powerpoint/2010/main" val="3502039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593288" cy="4832092"/>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„Gott, der vollkommene und alleinige Herrscher, der König über alle Könige und der Herr über alle Herren, er, der als einziger Unsterblichkeit besitzt und der in einem unzugänglichen Licht wohnt, er, den kein Mensch je gesehen hat und den kein Mensch je sehen kann. Ihm gebühren Ehre und Macht für immer und ewig! Amen.“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4799856" y="566124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Timotheus-Brief 6,15-16</a:t>
            </a:r>
          </a:p>
        </p:txBody>
      </p:sp>
    </p:spTree>
    <p:extLst>
      <p:ext uri="{BB962C8B-B14F-4D97-AF65-F5344CB8AC3E}">
        <p14:creationId xmlns:p14="http://schemas.microsoft.com/office/powerpoint/2010/main" val="1358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9865096" cy="2862322"/>
          </a:xfrm>
        </p:spPr>
        <p:txBody>
          <a:bodyPr wrap="square">
            <a:spAutoFit/>
          </a:bodyPr>
          <a:lstStyle/>
          <a:p>
            <a:pPr algn="l"/>
            <a:r>
              <a:rPr lang="de-DE" altLang="de-DE" sz="6000" dirty="0">
                <a:solidFill>
                  <a:schemeClr val="tx1"/>
                </a:solidFill>
                <a:effectLst/>
                <a:latin typeface="Source Sans Pro" panose="020B0503030403020204" pitchFamily="34" charset="0"/>
                <a:ea typeface="Source Sans Pro" panose="020B0503030403020204" pitchFamily="34" charset="0"/>
              </a:rPr>
              <a:t>„Lobt ihn für seine gewaltigen Taten, lobt ihn, denn seine </a:t>
            </a:r>
            <a:r>
              <a:rPr lang="de-DE" altLang="de-DE" sz="6000" dirty="0" err="1">
                <a:solidFill>
                  <a:schemeClr val="tx1"/>
                </a:solidFill>
                <a:effectLst/>
                <a:latin typeface="Source Sans Pro" panose="020B0503030403020204" pitchFamily="34" charset="0"/>
                <a:ea typeface="Source Sans Pro" panose="020B0503030403020204" pitchFamily="34" charset="0"/>
              </a:rPr>
              <a:t>Grösse</a:t>
            </a:r>
            <a:r>
              <a:rPr lang="de-DE" altLang="de-DE" sz="6000" dirty="0">
                <a:solidFill>
                  <a:schemeClr val="tx1"/>
                </a:solidFill>
                <a:effectLst/>
                <a:latin typeface="Source Sans Pro" panose="020B0503030403020204" pitchFamily="34" charset="0"/>
                <a:ea typeface="Source Sans Pro" panose="020B0503030403020204" pitchFamily="34" charset="0"/>
              </a:rPr>
              <a:t> ist unermesslich!“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96733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150,2</a:t>
            </a:r>
          </a:p>
        </p:txBody>
      </p:sp>
    </p:spTree>
    <p:extLst>
      <p:ext uri="{BB962C8B-B14F-4D97-AF65-F5344CB8AC3E}">
        <p14:creationId xmlns:p14="http://schemas.microsoft.com/office/powerpoint/2010/main" val="36874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312331"/>
            <a:ext cx="10729192" cy="1938992"/>
          </a:xfrm>
        </p:spPr>
        <p:txBody>
          <a:bodyPr wrap="square">
            <a:spAutoFit/>
          </a:bodyPr>
          <a:lstStyle/>
          <a:p>
            <a:pPr algn="l"/>
            <a:r>
              <a:rPr lang="de-DE" altLang="de-DE" sz="12000" dirty="0">
                <a:solidFill>
                  <a:schemeClr val="tx1"/>
                </a:solidFill>
                <a:effectLst/>
                <a:latin typeface="Source Sans Pro" panose="020B0503030403020204" pitchFamily="34" charset="0"/>
                <a:ea typeface="Source Sans Pro" panose="020B0503030403020204" pitchFamily="34" charset="0"/>
              </a:rPr>
              <a:t>Halleluja!</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150,1</a:t>
            </a:r>
          </a:p>
        </p:txBody>
      </p:sp>
    </p:spTree>
    <p:extLst>
      <p:ext uri="{BB962C8B-B14F-4D97-AF65-F5344CB8AC3E}">
        <p14:creationId xmlns:p14="http://schemas.microsoft.com/office/powerpoint/2010/main" val="3944495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44705" y="332656"/>
            <a:ext cx="11665296"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„Wir hören sie in unsern Sprachen die </a:t>
            </a:r>
            <a:r>
              <a:rPr lang="de-DE" altLang="de-DE" dirty="0" err="1">
                <a:solidFill>
                  <a:schemeClr val="tx1"/>
                </a:solidFill>
                <a:effectLst/>
                <a:latin typeface="Source Sans Pro" panose="020B0503030403020204" pitchFamily="34" charset="0"/>
                <a:ea typeface="Source Sans Pro" panose="020B0503030403020204" pitchFamily="34" charset="0"/>
              </a:rPr>
              <a:t>grossen</a:t>
            </a:r>
            <a:r>
              <a:rPr lang="de-DE" altLang="de-DE" dirty="0">
                <a:solidFill>
                  <a:schemeClr val="tx1"/>
                </a:solidFill>
                <a:effectLst/>
                <a:latin typeface="Source Sans Pro" panose="020B0503030403020204" pitchFamily="34" charset="0"/>
                <a:ea typeface="Source Sans Pro" panose="020B0503030403020204" pitchFamily="34" charset="0"/>
              </a:rPr>
              <a:t> Taten Gottes verkünden.“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4208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2,11</a:t>
            </a:r>
          </a:p>
        </p:txBody>
      </p:sp>
    </p:spTree>
    <p:extLst>
      <p:ext uri="{BB962C8B-B14F-4D97-AF65-F5344CB8AC3E}">
        <p14:creationId xmlns:p14="http://schemas.microsoft.com/office/powerpoint/2010/main" val="2119288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44705" y="332656"/>
            <a:ext cx="11665296"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„Wer den Namen des Herrn anrufen wird, der soll gerettet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4208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2,21</a:t>
            </a:r>
          </a:p>
        </p:txBody>
      </p:sp>
    </p:spTree>
    <p:extLst>
      <p:ext uri="{BB962C8B-B14F-4D97-AF65-F5344CB8AC3E}">
        <p14:creationId xmlns:p14="http://schemas.microsoft.com/office/powerpoint/2010/main" val="3591267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56696"/>
            <a:ext cx="11665296" cy="3416320"/>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„Gott, der seinen eigenen Sohn nicht verschont hat, sondern hat ihn für uns alle dahingegeben – wie sollte er uns mit ihm nicht alles schenken?“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357301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8,32</a:t>
            </a:r>
          </a:p>
        </p:txBody>
      </p:sp>
    </p:spTree>
    <p:extLst>
      <p:ext uri="{BB962C8B-B14F-4D97-AF65-F5344CB8AC3E}">
        <p14:creationId xmlns:p14="http://schemas.microsoft.com/office/powerpoint/2010/main" val="2389196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10657184"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Wofür wir Gott loben sollen</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3837546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260648"/>
            <a:ext cx="11665296"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„Ganz Israel brachte die Lade des Bundes des HERRN hinauf nach Jerusalem mit Jauchzen, Posaunen, Trompeten und hellen Zimbeln,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mit Psaltern und Harfen.“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306141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Chronik 15,28</a:t>
            </a:r>
          </a:p>
        </p:txBody>
      </p:sp>
    </p:spTree>
    <p:extLst>
      <p:ext uri="{BB962C8B-B14F-4D97-AF65-F5344CB8AC3E}">
        <p14:creationId xmlns:p14="http://schemas.microsoft.com/office/powerpoint/2010/main" val="4127214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332656"/>
            <a:ext cx="11665296"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„Ganz Israel jauchzte mit gewaltigem Jauchzen, dass die Erde erdröhnte.“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1328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Samuel 4,5</a:t>
            </a:r>
          </a:p>
        </p:txBody>
      </p:sp>
    </p:spTree>
    <p:extLst>
      <p:ext uri="{BB962C8B-B14F-4D97-AF65-F5344CB8AC3E}">
        <p14:creationId xmlns:p14="http://schemas.microsoft.com/office/powerpoint/2010/main" val="24159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161240" cy="4154984"/>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„Was ist das für ein gewaltiges Jauchzen im Lager der Hebräer? Und als sie erfuhren, dass die Lade des Herrn ins Lager gekommen wäre, fürchteten sich die Philister und sprachen: Gott ist ins Lager gekommen, und riefen: Wehe uns, denn solches ist bisher noch nicht geschehen!“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4799856" y="544522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Samuel 4,6-7</a:t>
            </a:r>
          </a:p>
        </p:txBody>
      </p:sp>
    </p:spTree>
    <p:extLst>
      <p:ext uri="{BB962C8B-B14F-4D97-AF65-F5344CB8AC3E}">
        <p14:creationId xmlns:p14="http://schemas.microsoft.com/office/powerpoint/2010/main" val="1792064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9073008"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Wofür wir Gott loben</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795750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76672"/>
            <a:ext cx="11161240" cy="830997"/>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„Alles, was Odem hat, lobe den Herrn!“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155679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150,6</a:t>
            </a:r>
          </a:p>
        </p:txBody>
      </p:sp>
    </p:spTree>
    <p:extLst>
      <p:ext uri="{BB962C8B-B14F-4D97-AF65-F5344CB8AC3E}">
        <p14:creationId xmlns:p14="http://schemas.microsoft.com/office/powerpoint/2010/main" val="1401583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161240"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„Gott der HERR blies dem Menschen den Odem des Lebens in seine Nase. Und so ward der Mensch ein lebendiges Wesen.“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6369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Mose 2,7</a:t>
            </a:r>
          </a:p>
        </p:txBody>
      </p:sp>
    </p:spTree>
    <p:extLst>
      <p:ext uri="{BB962C8B-B14F-4D97-AF65-F5344CB8AC3E}">
        <p14:creationId xmlns:p14="http://schemas.microsoft.com/office/powerpoint/2010/main" val="4151866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017224" cy="2585323"/>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Lobt Gott in seinem Heiligtum,</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lobt ihn im Himmelsgewölbe,</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das seine </a:t>
            </a:r>
            <a:r>
              <a:rPr lang="de-DE" altLang="de-DE" dirty="0" err="1">
                <a:solidFill>
                  <a:schemeClr val="tx1"/>
                </a:solidFill>
                <a:effectLst/>
                <a:latin typeface="Source Sans Pro" panose="020B0503030403020204" pitchFamily="34" charset="0"/>
                <a:ea typeface="Source Sans Pro" panose="020B0503030403020204" pitchFamily="34" charset="0"/>
              </a:rPr>
              <a:t>grosse</a:t>
            </a:r>
            <a:r>
              <a:rPr lang="de-DE" altLang="de-DE" dirty="0">
                <a:solidFill>
                  <a:schemeClr val="tx1"/>
                </a:solidFill>
                <a:effectLst/>
                <a:latin typeface="Source Sans Pro" panose="020B0503030403020204" pitchFamily="34" charset="0"/>
                <a:ea typeface="Source Sans Pro" panose="020B0503030403020204" pitchFamily="34" charset="0"/>
              </a:rPr>
              <a:t> Macht zeigt!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00013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150,1</a:t>
            </a:r>
          </a:p>
        </p:txBody>
      </p:sp>
    </p:spTree>
    <p:extLst>
      <p:ext uri="{BB962C8B-B14F-4D97-AF65-F5344CB8AC3E}">
        <p14:creationId xmlns:p14="http://schemas.microsoft.com/office/powerpoint/2010/main" val="552166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476672"/>
            <a:ext cx="5760640" cy="1015663"/>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312331"/>
            <a:ext cx="10729192" cy="1938992"/>
          </a:xfrm>
        </p:spPr>
        <p:txBody>
          <a:bodyPr wrap="square">
            <a:spAutoFit/>
          </a:bodyPr>
          <a:lstStyle/>
          <a:p>
            <a:pPr algn="l"/>
            <a:r>
              <a:rPr lang="de-DE" altLang="de-DE" sz="12000" dirty="0">
                <a:solidFill>
                  <a:schemeClr val="tx1"/>
                </a:solidFill>
                <a:effectLst/>
                <a:latin typeface="Source Sans Pro" panose="020B0503030403020204" pitchFamily="34" charset="0"/>
                <a:ea typeface="Source Sans Pro" panose="020B0503030403020204" pitchFamily="34" charset="0"/>
              </a:rPr>
              <a:t>Halleluja!</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150,1</a:t>
            </a:r>
          </a:p>
        </p:txBody>
      </p:sp>
    </p:spTree>
    <p:extLst>
      <p:ext uri="{BB962C8B-B14F-4D97-AF65-F5344CB8AC3E}">
        <p14:creationId xmlns:p14="http://schemas.microsoft.com/office/powerpoint/2010/main" val="3676938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017224" cy="2585323"/>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Lobt Gott in seinem Heiligtum,</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lobt ihn im Himmelsgewölbe,</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das seine </a:t>
            </a:r>
            <a:r>
              <a:rPr lang="de-DE" altLang="de-DE" dirty="0" err="1">
                <a:solidFill>
                  <a:schemeClr val="tx1"/>
                </a:solidFill>
                <a:effectLst/>
                <a:latin typeface="Source Sans Pro" panose="020B0503030403020204" pitchFamily="34" charset="0"/>
                <a:ea typeface="Source Sans Pro" panose="020B0503030403020204" pitchFamily="34" charset="0"/>
              </a:rPr>
              <a:t>grosse</a:t>
            </a:r>
            <a:r>
              <a:rPr lang="de-DE" altLang="de-DE" dirty="0">
                <a:solidFill>
                  <a:schemeClr val="tx1"/>
                </a:solidFill>
                <a:effectLst/>
                <a:latin typeface="Source Sans Pro" panose="020B0503030403020204" pitchFamily="34" charset="0"/>
                <a:ea typeface="Source Sans Pro" panose="020B0503030403020204" pitchFamily="34" charset="0"/>
              </a:rPr>
              <a:t> Macht zeigt!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00013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150,1</a:t>
            </a:r>
          </a:p>
        </p:txBody>
      </p:sp>
    </p:spTree>
    <p:extLst>
      <p:ext uri="{BB962C8B-B14F-4D97-AF65-F5344CB8AC3E}">
        <p14:creationId xmlns:p14="http://schemas.microsoft.com/office/powerpoint/2010/main" val="1525251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657184" cy="2585323"/>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Lobt ihn für seine gewaltigen Taten,</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lobt ihn, denn seine </a:t>
            </a:r>
            <a:r>
              <a:rPr lang="de-DE" altLang="de-DE" dirty="0" err="1">
                <a:solidFill>
                  <a:schemeClr val="tx1"/>
                </a:solidFill>
                <a:effectLst/>
                <a:latin typeface="Source Sans Pro" panose="020B0503030403020204" pitchFamily="34" charset="0"/>
                <a:ea typeface="Source Sans Pro" panose="020B0503030403020204" pitchFamily="34" charset="0"/>
              </a:rPr>
              <a:t>Grösse</a:t>
            </a:r>
            <a:r>
              <a:rPr lang="de-DE" altLang="de-DE" dirty="0">
                <a:solidFill>
                  <a:schemeClr val="tx1"/>
                </a:solidFill>
                <a:effectLst/>
                <a:latin typeface="Source Sans Pro" panose="020B0503030403020204" pitchFamily="34" charset="0"/>
                <a:ea typeface="Source Sans Pro" panose="020B0503030403020204" pitchFamily="34" charset="0"/>
              </a:rPr>
              <a:t> ist unermesslich!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00013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150,2</a:t>
            </a:r>
          </a:p>
        </p:txBody>
      </p:sp>
    </p:spTree>
    <p:extLst>
      <p:ext uri="{BB962C8B-B14F-4D97-AF65-F5344CB8AC3E}">
        <p14:creationId xmlns:p14="http://schemas.microsoft.com/office/powerpoint/2010/main" val="21217644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0657184"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Lobt ihn mit Hörnerschall,</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lobt ihn mit Harfe und Zither!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00013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150,3</a:t>
            </a:r>
          </a:p>
        </p:txBody>
      </p:sp>
    </p:spTree>
    <p:extLst>
      <p:ext uri="{BB962C8B-B14F-4D97-AF65-F5344CB8AC3E}">
        <p14:creationId xmlns:p14="http://schemas.microsoft.com/office/powerpoint/2010/main" val="34890896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657184" cy="2585323"/>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Lobt ihn mit Pauke und Reigentanz,</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lobt ihn mit Saiteninstrumenten</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und Flötenspiel!</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00013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150,4</a:t>
            </a:r>
          </a:p>
        </p:txBody>
      </p:sp>
    </p:spTree>
    <p:extLst>
      <p:ext uri="{BB962C8B-B14F-4D97-AF65-F5344CB8AC3E}">
        <p14:creationId xmlns:p14="http://schemas.microsoft.com/office/powerpoint/2010/main" val="427028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2000656" cy="1631216"/>
          </a:xfrm>
        </p:spPr>
        <p:txBody>
          <a:bodyPr wrap="square">
            <a:spAutoFit/>
          </a:bodyPr>
          <a:lstStyle/>
          <a:p>
            <a:pPr algn="l"/>
            <a:r>
              <a:rPr lang="de-DE" altLang="de-DE" sz="5000" dirty="0">
                <a:solidFill>
                  <a:schemeClr val="tx1"/>
                </a:solidFill>
                <a:effectLst/>
                <a:latin typeface="Source Sans Pro" panose="020B0503030403020204" pitchFamily="34" charset="0"/>
                <a:ea typeface="Source Sans Pro" panose="020B0503030403020204" pitchFamily="34" charset="0"/>
              </a:rPr>
              <a:t>Lobt ihn mit hell tönenden Zimbeln,</a:t>
            </a:r>
            <a:br>
              <a:rPr lang="de-DE" altLang="de-DE" sz="5000" dirty="0">
                <a:solidFill>
                  <a:schemeClr val="tx1"/>
                </a:solidFill>
                <a:effectLst/>
                <a:latin typeface="Source Sans Pro" panose="020B0503030403020204" pitchFamily="34" charset="0"/>
                <a:ea typeface="Source Sans Pro" panose="020B0503030403020204" pitchFamily="34" charset="0"/>
              </a:rPr>
            </a:br>
            <a:r>
              <a:rPr lang="de-DE" altLang="de-DE" sz="5000" dirty="0">
                <a:solidFill>
                  <a:schemeClr val="tx1"/>
                </a:solidFill>
                <a:effectLst/>
                <a:latin typeface="Source Sans Pro" panose="020B0503030403020204" pitchFamily="34" charset="0"/>
                <a:ea typeface="Source Sans Pro" panose="020B0503030403020204" pitchFamily="34" charset="0"/>
              </a:rPr>
              <a:t>lobt ihn auch mit tief schallenden Zimbeln!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4928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150,5</a:t>
            </a:r>
          </a:p>
        </p:txBody>
      </p:sp>
    </p:spTree>
    <p:extLst>
      <p:ext uri="{BB962C8B-B14F-4D97-AF65-F5344CB8AC3E}">
        <p14:creationId xmlns:p14="http://schemas.microsoft.com/office/powerpoint/2010/main" val="10648888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256580"/>
            <a:ext cx="10729192" cy="2308324"/>
          </a:xfrm>
        </p:spPr>
        <p:txBody>
          <a:bodyPr wrap="square">
            <a:spAutoFit/>
          </a:bodyPr>
          <a:lstStyle/>
          <a:p>
            <a:pPr algn="l"/>
            <a:r>
              <a:rPr lang="de-DE" altLang="de-DE" sz="7200" dirty="0">
                <a:solidFill>
                  <a:schemeClr val="tx1"/>
                </a:solidFill>
                <a:effectLst/>
                <a:latin typeface="Source Sans Pro" panose="020B0503030403020204" pitchFamily="34" charset="0"/>
                <a:ea typeface="Source Sans Pro" panose="020B0503030403020204" pitchFamily="34" charset="0"/>
              </a:rPr>
              <a:t>Alles, was atmet,</a:t>
            </a:r>
            <a:br>
              <a:rPr lang="de-DE" altLang="de-DE" sz="7200" dirty="0">
                <a:solidFill>
                  <a:schemeClr val="tx1"/>
                </a:solidFill>
                <a:effectLst/>
                <a:latin typeface="Source Sans Pro" panose="020B0503030403020204" pitchFamily="34" charset="0"/>
                <a:ea typeface="Source Sans Pro" panose="020B0503030403020204" pitchFamily="34" charset="0"/>
              </a:rPr>
            </a:br>
            <a:r>
              <a:rPr lang="de-DE" altLang="de-DE" sz="7200" dirty="0">
                <a:solidFill>
                  <a:schemeClr val="tx1"/>
                </a:solidFill>
                <a:effectLst/>
                <a:latin typeface="Source Sans Pro" panose="020B0503030403020204" pitchFamily="34" charset="0"/>
                <a:ea typeface="Source Sans Pro" panose="020B0503030403020204" pitchFamily="34" charset="0"/>
              </a:rPr>
              <a:t>lobe den Herrn!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150,6</a:t>
            </a:r>
          </a:p>
        </p:txBody>
      </p:sp>
    </p:spTree>
    <p:extLst>
      <p:ext uri="{BB962C8B-B14F-4D97-AF65-F5344CB8AC3E}">
        <p14:creationId xmlns:p14="http://schemas.microsoft.com/office/powerpoint/2010/main" val="5698149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256580"/>
            <a:ext cx="10729192" cy="2308324"/>
          </a:xfrm>
        </p:spPr>
        <p:txBody>
          <a:bodyPr wrap="square">
            <a:spAutoFit/>
          </a:bodyPr>
          <a:lstStyle/>
          <a:p>
            <a:pPr algn="l"/>
            <a:r>
              <a:rPr lang="de-DE" altLang="de-DE" sz="7200" dirty="0">
                <a:solidFill>
                  <a:schemeClr val="tx1"/>
                </a:solidFill>
                <a:effectLst/>
                <a:latin typeface="Source Sans Pro" panose="020B0503030403020204" pitchFamily="34" charset="0"/>
                <a:ea typeface="Source Sans Pro" panose="020B0503030403020204" pitchFamily="34" charset="0"/>
              </a:rPr>
              <a:t>Alles, was atmet,</a:t>
            </a:r>
            <a:br>
              <a:rPr lang="de-DE" altLang="de-DE" sz="7200" dirty="0">
                <a:solidFill>
                  <a:schemeClr val="tx1"/>
                </a:solidFill>
                <a:effectLst/>
                <a:latin typeface="Source Sans Pro" panose="020B0503030403020204" pitchFamily="34" charset="0"/>
                <a:ea typeface="Source Sans Pro" panose="020B0503030403020204" pitchFamily="34" charset="0"/>
              </a:rPr>
            </a:br>
            <a:r>
              <a:rPr lang="de-DE" altLang="de-DE" sz="7200" dirty="0">
                <a:solidFill>
                  <a:schemeClr val="tx1"/>
                </a:solidFill>
                <a:effectLst/>
                <a:latin typeface="Source Sans Pro" panose="020B0503030403020204" pitchFamily="34" charset="0"/>
                <a:ea typeface="Source Sans Pro" panose="020B0503030403020204" pitchFamily="34" charset="0"/>
              </a:rPr>
              <a:t>lobe den Herrn!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150,6</a:t>
            </a:r>
          </a:p>
        </p:txBody>
      </p:sp>
      <p:sp>
        <p:nvSpPr>
          <p:cNvPr id="5" name="Rectangle 2">
            <a:extLst>
              <a:ext uri="{FF2B5EF4-FFF2-40B4-BE49-F238E27FC236}">
                <a16:creationId xmlns:a16="http://schemas.microsoft.com/office/drawing/2014/main" xmlns="" id="{89DAEFE5-B643-4376-BA7E-1A2C3D65F440}"/>
              </a:ext>
            </a:extLst>
          </p:cNvPr>
          <p:cNvSpPr txBox="1">
            <a:spLocks noChangeArrowheads="1"/>
          </p:cNvSpPr>
          <p:nvPr/>
        </p:nvSpPr>
        <p:spPr bwMode="auto">
          <a:xfrm>
            <a:off x="2855640" y="4149080"/>
            <a:ext cx="633670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DE" altLang="de-DE" sz="12000" kern="0">
                <a:solidFill>
                  <a:schemeClr val="tx1"/>
                </a:solidFill>
                <a:effectLst/>
                <a:latin typeface="Source Sans Pro" panose="020B0503030403020204" pitchFamily="34" charset="0"/>
                <a:ea typeface="Source Sans Pro" panose="020B0503030403020204" pitchFamily="34" charset="0"/>
              </a:rPr>
              <a:t>Halleluja!</a:t>
            </a:r>
            <a:endParaRPr lang="de-DE" altLang="de-DE" sz="12000" kern="0" dirty="0">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39302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657184" cy="2585323"/>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Lobt ihn für seine gewaltigen Taten,</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lobt ihn, denn seine </a:t>
            </a:r>
            <a:r>
              <a:rPr lang="de-DE" altLang="de-DE" dirty="0" err="1">
                <a:solidFill>
                  <a:schemeClr val="tx1"/>
                </a:solidFill>
                <a:effectLst/>
                <a:latin typeface="Source Sans Pro" panose="020B0503030403020204" pitchFamily="34" charset="0"/>
                <a:ea typeface="Source Sans Pro" panose="020B0503030403020204" pitchFamily="34" charset="0"/>
              </a:rPr>
              <a:t>Grösse</a:t>
            </a:r>
            <a:r>
              <a:rPr lang="de-DE" altLang="de-DE" dirty="0">
                <a:solidFill>
                  <a:schemeClr val="tx1"/>
                </a:solidFill>
                <a:effectLst/>
                <a:latin typeface="Source Sans Pro" panose="020B0503030403020204" pitchFamily="34" charset="0"/>
                <a:ea typeface="Source Sans Pro" panose="020B0503030403020204" pitchFamily="34" charset="0"/>
              </a:rPr>
              <a:t> ist unermesslich!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00013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150,2</a:t>
            </a:r>
          </a:p>
        </p:txBody>
      </p:sp>
    </p:spTree>
    <p:extLst>
      <p:ext uri="{BB962C8B-B14F-4D97-AF65-F5344CB8AC3E}">
        <p14:creationId xmlns:p14="http://schemas.microsoft.com/office/powerpoint/2010/main" val="100335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0657184"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Lobt ihn mit Hörnerschall,</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lobt ihn mit Harfe und Zither!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00013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150,3</a:t>
            </a:r>
          </a:p>
        </p:txBody>
      </p:sp>
    </p:spTree>
    <p:extLst>
      <p:ext uri="{BB962C8B-B14F-4D97-AF65-F5344CB8AC3E}">
        <p14:creationId xmlns:p14="http://schemas.microsoft.com/office/powerpoint/2010/main" val="2062414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657184" cy="2585323"/>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Lobt ihn mit Pauke und Reigentanz,</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lobt ihn mit Saiteninstrumenten</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und Flötenspiel!</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00013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150,4</a:t>
            </a:r>
          </a:p>
        </p:txBody>
      </p:sp>
    </p:spTree>
    <p:extLst>
      <p:ext uri="{BB962C8B-B14F-4D97-AF65-F5344CB8AC3E}">
        <p14:creationId xmlns:p14="http://schemas.microsoft.com/office/powerpoint/2010/main" val="955501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2000656" cy="1631216"/>
          </a:xfrm>
        </p:spPr>
        <p:txBody>
          <a:bodyPr wrap="square">
            <a:spAutoFit/>
          </a:bodyPr>
          <a:lstStyle/>
          <a:p>
            <a:pPr algn="l"/>
            <a:r>
              <a:rPr lang="de-DE" altLang="de-DE" sz="5000" dirty="0">
                <a:solidFill>
                  <a:schemeClr val="tx1"/>
                </a:solidFill>
                <a:effectLst/>
                <a:latin typeface="Source Sans Pro" panose="020B0503030403020204" pitchFamily="34" charset="0"/>
                <a:ea typeface="Source Sans Pro" panose="020B0503030403020204" pitchFamily="34" charset="0"/>
              </a:rPr>
              <a:t>Lobt ihn mit hell tönenden Zimbeln,</a:t>
            </a:r>
            <a:br>
              <a:rPr lang="de-DE" altLang="de-DE" sz="5000" dirty="0">
                <a:solidFill>
                  <a:schemeClr val="tx1"/>
                </a:solidFill>
                <a:effectLst/>
                <a:latin typeface="Source Sans Pro" panose="020B0503030403020204" pitchFamily="34" charset="0"/>
                <a:ea typeface="Source Sans Pro" panose="020B0503030403020204" pitchFamily="34" charset="0"/>
              </a:rPr>
            </a:br>
            <a:r>
              <a:rPr lang="de-DE" altLang="de-DE" sz="5000" dirty="0">
                <a:solidFill>
                  <a:schemeClr val="tx1"/>
                </a:solidFill>
                <a:effectLst/>
                <a:latin typeface="Source Sans Pro" panose="020B0503030403020204" pitchFamily="34" charset="0"/>
                <a:ea typeface="Source Sans Pro" panose="020B0503030403020204" pitchFamily="34" charset="0"/>
              </a:rPr>
              <a:t>lobt ihn auch mit tief schallenden Zimbeln!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4928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150,5</a:t>
            </a:r>
          </a:p>
        </p:txBody>
      </p:sp>
    </p:spTree>
    <p:extLst>
      <p:ext uri="{BB962C8B-B14F-4D97-AF65-F5344CB8AC3E}">
        <p14:creationId xmlns:p14="http://schemas.microsoft.com/office/powerpoint/2010/main" val="895089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256580"/>
            <a:ext cx="10729192" cy="2308324"/>
          </a:xfrm>
        </p:spPr>
        <p:txBody>
          <a:bodyPr wrap="square">
            <a:spAutoFit/>
          </a:bodyPr>
          <a:lstStyle/>
          <a:p>
            <a:pPr algn="l"/>
            <a:r>
              <a:rPr lang="de-DE" altLang="de-DE" sz="7200" dirty="0">
                <a:solidFill>
                  <a:schemeClr val="tx1"/>
                </a:solidFill>
                <a:effectLst/>
                <a:latin typeface="Source Sans Pro" panose="020B0503030403020204" pitchFamily="34" charset="0"/>
                <a:ea typeface="Source Sans Pro" panose="020B0503030403020204" pitchFamily="34" charset="0"/>
              </a:rPr>
              <a:t>Alles, was atmet,</a:t>
            </a:r>
            <a:br>
              <a:rPr lang="de-DE" altLang="de-DE" sz="7200" dirty="0">
                <a:solidFill>
                  <a:schemeClr val="tx1"/>
                </a:solidFill>
                <a:effectLst/>
                <a:latin typeface="Source Sans Pro" panose="020B0503030403020204" pitchFamily="34" charset="0"/>
                <a:ea typeface="Source Sans Pro" panose="020B0503030403020204" pitchFamily="34" charset="0"/>
              </a:rPr>
            </a:br>
            <a:r>
              <a:rPr lang="de-DE" altLang="de-DE" sz="7200" dirty="0">
                <a:solidFill>
                  <a:schemeClr val="tx1"/>
                </a:solidFill>
                <a:effectLst/>
                <a:latin typeface="Source Sans Pro" panose="020B0503030403020204" pitchFamily="34" charset="0"/>
                <a:ea typeface="Source Sans Pro" panose="020B0503030403020204" pitchFamily="34" charset="0"/>
              </a:rPr>
              <a:t>lobe den Herrn!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150,6</a:t>
            </a:r>
          </a:p>
        </p:txBody>
      </p:sp>
    </p:spTree>
    <p:extLst>
      <p:ext uri="{BB962C8B-B14F-4D97-AF65-F5344CB8AC3E}">
        <p14:creationId xmlns:p14="http://schemas.microsoft.com/office/powerpoint/2010/main" val="283799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256580"/>
            <a:ext cx="10729192" cy="2308324"/>
          </a:xfrm>
        </p:spPr>
        <p:txBody>
          <a:bodyPr wrap="square">
            <a:spAutoFit/>
          </a:bodyPr>
          <a:lstStyle/>
          <a:p>
            <a:pPr algn="l"/>
            <a:r>
              <a:rPr lang="de-DE" altLang="de-DE" sz="7200" dirty="0">
                <a:solidFill>
                  <a:schemeClr val="tx1"/>
                </a:solidFill>
                <a:effectLst/>
                <a:latin typeface="Source Sans Pro" panose="020B0503030403020204" pitchFamily="34" charset="0"/>
                <a:ea typeface="Source Sans Pro" panose="020B0503030403020204" pitchFamily="34" charset="0"/>
              </a:rPr>
              <a:t>Alles, was atmet,</a:t>
            </a:r>
            <a:br>
              <a:rPr lang="de-DE" altLang="de-DE" sz="7200" dirty="0">
                <a:solidFill>
                  <a:schemeClr val="tx1"/>
                </a:solidFill>
                <a:effectLst/>
                <a:latin typeface="Source Sans Pro" panose="020B0503030403020204" pitchFamily="34" charset="0"/>
                <a:ea typeface="Source Sans Pro" panose="020B0503030403020204" pitchFamily="34" charset="0"/>
              </a:rPr>
            </a:br>
            <a:r>
              <a:rPr lang="de-DE" altLang="de-DE" sz="7200" dirty="0">
                <a:solidFill>
                  <a:schemeClr val="tx1"/>
                </a:solidFill>
                <a:effectLst/>
                <a:latin typeface="Source Sans Pro" panose="020B0503030403020204" pitchFamily="34" charset="0"/>
                <a:ea typeface="Source Sans Pro" panose="020B0503030403020204" pitchFamily="34" charset="0"/>
              </a:rPr>
              <a:t>lobe den Herrn!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150,6</a:t>
            </a:r>
          </a:p>
        </p:txBody>
      </p:sp>
      <p:sp>
        <p:nvSpPr>
          <p:cNvPr id="5" name="Rectangle 2">
            <a:extLst>
              <a:ext uri="{FF2B5EF4-FFF2-40B4-BE49-F238E27FC236}">
                <a16:creationId xmlns:a16="http://schemas.microsoft.com/office/drawing/2014/main" xmlns="" id="{89DAEFE5-B643-4376-BA7E-1A2C3D65F440}"/>
              </a:ext>
            </a:extLst>
          </p:cNvPr>
          <p:cNvSpPr txBox="1">
            <a:spLocks noChangeArrowheads="1"/>
          </p:cNvSpPr>
          <p:nvPr/>
        </p:nvSpPr>
        <p:spPr bwMode="auto">
          <a:xfrm>
            <a:off x="2855640" y="4149080"/>
            <a:ext cx="633670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DE" altLang="de-DE" sz="12000" kern="0">
                <a:solidFill>
                  <a:schemeClr val="tx1"/>
                </a:solidFill>
                <a:effectLst/>
                <a:latin typeface="Source Sans Pro" panose="020B0503030403020204" pitchFamily="34" charset="0"/>
                <a:ea typeface="Source Sans Pro" panose="020B0503030403020204" pitchFamily="34" charset="0"/>
              </a:rPr>
              <a:t>Halleluja!</a:t>
            </a:r>
            <a:endParaRPr lang="de-DE" altLang="de-DE" sz="12000" kern="0" dirty="0">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60233202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512</Words>
  <Application>Microsoft Office PowerPoint</Application>
  <PresentationFormat>Benutzerdefiniert</PresentationFormat>
  <Paragraphs>106</Paragraphs>
  <Slides>38</Slides>
  <Notes>38</Notes>
  <HiddenSlides>0</HiddenSlides>
  <MMClips>0</MMClips>
  <ScaleCrop>false</ScaleCrop>
  <HeadingPairs>
    <vt:vector size="4" baseType="variant">
      <vt:variant>
        <vt:lpstr>Design</vt:lpstr>
      </vt:variant>
      <vt:variant>
        <vt:i4>1</vt:i4>
      </vt:variant>
      <vt:variant>
        <vt:lpstr>Folientitel</vt:lpstr>
      </vt:variant>
      <vt:variant>
        <vt:i4>38</vt:i4>
      </vt:variant>
    </vt:vector>
  </HeadingPairs>
  <TitlesOfParts>
    <vt:vector size="39" baseType="lpstr">
      <vt:lpstr>Designvorlage 'Berggipfel'</vt:lpstr>
      <vt:lpstr>Alles, was atmet, soll Gott loben!</vt:lpstr>
      <vt:lpstr>Halleluja!</vt:lpstr>
      <vt:lpstr>Lobt Gott in seinem Heiligtum, lobt ihn im Himmelsgewölbe, das seine grosse Macht zeigt!</vt:lpstr>
      <vt:lpstr>Lobt ihn für seine gewaltigen Taten, lobt ihn, denn seine Grösse ist unermesslich!</vt:lpstr>
      <vt:lpstr>Lobt ihn mit Hörnerschall, lobt ihn mit Harfe und Zither!</vt:lpstr>
      <vt:lpstr>Lobt ihn mit Pauke und Reigentanz, lobt ihn mit Saiteninstrumenten und Flötenspiel!</vt:lpstr>
      <vt:lpstr>Lobt ihn mit hell tönenden Zimbeln, lobt ihn auch mit tief schallenden Zimbeln!</vt:lpstr>
      <vt:lpstr>Alles, was atmet, lobe den Herrn!</vt:lpstr>
      <vt:lpstr>Alles, was atmet, lobe den Herrn!</vt:lpstr>
      <vt:lpstr>Halleluja! Lobt Gott in seinem Heiligtum, lobt ihn im Himmelsgewölbe, das seine grosse Macht zeigt! Ps.150,1.  Lobt ihn für seine gewaltigen Taten, lobt ihn, denn seine Grösse ist unermesslich! Ps.150,2.  Lobt ihn mit Hörnerschall, lobt ihn mit Harfe und Zither! Ps.150,3.  Lobt ihn mit Pauke und Reigentanz, lobt ihn mit Saiteninstrumenten und Flötenspiel! Ps.150,4.  Lobt ihn mit hell tönenden Zimbeln, lobt ihn auch mit tief schallenden Zimbeln! Ps.150,5.  Alles, was atmet, lobe den Herrn! Halleluja! Ps.150,6. </vt:lpstr>
      <vt:lpstr>Halleluja! Lobt Gott in seinem Heiligtum, lobt ihn im Himmelsgewölbe, das seine grosse Macht zeigt! Ps.150,1.  Lobt ihn für seine gewaltigen Taten, lobt ihn, denn seine Grösse ist unermesslich! Ps.150,2.  Lobt ihn mit Hörnerschall, lobt ihn mit Harfe und Zither! Ps.150,3.  Lobt ihn mit Pauke und Reigentanz, lobt ihn mit Saiteninstrumenten und Flötenspiel! Ps.150,4.  Lobt ihn mit hell tönenden Zimbeln, lobt ihn auch mit tief schallenden Zimbeln! Ps.150,5.  Alles, was atmet, lobe den Herrn! Halleluja! Ps.150,6. </vt:lpstr>
      <vt:lpstr>Halleluja! Lobt Gott in seinem Heiligtum, lobt ihn im Himmelsgewölbe, das seine grosse Macht zeigt! Ps.150,1.  Lobt ihn für seine gewaltigen Taten, lobt ihn, denn seine Grösse ist unermesslich! Ps.150,2.  Lobt ihn mit Hörnerschall, lobt ihn mit Harfe und Zither! Ps.150,3.  Lobt ihn mit Pauke und Reigentanz, lobt ihn mit Saiteninstrumenten und Flötenspiel! Ps.150,4.  Lobt ihn mit hell tönenden Zimbeln, lobt ihn auch mit tief schallenden Zimbeln! Ps.150,5.  Alles, was atmet, lobe den Herrn! Halleluja! Ps.150,6. </vt:lpstr>
      <vt:lpstr>Halleluja! Lobt Gott in seinem Heiligtum, lobt ihn im Himmelsgewölbe, das seine grosse Macht zeigt! Ps.150,1.  Lobt ihn für seine gewaltigen Taten, lobt ihn, denn seine Grösse ist unermesslich! Ps.150,2.  Lobt ihn mit Hörnerschall, lobt ihn mit Harfe und Zither! Ps.150,3.  Lobt ihn mit Pauke und Reigentanz, lobt ihn mit Saiteninstrumenten und Flötenspiel! Ps.150,4.  Lobt ihn mit hell tönenden Zimbeln, lobt ihn auch mit tief schallenden Zimbeln! Ps.150,5.  Alles, was atmet, lobe den Herrn! Halleluja! Ps.150,6. </vt:lpstr>
      <vt:lpstr>Halleluja! Lobt Gott in seinem Heiligtum, lobt ihn im Himmelsgewölbe, das seine grosse Macht zeigt! Ps.150,1.  Lobt ihn für seine gewaltigen Taten, lobt ihn, denn seine Grösse ist unermesslich! Ps.150,2.  Lobt ihn mit Hörnerschall, lobt ihn mit Harfe und Zither! Ps.150,3.  Lobt ihn mit Pauke und Reigentanz, lobt ihn mit Saiteninstrumenten und Flötenspiel! Ps.150,4.  Lobt ihn mit hell tönenden Zimbeln, lobt ihn auch mit tief schallenden Zimbeln! Ps.150,5.  Alles, was atmet, lobe den Herrn! Halleluja! Ps.150,6. </vt:lpstr>
      <vt:lpstr>PowerPoint-Präsentation</vt:lpstr>
      <vt:lpstr>I. Wofür wir Gott loben sollen</vt:lpstr>
      <vt:lpstr>„Lobt Gott in seinem Heiligtum, lobt ihn im Himmelsgewölbe, das seine grosse Macht zeigt!“</vt:lpstr>
      <vt:lpstr>„Gott, der vollkommene und alleinige Herrscher, der König über alle Könige und der Herr über alle Herren, er, der als einziger Unsterblichkeit besitzt und der in einem unzugänglichen Licht wohnt, er, den kein Mensch je gesehen hat und den kein Mensch je sehen kann. Ihm gebühren Ehre und Macht für immer und ewig! Amen.“</vt:lpstr>
      <vt:lpstr>„Lobt ihn für seine gewaltigen Taten, lobt ihn, denn seine Grösse ist unermesslich!“</vt:lpstr>
      <vt:lpstr>„Wir hören sie in unsern Sprachen die grossen Taten Gottes verkünden.“</vt:lpstr>
      <vt:lpstr>„Wer den Namen des Herrn anrufen wird, der soll gerettet werden.“</vt:lpstr>
      <vt:lpstr>„Gott, der seinen eigenen Sohn nicht verschont hat, sondern hat ihn für uns alle dahingegeben – wie sollte er uns mit ihm nicht alles schenken?“</vt:lpstr>
      <vt:lpstr>II. Wofür wir Gott loben sollen</vt:lpstr>
      <vt:lpstr>„Ganz Israel brachte die Lade des Bundes des HERRN hinauf nach Jerusalem mit Jauchzen, Posaunen, Trompeten und hellen Zimbeln, mit Psaltern und Harfen.“</vt:lpstr>
      <vt:lpstr>„Ganz Israel jauchzte mit gewaltigem Jauchzen, dass die Erde erdröhnte.“</vt:lpstr>
      <vt:lpstr>„Was ist das für ein gewaltiges Jauchzen im Lager der Hebräer? Und als sie erfuhren, dass die Lade des Herrn ins Lager gekommen wäre, fürchteten sich die Philister und sprachen: Gott ist ins Lager gekommen, und riefen: Wehe uns, denn solches ist bisher noch nicht geschehen!“</vt:lpstr>
      <vt:lpstr>III. Wofür wir Gott loben</vt:lpstr>
      <vt:lpstr>„Alles, was Odem hat, lobe den Herrn!“</vt:lpstr>
      <vt:lpstr>„Gott der HERR blies dem Menschen den Odem des Lebens in seine Nase. Und so ward der Mensch ein lebendiges Wesen.“</vt:lpstr>
      <vt:lpstr>Schlussgedanke</vt:lpstr>
      <vt:lpstr>Halleluja!</vt:lpstr>
      <vt:lpstr>Lobt Gott in seinem Heiligtum, lobt ihn im Himmelsgewölbe, das seine grosse Macht zeigt!</vt:lpstr>
      <vt:lpstr>Lobt ihn für seine gewaltigen Taten, lobt ihn, denn seine Grösse ist unermesslich!</vt:lpstr>
      <vt:lpstr>Lobt ihn mit Hörnerschall, lobt ihn mit Harfe und Zither!</vt:lpstr>
      <vt:lpstr>Lobt ihn mit Pauke und Reigentanz, lobt ihn mit Saiteninstrumenten und Flötenspiel!</vt:lpstr>
      <vt:lpstr>Lobt ihn mit hell tönenden Zimbeln, lobt ihn auch mit tief schallenden Zimbeln!</vt:lpstr>
      <vt:lpstr>Alles, was atmet, lobe den Herrn!</vt:lpstr>
      <vt:lpstr>Alles, was atmet, lobe den Herrn!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Alles, was atmet soll Gott loben! - Folien</dc:title>
  <dc:creator>Jürg Birnstiel</dc:creator>
  <cp:lastModifiedBy>Me</cp:lastModifiedBy>
  <cp:revision>763</cp:revision>
  <dcterms:created xsi:type="dcterms:W3CDTF">2013-11-12T15:20:47Z</dcterms:created>
  <dcterms:modified xsi:type="dcterms:W3CDTF">2021-12-27T17:37:45Z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