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3" r:id="rId1"/>
  </p:sldMasterIdLst>
  <p:notesMasterIdLst>
    <p:notesMasterId r:id="rId40"/>
  </p:notesMasterIdLst>
  <p:handoutMasterIdLst>
    <p:handoutMasterId r:id="rId41"/>
  </p:handoutMasterIdLst>
  <p:sldIdLst>
    <p:sldId id="405" r:id="rId2"/>
    <p:sldId id="481" r:id="rId3"/>
    <p:sldId id="416" r:id="rId4"/>
    <p:sldId id="482" r:id="rId5"/>
    <p:sldId id="483" r:id="rId6"/>
    <p:sldId id="484" r:id="rId7"/>
    <p:sldId id="485" r:id="rId8"/>
    <p:sldId id="486" r:id="rId9"/>
    <p:sldId id="487" r:id="rId10"/>
    <p:sldId id="258" r:id="rId11"/>
    <p:sldId id="417" r:id="rId12"/>
    <p:sldId id="457" r:id="rId13"/>
    <p:sldId id="488" r:id="rId14"/>
    <p:sldId id="466" r:id="rId15"/>
    <p:sldId id="459" r:id="rId16"/>
    <p:sldId id="460" r:id="rId17"/>
    <p:sldId id="489" r:id="rId18"/>
    <p:sldId id="470" r:id="rId19"/>
    <p:sldId id="471" r:id="rId20"/>
    <p:sldId id="472" r:id="rId21"/>
    <p:sldId id="490" r:id="rId22"/>
    <p:sldId id="491" r:id="rId23"/>
    <p:sldId id="314" r:id="rId24"/>
    <p:sldId id="440" r:id="rId25"/>
    <p:sldId id="492" r:id="rId26"/>
    <p:sldId id="493" r:id="rId27"/>
    <p:sldId id="494" r:id="rId28"/>
    <p:sldId id="495" r:id="rId29"/>
    <p:sldId id="496" r:id="rId30"/>
    <p:sldId id="501" r:id="rId31"/>
    <p:sldId id="497" r:id="rId32"/>
    <p:sldId id="502" r:id="rId33"/>
    <p:sldId id="503" r:id="rId34"/>
    <p:sldId id="500" r:id="rId35"/>
    <p:sldId id="504" r:id="rId36"/>
    <p:sldId id="259" r:id="rId37"/>
    <p:sldId id="505" r:id="rId38"/>
    <p:sldId id="506" r:id="rId39"/>
  </p:sldIdLst>
  <p:sldSz cx="9144000" cy="6858000" type="screen4x3"/>
  <p:notesSz cx="6858000" cy="9144000"/>
  <p:defaultTextStyle>
    <a:defPPr>
      <a:defRPr lang="el-G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496" autoAdjust="0"/>
    <p:restoredTop sz="94698" autoAdjust="0"/>
  </p:normalViewPr>
  <p:slideViewPr>
    <p:cSldViewPr>
      <p:cViewPr>
        <p:scale>
          <a:sx n="120" d="100"/>
          <a:sy n="120" d="100"/>
        </p:scale>
        <p:origin x="-1380" y="-20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0" Type="http://schemas.openxmlformats.org/officeDocument/2006/relationships/slide" Target="slides/slide19.xml"/><Relationship Id="rId41"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0626"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de-DE" altLang="de-DE"/>
          </a:p>
        </p:txBody>
      </p:sp>
      <p:sp>
        <p:nvSpPr>
          <p:cNvPr id="410627"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de-DE" altLang="de-DE"/>
          </a:p>
        </p:txBody>
      </p:sp>
      <p:sp>
        <p:nvSpPr>
          <p:cNvPr id="410628"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de-DE" altLang="de-DE"/>
          </a:p>
        </p:txBody>
      </p:sp>
      <p:sp>
        <p:nvSpPr>
          <p:cNvPr id="410629"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4D6258F2-4D9E-4ACF-8A53-7F39C5825CA5}" type="slidenum">
              <a:rPr lang="de-DE" altLang="de-DE"/>
              <a:pPr/>
              <a:t>‹Nr.›</a:t>
            </a:fld>
            <a:endParaRPr lang="de-DE" altLang="de-DE"/>
          </a:p>
        </p:txBody>
      </p:sp>
    </p:spTree>
    <p:extLst>
      <p:ext uri="{BB962C8B-B14F-4D97-AF65-F5344CB8AC3E}">
        <p14:creationId xmlns:p14="http://schemas.microsoft.com/office/powerpoint/2010/main" val="11147445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165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de-DE" altLang="de-DE"/>
          </a:p>
        </p:txBody>
      </p:sp>
      <p:sp>
        <p:nvSpPr>
          <p:cNvPr id="411651"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de-DE" altLang="de-DE"/>
          </a:p>
        </p:txBody>
      </p:sp>
      <p:sp>
        <p:nvSpPr>
          <p:cNvPr id="41165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1653"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DE" altLang="de-DE" smtClean="0"/>
              <a:t>Click to edit Master text styles</a:t>
            </a:r>
          </a:p>
          <a:p>
            <a:pPr lvl="1"/>
            <a:r>
              <a:rPr lang="de-DE" altLang="de-DE" smtClean="0"/>
              <a:t>Second level</a:t>
            </a:r>
          </a:p>
          <a:p>
            <a:pPr lvl="2"/>
            <a:r>
              <a:rPr lang="de-DE" altLang="de-DE" smtClean="0"/>
              <a:t>Third level</a:t>
            </a:r>
          </a:p>
          <a:p>
            <a:pPr lvl="3"/>
            <a:r>
              <a:rPr lang="de-DE" altLang="de-DE" smtClean="0"/>
              <a:t>Fourth level</a:t>
            </a:r>
          </a:p>
          <a:p>
            <a:pPr lvl="4"/>
            <a:r>
              <a:rPr lang="de-DE" altLang="de-DE" smtClean="0"/>
              <a:t>Fifth level</a:t>
            </a:r>
          </a:p>
        </p:txBody>
      </p:sp>
      <p:sp>
        <p:nvSpPr>
          <p:cNvPr id="411654"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de-DE" altLang="de-DE"/>
          </a:p>
        </p:txBody>
      </p:sp>
      <p:sp>
        <p:nvSpPr>
          <p:cNvPr id="411655"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FF3A1507-B434-4CFD-9DD6-B112AA47DDEE}" type="slidenum">
              <a:rPr lang="de-DE" altLang="de-DE"/>
              <a:pPr/>
              <a:t>‹Nr.›</a:t>
            </a:fld>
            <a:endParaRPr lang="de-DE" altLang="de-DE"/>
          </a:p>
        </p:txBody>
      </p:sp>
    </p:spTree>
    <p:extLst>
      <p:ext uri="{BB962C8B-B14F-4D97-AF65-F5344CB8AC3E}">
        <p14:creationId xmlns:p14="http://schemas.microsoft.com/office/powerpoint/2010/main" val="406321310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10</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11</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12</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13</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14</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15</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16</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17</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18</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19</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20</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21</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22</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23</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24</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25</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26</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27</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28</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29</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30</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31</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32</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33</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34</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35</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36</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37</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38</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4</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5</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6</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7</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8</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9</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grpSp>
        <p:nvGrpSpPr>
          <p:cNvPr id="388124" name="Group 28"/>
          <p:cNvGrpSpPr>
            <a:grpSpLocks/>
          </p:cNvGrpSpPr>
          <p:nvPr/>
        </p:nvGrpSpPr>
        <p:grpSpPr bwMode="auto">
          <a:xfrm>
            <a:off x="-6350" y="20638"/>
            <a:ext cx="9144000" cy="6858000"/>
            <a:chOff x="0" y="0"/>
            <a:chExt cx="5760" cy="4320"/>
          </a:xfrm>
        </p:grpSpPr>
        <p:sp>
          <p:nvSpPr>
            <p:cNvPr id="388125" name="Freeform 29"/>
            <p:cNvSpPr>
              <a:spLocks/>
            </p:cNvSpPr>
            <p:nvPr/>
          </p:nvSpPr>
          <p:spPr bwMode="hidden">
            <a:xfrm>
              <a:off x="0" y="3072"/>
              <a:ext cx="5760" cy="1248"/>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26" name="Freeform 30"/>
            <p:cNvSpPr>
              <a:spLocks/>
            </p:cNvSpPr>
            <p:nvPr/>
          </p:nvSpPr>
          <p:spPr bwMode="hidden">
            <a:xfrm>
              <a:off x="0" y="0"/>
              <a:ext cx="5760" cy="3072"/>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amma/>
                    <a:shade val="46275"/>
                    <a:invGamma/>
                  </a:schemeClr>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8127" name="Freeform 31"/>
          <p:cNvSpPr>
            <a:spLocks/>
          </p:cNvSpPr>
          <p:nvPr/>
        </p:nvSpPr>
        <p:spPr bwMode="hidden">
          <a:xfrm>
            <a:off x="6242050" y="6269038"/>
            <a:ext cx="2895600" cy="609600"/>
          </a:xfrm>
          <a:custGeom>
            <a:avLst/>
            <a:gdLst>
              <a:gd name="T0" fmla="*/ 5748 w 5748"/>
              <a:gd name="T1" fmla="*/ 246 h 246"/>
              <a:gd name="T2" fmla="*/ 0 w 5748"/>
              <a:gd name="T3" fmla="*/ 246 h 246"/>
              <a:gd name="T4" fmla="*/ 0 w 5748"/>
              <a:gd name="T5" fmla="*/ 0 h 246"/>
              <a:gd name="T6" fmla="*/ 5748 w 5748"/>
              <a:gd name="T7" fmla="*/ 0 h 246"/>
              <a:gd name="T8" fmla="*/ 5748 w 5748"/>
              <a:gd name="T9" fmla="*/ 246 h 246"/>
              <a:gd name="T10" fmla="*/ 5748 w 5748"/>
              <a:gd name="T11" fmla="*/ 246 h 246"/>
            </a:gdLst>
            <a:ahLst/>
            <a:cxnLst>
              <a:cxn ang="0">
                <a:pos x="T0" y="T1"/>
              </a:cxn>
              <a:cxn ang="0">
                <a:pos x="T2" y="T3"/>
              </a:cxn>
              <a:cxn ang="0">
                <a:pos x="T4" y="T5"/>
              </a:cxn>
              <a:cxn ang="0">
                <a:pos x="T6" y="T7"/>
              </a:cxn>
              <a:cxn ang="0">
                <a:pos x="T8" y="T9"/>
              </a:cxn>
              <a:cxn ang="0">
                <a:pos x="T10" y="T11"/>
              </a:cxn>
            </a:cxnLst>
            <a:rect l="0" t="0" r="r" b="b"/>
            <a:pathLst>
              <a:path w="5748" h="246">
                <a:moveTo>
                  <a:pt x="5748" y="246"/>
                </a:moveTo>
                <a:lnTo>
                  <a:pt x="0" y="246"/>
                </a:lnTo>
                <a:lnTo>
                  <a:pt x="0" y="0"/>
                </a:lnTo>
                <a:lnTo>
                  <a:pt x="5748" y="0"/>
                </a:lnTo>
                <a:lnTo>
                  <a:pt x="5748" y="246"/>
                </a:lnTo>
                <a:close/>
              </a:path>
            </a:pathLst>
          </a:cu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8103" name="Group 7"/>
          <p:cNvGrpSpPr>
            <a:grpSpLocks/>
          </p:cNvGrpSpPr>
          <p:nvPr/>
        </p:nvGrpSpPr>
        <p:grpSpPr bwMode="auto">
          <a:xfrm>
            <a:off x="-1588" y="6034088"/>
            <a:ext cx="7845426" cy="850900"/>
            <a:chOff x="0" y="3792"/>
            <a:chExt cx="4942" cy="536"/>
          </a:xfrm>
        </p:grpSpPr>
        <p:sp>
          <p:nvSpPr>
            <p:cNvPr id="388104" name="Freeform 8"/>
            <p:cNvSpPr>
              <a:spLocks/>
            </p:cNvSpPr>
            <p:nvPr userDrawn="1"/>
          </p:nvSpPr>
          <p:spPr bwMode="ltGray">
            <a:xfrm>
              <a:off x="1488" y="3792"/>
              <a:ext cx="3240" cy="536"/>
            </a:xfrm>
            <a:custGeom>
              <a:avLst/>
              <a:gdLst>
                <a:gd name="T0" fmla="*/ 3132 w 3240"/>
                <a:gd name="T1" fmla="*/ 469 h 536"/>
                <a:gd name="T2" fmla="*/ 2995 w 3240"/>
                <a:gd name="T3" fmla="*/ 395 h 536"/>
                <a:gd name="T4" fmla="*/ 2911 w 3240"/>
                <a:gd name="T5" fmla="*/ 375 h 536"/>
                <a:gd name="T6" fmla="*/ 2678 w 3240"/>
                <a:gd name="T7" fmla="*/ 228 h 536"/>
                <a:gd name="T8" fmla="*/ 2553 w 3240"/>
                <a:gd name="T9" fmla="*/ 74 h 536"/>
                <a:gd name="T10" fmla="*/ 2457 w 3240"/>
                <a:gd name="T11" fmla="*/ 7 h 536"/>
                <a:gd name="T12" fmla="*/ 2403 w 3240"/>
                <a:gd name="T13" fmla="*/ 47 h 536"/>
                <a:gd name="T14" fmla="*/ 2289 w 3240"/>
                <a:gd name="T15" fmla="*/ 74 h 536"/>
                <a:gd name="T16" fmla="*/ 2134 w 3240"/>
                <a:gd name="T17" fmla="*/ 74 h 536"/>
                <a:gd name="T18" fmla="*/ 2044 w 3240"/>
                <a:gd name="T19" fmla="*/ 128 h 536"/>
                <a:gd name="T20" fmla="*/ 1775 w 3240"/>
                <a:gd name="T21" fmla="*/ 222 h 536"/>
                <a:gd name="T22" fmla="*/ 1602 w 3240"/>
                <a:gd name="T23" fmla="*/ 181 h 536"/>
                <a:gd name="T24" fmla="*/ 1560 w 3240"/>
                <a:gd name="T25" fmla="*/ 101 h 536"/>
                <a:gd name="T26" fmla="*/ 1542 w 3240"/>
                <a:gd name="T27" fmla="*/ 87 h 536"/>
                <a:gd name="T28" fmla="*/ 1446 w 3240"/>
                <a:gd name="T29" fmla="*/ 60 h 536"/>
                <a:gd name="T30" fmla="*/ 1375 w 3240"/>
                <a:gd name="T31" fmla="*/ 74 h 536"/>
                <a:gd name="T32" fmla="*/ 1309 w 3240"/>
                <a:gd name="T33" fmla="*/ 87 h 536"/>
                <a:gd name="T34" fmla="*/ 1243 w 3240"/>
                <a:gd name="T35" fmla="*/ 13 h 536"/>
                <a:gd name="T36" fmla="*/ 1225 w 3240"/>
                <a:gd name="T37" fmla="*/ 0 h 536"/>
                <a:gd name="T38" fmla="*/ 1189 w 3240"/>
                <a:gd name="T39" fmla="*/ 0 h 536"/>
                <a:gd name="T40" fmla="*/ 1106 w 3240"/>
                <a:gd name="T41" fmla="*/ 34 h 536"/>
                <a:gd name="T42" fmla="*/ 1106 w 3240"/>
                <a:gd name="T43" fmla="*/ 34 h 536"/>
                <a:gd name="T44" fmla="*/ 1094 w 3240"/>
                <a:gd name="T45" fmla="*/ 40 h 536"/>
                <a:gd name="T46" fmla="*/ 1070 w 3240"/>
                <a:gd name="T47" fmla="*/ 54 h 536"/>
                <a:gd name="T48" fmla="*/ 1034 w 3240"/>
                <a:gd name="T49" fmla="*/ 74 h 536"/>
                <a:gd name="T50" fmla="*/ 1004 w 3240"/>
                <a:gd name="T51" fmla="*/ 74 h 536"/>
                <a:gd name="T52" fmla="*/ 986 w 3240"/>
                <a:gd name="T53" fmla="*/ 74 h 536"/>
                <a:gd name="T54" fmla="*/ 956 w 3240"/>
                <a:gd name="T55" fmla="*/ 81 h 536"/>
                <a:gd name="T56" fmla="*/ 920 w 3240"/>
                <a:gd name="T57" fmla="*/ 94 h 536"/>
                <a:gd name="T58" fmla="*/ 884 w 3240"/>
                <a:gd name="T59" fmla="*/ 107 h 536"/>
                <a:gd name="T60" fmla="*/ 843 w 3240"/>
                <a:gd name="T61" fmla="*/ 128 h 536"/>
                <a:gd name="T62" fmla="*/ 813 w 3240"/>
                <a:gd name="T63" fmla="*/ 141 h 536"/>
                <a:gd name="T64" fmla="*/ 789 w 3240"/>
                <a:gd name="T65" fmla="*/ 148 h 536"/>
                <a:gd name="T66" fmla="*/ 783 w 3240"/>
                <a:gd name="T67" fmla="*/ 154 h 536"/>
                <a:gd name="T68" fmla="*/ 556 w 3240"/>
                <a:gd name="T69" fmla="*/ 228 h 536"/>
                <a:gd name="T70" fmla="*/ 394 w 3240"/>
                <a:gd name="T71" fmla="*/ 294 h 536"/>
                <a:gd name="T72" fmla="*/ 107 w 3240"/>
                <a:gd name="T73" fmla="*/ 462 h 536"/>
                <a:gd name="T74" fmla="*/ 0 w 3240"/>
                <a:gd name="T75" fmla="*/ 536 h 536"/>
                <a:gd name="T76" fmla="*/ 3240 w 3240"/>
                <a:gd name="T77" fmla="*/ 536 h 536"/>
                <a:gd name="T78" fmla="*/ 3132 w 3240"/>
                <a:gd name="T79" fmla="*/ 469 h 536"/>
                <a:gd name="T80" fmla="*/ 3132 w 3240"/>
                <a:gd name="T81" fmla="*/ 469 h 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close/>
                </a:path>
              </a:pathLst>
            </a:custGeom>
            <a:gradFill rotWithShape="0">
              <a:gsLst>
                <a:gs pos="0">
                  <a:schemeClr val="bg2">
                    <a:gamma/>
                    <a:tint val="66667"/>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8105" name="Group 9"/>
            <p:cNvGrpSpPr>
              <a:grpSpLocks/>
            </p:cNvGrpSpPr>
            <p:nvPr userDrawn="1"/>
          </p:nvGrpSpPr>
          <p:grpSpPr bwMode="auto">
            <a:xfrm>
              <a:off x="2486" y="3792"/>
              <a:ext cx="2456" cy="536"/>
              <a:chOff x="2486" y="3792"/>
              <a:chExt cx="2456" cy="536"/>
            </a:xfrm>
          </p:grpSpPr>
          <p:sp>
            <p:nvSpPr>
              <p:cNvPr id="388106" name="Freeform 10"/>
              <p:cNvSpPr>
                <a:spLocks/>
              </p:cNvSpPr>
              <p:nvPr userDrawn="1"/>
            </p:nvSpPr>
            <p:spPr bwMode="ltGray">
              <a:xfrm>
                <a:off x="3948" y="3799"/>
                <a:ext cx="994" cy="529"/>
              </a:xfrm>
              <a:custGeom>
                <a:avLst/>
                <a:gdLst>
                  <a:gd name="T0" fmla="*/ 636 w 994"/>
                  <a:gd name="T1" fmla="*/ 373 h 529"/>
                  <a:gd name="T2" fmla="*/ 495 w 994"/>
                  <a:gd name="T3" fmla="*/ 370 h 529"/>
                  <a:gd name="T4" fmla="*/ 280 w 994"/>
                  <a:gd name="T5" fmla="*/ 249 h 529"/>
                  <a:gd name="T6" fmla="*/ 127 w 994"/>
                  <a:gd name="T7" fmla="*/ 66 h 529"/>
                  <a:gd name="T8" fmla="*/ 0 w 994"/>
                  <a:gd name="T9" fmla="*/ 0 h 529"/>
                  <a:gd name="T10" fmla="*/ 22 w 994"/>
                  <a:gd name="T11" fmla="*/ 26 h 529"/>
                  <a:gd name="T12" fmla="*/ 0 w 994"/>
                  <a:gd name="T13" fmla="*/ 65 h 529"/>
                  <a:gd name="T14" fmla="*/ 30 w 994"/>
                  <a:gd name="T15" fmla="*/ 119 h 529"/>
                  <a:gd name="T16" fmla="*/ 75 w 994"/>
                  <a:gd name="T17" fmla="*/ 243 h 529"/>
                  <a:gd name="T18" fmla="*/ 45 w 994"/>
                  <a:gd name="T19" fmla="*/ 422 h 529"/>
                  <a:gd name="T20" fmla="*/ 200 w 994"/>
                  <a:gd name="T21" fmla="*/ 329 h 529"/>
                  <a:gd name="T22" fmla="*/ 592 w 994"/>
                  <a:gd name="T23" fmla="*/ 527 h 529"/>
                  <a:gd name="T24" fmla="*/ 994 w 994"/>
                  <a:gd name="T25" fmla="*/ 529 h 529"/>
                  <a:gd name="T26" fmla="*/ 828 w 994"/>
                  <a:gd name="T27" fmla="*/ 473 h 529"/>
                  <a:gd name="T28" fmla="*/ 636 w 994"/>
                  <a:gd name="T29" fmla="*/ 373 h 5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994" h="529">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592" y="527"/>
                    </a:lnTo>
                    <a:lnTo>
                      <a:pt x="994" y="529"/>
                    </a:lnTo>
                    <a:lnTo>
                      <a:pt x="828" y="473"/>
                    </a:lnTo>
                    <a:lnTo>
                      <a:pt x="636" y="373"/>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07" name="Freeform 11"/>
              <p:cNvSpPr>
                <a:spLocks/>
              </p:cNvSpPr>
              <p:nvPr userDrawn="1"/>
            </p:nvSpPr>
            <p:spPr bwMode="ltGray">
              <a:xfrm>
                <a:off x="2677" y="3792"/>
                <a:ext cx="186" cy="395"/>
              </a:xfrm>
              <a:custGeom>
                <a:avLst/>
                <a:gdLst>
                  <a:gd name="T0" fmla="*/ 36 w 186"/>
                  <a:gd name="T1" fmla="*/ 0 h 353"/>
                  <a:gd name="T2" fmla="*/ 54 w 186"/>
                  <a:gd name="T3" fmla="*/ 18 h 353"/>
                  <a:gd name="T4" fmla="*/ 24 w 186"/>
                  <a:gd name="T5" fmla="*/ 30 h 353"/>
                  <a:gd name="T6" fmla="*/ 18 w 186"/>
                  <a:gd name="T7" fmla="*/ 66 h 353"/>
                  <a:gd name="T8" fmla="*/ 42 w 186"/>
                  <a:gd name="T9" fmla="*/ 114 h 353"/>
                  <a:gd name="T10" fmla="*/ 48 w 186"/>
                  <a:gd name="T11" fmla="*/ 162 h 353"/>
                  <a:gd name="T12" fmla="*/ 0 w 186"/>
                  <a:gd name="T13" fmla="*/ 353 h 353"/>
                  <a:gd name="T14" fmla="*/ 54 w 186"/>
                  <a:gd name="T15" fmla="*/ 233 h 353"/>
                  <a:gd name="T16" fmla="*/ 84 w 186"/>
                  <a:gd name="T17" fmla="*/ 216 h 353"/>
                  <a:gd name="T18" fmla="*/ 126 w 186"/>
                  <a:gd name="T19" fmla="*/ 126 h 353"/>
                  <a:gd name="T20" fmla="*/ 144 w 186"/>
                  <a:gd name="T21" fmla="*/ 120 h 353"/>
                  <a:gd name="T22" fmla="*/ 144 w 186"/>
                  <a:gd name="T23" fmla="*/ 90 h 353"/>
                  <a:gd name="T24" fmla="*/ 186 w 186"/>
                  <a:gd name="T25" fmla="*/ 66 h 353"/>
                  <a:gd name="T26" fmla="*/ 162 w 186"/>
                  <a:gd name="T27" fmla="*/ 60 h 353"/>
                  <a:gd name="T28" fmla="*/ 36 w 186"/>
                  <a:gd name="T29" fmla="*/ 0 h 353"/>
                  <a:gd name="T30" fmla="*/ 36 w 186"/>
                  <a:gd name="T31" fmla="*/ 0 h 3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08" name="Freeform 12"/>
              <p:cNvSpPr>
                <a:spLocks/>
              </p:cNvSpPr>
              <p:nvPr userDrawn="1"/>
            </p:nvSpPr>
            <p:spPr bwMode="ltGray">
              <a:xfrm>
                <a:off x="3030" y="3893"/>
                <a:ext cx="378" cy="271"/>
              </a:xfrm>
              <a:custGeom>
                <a:avLst/>
                <a:gdLst>
                  <a:gd name="T0" fmla="*/ 18 w 378"/>
                  <a:gd name="T1" fmla="*/ 0 h 271"/>
                  <a:gd name="T2" fmla="*/ 12 w 378"/>
                  <a:gd name="T3" fmla="*/ 13 h 271"/>
                  <a:gd name="T4" fmla="*/ 0 w 378"/>
                  <a:gd name="T5" fmla="*/ 40 h 271"/>
                  <a:gd name="T6" fmla="*/ 60 w 378"/>
                  <a:gd name="T7" fmla="*/ 121 h 271"/>
                  <a:gd name="T8" fmla="*/ 310 w 378"/>
                  <a:gd name="T9" fmla="*/ 271 h 271"/>
                  <a:gd name="T10" fmla="*/ 290 w 378"/>
                  <a:gd name="T11" fmla="*/ 139 h 271"/>
                  <a:gd name="T12" fmla="*/ 378 w 378"/>
                  <a:gd name="T13" fmla="*/ 76 h 271"/>
                  <a:gd name="T14" fmla="*/ 251 w 378"/>
                  <a:gd name="T15" fmla="*/ 94 h 271"/>
                  <a:gd name="T16" fmla="*/ 90 w 378"/>
                  <a:gd name="T17" fmla="*/ 54 h 271"/>
                  <a:gd name="T18" fmla="*/ 18 w 378"/>
                  <a:gd name="T19" fmla="*/ 0 h 271"/>
                  <a:gd name="T20" fmla="*/ 18 w 378"/>
                  <a:gd name="T21" fmla="*/ 0 h 2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09" name="Freeform 13"/>
              <p:cNvSpPr>
                <a:spLocks/>
              </p:cNvSpPr>
              <p:nvPr userDrawn="1"/>
            </p:nvSpPr>
            <p:spPr bwMode="ltGray">
              <a:xfrm>
                <a:off x="3628" y="3866"/>
                <a:ext cx="155" cy="74"/>
              </a:xfrm>
              <a:custGeom>
                <a:avLst/>
                <a:gdLst>
                  <a:gd name="T0" fmla="*/ 114 w 155"/>
                  <a:gd name="T1" fmla="*/ 0 h 66"/>
                  <a:gd name="T2" fmla="*/ 0 w 155"/>
                  <a:gd name="T3" fmla="*/ 0 h 66"/>
                  <a:gd name="T4" fmla="*/ 0 w 155"/>
                  <a:gd name="T5" fmla="*/ 0 h 66"/>
                  <a:gd name="T6" fmla="*/ 6 w 155"/>
                  <a:gd name="T7" fmla="*/ 6 h 66"/>
                  <a:gd name="T8" fmla="*/ 6 w 155"/>
                  <a:gd name="T9" fmla="*/ 18 h 66"/>
                  <a:gd name="T10" fmla="*/ 0 w 155"/>
                  <a:gd name="T11" fmla="*/ 24 h 66"/>
                  <a:gd name="T12" fmla="*/ 78 w 155"/>
                  <a:gd name="T13" fmla="*/ 60 h 66"/>
                  <a:gd name="T14" fmla="*/ 96 w 155"/>
                  <a:gd name="T15" fmla="*/ 42 h 66"/>
                  <a:gd name="T16" fmla="*/ 155 w 155"/>
                  <a:gd name="T17" fmla="*/ 66 h 66"/>
                  <a:gd name="T18" fmla="*/ 126 w 155"/>
                  <a:gd name="T19" fmla="*/ 24 h 66"/>
                  <a:gd name="T20" fmla="*/ 149 w 155"/>
                  <a:gd name="T21" fmla="*/ 0 h 66"/>
                  <a:gd name="T22" fmla="*/ 114 w 155"/>
                  <a:gd name="T23" fmla="*/ 0 h 66"/>
                  <a:gd name="T24" fmla="*/ 114 w 155"/>
                  <a:gd name="T25" fmla="*/ 0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5" h="66">
                    <a:moveTo>
                      <a:pt x="114" y="0"/>
                    </a:moveTo>
                    <a:lnTo>
                      <a:pt x="0" y="0"/>
                    </a:lnTo>
                    <a:lnTo>
                      <a:pt x="6" y="6"/>
                    </a:lnTo>
                    <a:lnTo>
                      <a:pt x="6" y="18"/>
                    </a:lnTo>
                    <a:lnTo>
                      <a:pt x="0" y="24"/>
                    </a:lnTo>
                    <a:lnTo>
                      <a:pt x="78" y="60"/>
                    </a:lnTo>
                    <a:lnTo>
                      <a:pt x="96" y="42"/>
                    </a:lnTo>
                    <a:lnTo>
                      <a:pt x="155" y="66"/>
                    </a:lnTo>
                    <a:lnTo>
                      <a:pt x="126" y="24"/>
                    </a:lnTo>
                    <a:lnTo>
                      <a:pt x="149" y="0"/>
                    </a:lnTo>
                    <a:lnTo>
                      <a:pt x="114"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0" name="Freeform 14"/>
              <p:cNvSpPr>
                <a:spLocks/>
              </p:cNvSpPr>
              <p:nvPr userDrawn="1"/>
            </p:nvSpPr>
            <p:spPr bwMode="ltGray">
              <a:xfrm>
                <a:off x="2486" y="3859"/>
                <a:ext cx="42" cy="81"/>
              </a:xfrm>
              <a:custGeom>
                <a:avLst/>
                <a:gdLst>
                  <a:gd name="T0" fmla="*/ 6 w 42"/>
                  <a:gd name="T1" fmla="*/ 36 h 72"/>
                  <a:gd name="T2" fmla="*/ 0 w 42"/>
                  <a:gd name="T3" fmla="*/ 18 h 72"/>
                  <a:gd name="T4" fmla="*/ 12 w 42"/>
                  <a:gd name="T5" fmla="*/ 6 h 72"/>
                  <a:gd name="T6" fmla="*/ 0 w 42"/>
                  <a:gd name="T7" fmla="*/ 6 h 72"/>
                  <a:gd name="T8" fmla="*/ 12 w 42"/>
                  <a:gd name="T9" fmla="*/ 6 h 72"/>
                  <a:gd name="T10" fmla="*/ 24 w 42"/>
                  <a:gd name="T11" fmla="*/ 6 h 72"/>
                  <a:gd name="T12" fmla="*/ 36 w 42"/>
                  <a:gd name="T13" fmla="*/ 6 h 72"/>
                  <a:gd name="T14" fmla="*/ 42 w 42"/>
                  <a:gd name="T15" fmla="*/ 0 h 72"/>
                  <a:gd name="T16" fmla="*/ 30 w 42"/>
                  <a:gd name="T17" fmla="*/ 18 h 72"/>
                  <a:gd name="T18" fmla="*/ 42 w 42"/>
                  <a:gd name="T19" fmla="*/ 48 h 72"/>
                  <a:gd name="T20" fmla="*/ 12 w 42"/>
                  <a:gd name="T21" fmla="*/ 72 h 72"/>
                  <a:gd name="T22" fmla="*/ 6 w 42"/>
                  <a:gd name="T23" fmla="*/ 36 h 72"/>
                  <a:gd name="T24" fmla="*/ 6 w 42"/>
                  <a:gd name="T25" fmla="*/ 36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8111" name="Freeform 15"/>
            <p:cNvSpPr>
              <a:spLocks/>
            </p:cNvSpPr>
            <p:nvPr userDrawn="1"/>
          </p:nvSpPr>
          <p:spPr bwMode="ltGray">
            <a:xfrm>
              <a:off x="0" y="3792"/>
              <a:ext cx="3976" cy="535"/>
            </a:xfrm>
            <a:custGeom>
              <a:avLst/>
              <a:gdLst>
                <a:gd name="T0" fmla="*/ 3976 w 3976"/>
                <a:gd name="T1" fmla="*/ 527 h 527"/>
                <a:gd name="T2" fmla="*/ 3970 w 3976"/>
                <a:gd name="T3" fmla="*/ 527 h 527"/>
                <a:gd name="T4" fmla="*/ 3844 w 3976"/>
                <a:gd name="T5" fmla="*/ 509 h 527"/>
                <a:gd name="T6" fmla="*/ 2487 w 3976"/>
                <a:gd name="T7" fmla="*/ 305 h 527"/>
                <a:gd name="T8" fmla="*/ 2039 w 3976"/>
                <a:gd name="T9" fmla="*/ 36 h 527"/>
                <a:gd name="T10" fmla="*/ 1907 w 3976"/>
                <a:gd name="T11" fmla="*/ 24 h 527"/>
                <a:gd name="T12" fmla="*/ 1883 w 3976"/>
                <a:gd name="T13" fmla="*/ 54 h 527"/>
                <a:gd name="T14" fmla="*/ 1859 w 3976"/>
                <a:gd name="T15" fmla="*/ 54 h 527"/>
                <a:gd name="T16" fmla="*/ 1830 w 3976"/>
                <a:gd name="T17" fmla="*/ 30 h 527"/>
                <a:gd name="T18" fmla="*/ 1704 w 3976"/>
                <a:gd name="T19" fmla="*/ 102 h 527"/>
                <a:gd name="T20" fmla="*/ 1608 w 3976"/>
                <a:gd name="T21" fmla="*/ 126 h 527"/>
                <a:gd name="T22" fmla="*/ 1561 w 3976"/>
                <a:gd name="T23" fmla="*/ 132 h 527"/>
                <a:gd name="T24" fmla="*/ 1495 w 3976"/>
                <a:gd name="T25" fmla="*/ 102 h 527"/>
                <a:gd name="T26" fmla="*/ 1357 w 3976"/>
                <a:gd name="T27" fmla="*/ 126 h 527"/>
                <a:gd name="T28" fmla="*/ 1285 w 3976"/>
                <a:gd name="T29" fmla="*/ 24 h 527"/>
                <a:gd name="T30" fmla="*/ 1280 w 3976"/>
                <a:gd name="T31" fmla="*/ 18 h 527"/>
                <a:gd name="T32" fmla="*/ 1262 w 3976"/>
                <a:gd name="T33" fmla="*/ 12 h 527"/>
                <a:gd name="T34" fmla="*/ 1238 w 3976"/>
                <a:gd name="T35" fmla="*/ 6 h 527"/>
                <a:gd name="T36" fmla="*/ 1220 w 3976"/>
                <a:gd name="T37" fmla="*/ 0 h 527"/>
                <a:gd name="T38" fmla="*/ 1196 w 3976"/>
                <a:gd name="T39" fmla="*/ 0 h 527"/>
                <a:gd name="T40" fmla="*/ 1166 w 3976"/>
                <a:gd name="T41" fmla="*/ 0 h 527"/>
                <a:gd name="T42" fmla="*/ 1142 w 3976"/>
                <a:gd name="T43" fmla="*/ 0 h 527"/>
                <a:gd name="T44" fmla="*/ 1136 w 3976"/>
                <a:gd name="T45" fmla="*/ 0 h 527"/>
                <a:gd name="T46" fmla="*/ 1130 w 3976"/>
                <a:gd name="T47" fmla="*/ 0 h 527"/>
                <a:gd name="T48" fmla="*/ 1124 w 3976"/>
                <a:gd name="T49" fmla="*/ 6 h 527"/>
                <a:gd name="T50" fmla="*/ 1118 w 3976"/>
                <a:gd name="T51" fmla="*/ 12 h 527"/>
                <a:gd name="T52" fmla="*/ 1100 w 3976"/>
                <a:gd name="T53" fmla="*/ 18 h 527"/>
                <a:gd name="T54" fmla="*/ 1088 w 3976"/>
                <a:gd name="T55" fmla="*/ 18 h 527"/>
                <a:gd name="T56" fmla="*/ 1070 w 3976"/>
                <a:gd name="T57" fmla="*/ 24 h 527"/>
                <a:gd name="T58" fmla="*/ 1052 w 3976"/>
                <a:gd name="T59" fmla="*/ 30 h 527"/>
                <a:gd name="T60" fmla="*/ 1034 w 3976"/>
                <a:gd name="T61" fmla="*/ 36 h 527"/>
                <a:gd name="T62" fmla="*/ 1028 w 3976"/>
                <a:gd name="T63" fmla="*/ 42 h 527"/>
                <a:gd name="T64" fmla="*/ 969 w 3976"/>
                <a:gd name="T65" fmla="*/ 60 h 527"/>
                <a:gd name="T66" fmla="*/ 921 w 3976"/>
                <a:gd name="T67" fmla="*/ 72 h 527"/>
                <a:gd name="T68" fmla="*/ 855 w 3976"/>
                <a:gd name="T69" fmla="*/ 48 h 527"/>
                <a:gd name="T70" fmla="*/ 825 w 3976"/>
                <a:gd name="T71" fmla="*/ 48 h 527"/>
                <a:gd name="T72" fmla="*/ 759 w 3976"/>
                <a:gd name="T73" fmla="*/ 72 h 527"/>
                <a:gd name="T74" fmla="*/ 735 w 3976"/>
                <a:gd name="T75" fmla="*/ 72 h 527"/>
                <a:gd name="T76" fmla="*/ 706 w 3976"/>
                <a:gd name="T77" fmla="*/ 60 h 527"/>
                <a:gd name="T78" fmla="*/ 640 w 3976"/>
                <a:gd name="T79" fmla="*/ 60 h 527"/>
                <a:gd name="T80" fmla="*/ 544 w 3976"/>
                <a:gd name="T81" fmla="*/ 72 h 527"/>
                <a:gd name="T82" fmla="*/ 389 w 3976"/>
                <a:gd name="T83" fmla="*/ 18 h 527"/>
                <a:gd name="T84" fmla="*/ 323 w 3976"/>
                <a:gd name="T85" fmla="*/ 60 h 527"/>
                <a:gd name="T86" fmla="*/ 317 w 3976"/>
                <a:gd name="T87" fmla="*/ 60 h 527"/>
                <a:gd name="T88" fmla="*/ 305 w 3976"/>
                <a:gd name="T89" fmla="*/ 72 h 527"/>
                <a:gd name="T90" fmla="*/ 287 w 3976"/>
                <a:gd name="T91" fmla="*/ 78 h 527"/>
                <a:gd name="T92" fmla="*/ 263 w 3976"/>
                <a:gd name="T93" fmla="*/ 90 h 527"/>
                <a:gd name="T94" fmla="*/ 203 w 3976"/>
                <a:gd name="T95" fmla="*/ 120 h 527"/>
                <a:gd name="T96" fmla="*/ 149 w 3976"/>
                <a:gd name="T97" fmla="*/ 150 h 527"/>
                <a:gd name="T98" fmla="*/ 78 w 3976"/>
                <a:gd name="T99" fmla="*/ 168 h 527"/>
                <a:gd name="T100" fmla="*/ 0 w 3976"/>
                <a:gd name="T101" fmla="*/ 180 h 527"/>
                <a:gd name="T102" fmla="*/ 0 w 3976"/>
                <a:gd name="T103" fmla="*/ 527 h 527"/>
                <a:gd name="T104" fmla="*/ 1010 w 3976"/>
                <a:gd name="T105" fmla="*/ 527 h 527"/>
                <a:gd name="T106" fmla="*/ 3725 w 3976"/>
                <a:gd name="T107" fmla="*/ 527 h 527"/>
                <a:gd name="T108" fmla="*/ 3976 w 3976"/>
                <a:gd name="T109" fmla="*/ 527 h 527"/>
                <a:gd name="T110" fmla="*/ 3976 w 3976"/>
                <a:gd name="T111" fmla="*/ 527 h 5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close/>
                </a:path>
              </a:pathLst>
            </a:custGeom>
            <a:gradFill rotWithShape="0">
              <a:gsLst>
                <a:gs pos="0">
                  <a:schemeClr val="bg2">
                    <a:gamma/>
                    <a:tint val="75686"/>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grpSp>
        <p:nvGrpSpPr>
          <p:cNvPr id="388112" name="Group 16"/>
          <p:cNvGrpSpPr>
            <a:grpSpLocks/>
          </p:cNvGrpSpPr>
          <p:nvPr/>
        </p:nvGrpSpPr>
        <p:grpSpPr bwMode="auto">
          <a:xfrm>
            <a:off x="627063" y="6021388"/>
            <a:ext cx="5684837" cy="849312"/>
            <a:chOff x="395" y="3793"/>
            <a:chExt cx="3581" cy="535"/>
          </a:xfrm>
        </p:grpSpPr>
        <p:sp>
          <p:nvSpPr>
            <p:cNvPr id="388113" name="Freeform 17"/>
            <p:cNvSpPr>
              <a:spLocks/>
            </p:cNvSpPr>
            <p:nvPr userDrawn="1"/>
          </p:nvSpPr>
          <p:spPr bwMode="auto">
            <a:xfrm>
              <a:off x="1196" y="3793"/>
              <a:ext cx="365" cy="291"/>
            </a:xfrm>
            <a:custGeom>
              <a:avLst/>
              <a:gdLst>
                <a:gd name="T0" fmla="*/ 24 w 365"/>
                <a:gd name="T1" fmla="*/ 24 h 287"/>
                <a:gd name="T2" fmla="*/ 0 w 365"/>
                <a:gd name="T3" fmla="*/ 60 h 287"/>
                <a:gd name="T4" fmla="*/ 66 w 365"/>
                <a:gd name="T5" fmla="*/ 108 h 287"/>
                <a:gd name="T6" fmla="*/ 143 w 365"/>
                <a:gd name="T7" fmla="*/ 180 h 287"/>
                <a:gd name="T8" fmla="*/ 191 w 365"/>
                <a:gd name="T9" fmla="*/ 168 h 287"/>
                <a:gd name="T10" fmla="*/ 341 w 365"/>
                <a:gd name="T11" fmla="*/ 287 h 287"/>
                <a:gd name="T12" fmla="*/ 305 w 365"/>
                <a:gd name="T13" fmla="*/ 174 h 287"/>
                <a:gd name="T14" fmla="*/ 365 w 365"/>
                <a:gd name="T15" fmla="*/ 132 h 287"/>
                <a:gd name="T16" fmla="*/ 359 w 365"/>
                <a:gd name="T17" fmla="*/ 126 h 287"/>
                <a:gd name="T18" fmla="*/ 335 w 365"/>
                <a:gd name="T19" fmla="*/ 114 h 287"/>
                <a:gd name="T20" fmla="*/ 299 w 365"/>
                <a:gd name="T21" fmla="*/ 90 h 287"/>
                <a:gd name="T22" fmla="*/ 257 w 365"/>
                <a:gd name="T23" fmla="*/ 72 h 287"/>
                <a:gd name="T24" fmla="*/ 215 w 365"/>
                <a:gd name="T25" fmla="*/ 54 h 287"/>
                <a:gd name="T26" fmla="*/ 173 w 365"/>
                <a:gd name="T27" fmla="*/ 36 h 287"/>
                <a:gd name="T28" fmla="*/ 143 w 365"/>
                <a:gd name="T29" fmla="*/ 24 h 287"/>
                <a:gd name="T30" fmla="*/ 131 w 365"/>
                <a:gd name="T31" fmla="*/ 18 h 287"/>
                <a:gd name="T32" fmla="*/ 107 w 365"/>
                <a:gd name="T33" fmla="*/ 18 h 287"/>
                <a:gd name="T34" fmla="*/ 95 w 365"/>
                <a:gd name="T35" fmla="*/ 18 h 287"/>
                <a:gd name="T36" fmla="*/ 72 w 365"/>
                <a:gd name="T37" fmla="*/ 12 h 287"/>
                <a:gd name="T38" fmla="*/ 66 w 365"/>
                <a:gd name="T39" fmla="*/ 12 h 287"/>
                <a:gd name="T40" fmla="*/ 54 w 365"/>
                <a:gd name="T41" fmla="*/ 6 h 287"/>
                <a:gd name="T42" fmla="*/ 42 w 365"/>
                <a:gd name="T43" fmla="*/ 0 h 287"/>
                <a:gd name="T44" fmla="*/ 30 w 365"/>
                <a:gd name="T45" fmla="*/ 0 h 287"/>
                <a:gd name="T46" fmla="*/ 24 w 365"/>
                <a:gd name="T47" fmla="*/ 24 h 287"/>
                <a:gd name="T48" fmla="*/ 24 w 365"/>
                <a:gd name="T49" fmla="*/ 24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4" name="Freeform 18"/>
            <p:cNvSpPr>
              <a:spLocks/>
            </p:cNvSpPr>
            <p:nvPr userDrawn="1"/>
          </p:nvSpPr>
          <p:spPr bwMode="auto">
            <a:xfrm>
              <a:off x="1943" y="3829"/>
              <a:ext cx="2033" cy="499"/>
            </a:xfrm>
            <a:custGeom>
              <a:avLst/>
              <a:gdLst>
                <a:gd name="T0" fmla="*/ 186 w 2033"/>
                <a:gd name="T1" fmla="*/ 18 h 499"/>
                <a:gd name="T2" fmla="*/ 138 w 2033"/>
                <a:gd name="T3" fmla="*/ 6 h 499"/>
                <a:gd name="T4" fmla="*/ 96 w 2033"/>
                <a:gd name="T5" fmla="*/ 0 h 499"/>
                <a:gd name="T6" fmla="*/ 36 w 2033"/>
                <a:gd name="T7" fmla="*/ 0 h 499"/>
                <a:gd name="T8" fmla="*/ 12 w 2033"/>
                <a:gd name="T9" fmla="*/ 25 h 499"/>
                <a:gd name="T10" fmla="*/ 0 w 2033"/>
                <a:gd name="T11" fmla="*/ 128 h 499"/>
                <a:gd name="T12" fmla="*/ 60 w 2033"/>
                <a:gd name="T13" fmla="*/ 104 h 499"/>
                <a:gd name="T14" fmla="*/ 90 w 2033"/>
                <a:gd name="T15" fmla="*/ 134 h 499"/>
                <a:gd name="T16" fmla="*/ 150 w 2033"/>
                <a:gd name="T17" fmla="*/ 153 h 499"/>
                <a:gd name="T18" fmla="*/ 209 w 2033"/>
                <a:gd name="T19" fmla="*/ 273 h 499"/>
                <a:gd name="T20" fmla="*/ 401 w 2033"/>
                <a:gd name="T21" fmla="*/ 359 h 499"/>
                <a:gd name="T22" fmla="*/ 777 w 2033"/>
                <a:gd name="T23" fmla="*/ 359 h 499"/>
                <a:gd name="T24" fmla="*/ 2033 w 2033"/>
                <a:gd name="T25" fmla="*/ 499 h 499"/>
                <a:gd name="T26" fmla="*/ 2033 w 2033"/>
                <a:gd name="T27" fmla="*/ 499 h 499"/>
                <a:gd name="T28" fmla="*/ 1991 w 2033"/>
                <a:gd name="T29" fmla="*/ 493 h 499"/>
                <a:gd name="T30" fmla="*/ 676 w 2033"/>
                <a:gd name="T31" fmla="*/ 243 h 499"/>
                <a:gd name="T32" fmla="*/ 514 w 2033"/>
                <a:gd name="T33" fmla="*/ 159 h 499"/>
                <a:gd name="T34" fmla="*/ 425 w 2033"/>
                <a:gd name="T35" fmla="*/ 110 h 499"/>
                <a:gd name="T36" fmla="*/ 365 w 2033"/>
                <a:gd name="T37" fmla="*/ 92 h 499"/>
                <a:gd name="T38" fmla="*/ 281 w 2033"/>
                <a:gd name="T39" fmla="*/ 61 h 499"/>
                <a:gd name="T40" fmla="*/ 186 w 2033"/>
                <a:gd name="T41" fmla="*/ 18 h 499"/>
                <a:gd name="T42" fmla="*/ 186 w 2033"/>
                <a:gd name="T43" fmla="*/ 18 h 4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1991" y="493"/>
                  </a:lnTo>
                  <a:lnTo>
                    <a:pt x="676" y="243"/>
                  </a:lnTo>
                  <a:lnTo>
                    <a:pt x="514" y="159"/>
                  </a:lnTo>
                  <a:lnTo>
                    <a:pt x="425" y="110"/>
                  </a:lnTo>
                  <a:lnTo>
                    <a:pt x="365" y="92"/>
                  </a:lnTo>
                  <a:lnTo>
                    <a:pt x="281" y="61"/>
                  </a:lnTo>
                  <a:lnTo>
                    <a:pt x="186"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5" name="Freeform 19"/>
            <p:cNvSpPr>
              <a:spLocks/>
            </p:cNvSpPr>
            <p:nvPr userDrawn="1"/>
          </p:nvSpPr>
          <p:spPr bwMode="auto">
            <a:xfrm>
              <a:off x="1830" y="3823"/>
              <a:ext cx="71" cy="61"/>
            </a:xfrm>
            <a:custGeom>
              <a:avLst/>
              <a:gdLst>
                <a:gd name="T0" fmla="*/ 0 w 71"/>
                <a:gd name="T1" fmla="*/ 18 h 60"/>
                <a:gd name="T2" fmla="*/ 6 w 71"/>
                <a:gd name="T3" fmla="*/ 18 h 60"/>
                <a:gd name="T4" fmla="*/ 12 w 71"/>
                <a:gd name="T5" fmla="*/ 12 h 60"/>
                <a:gd name="T6" fmla="*/ 6 w 71"/>
                <a:gd name="T7" fmla="*/ 6 h 60"/>
                <a:gd name="T8" fmla="*/ 0 w 71"/>
                <a:gd name="T9" fmla="*/ 0 h 60"/>
                <a:gd name="T10" fmla="*/ 29 w 71"/>
                <a:gd name="T11" fmla="*/ 18 h 60"/>
                <a:gd name="T12" fmla="*/ 53 w 71"/>
                <a:gd name="T13" fmla="*/ 18 h 60"/>
                <a:gd name="T14" fmla="*/ 59 w 71"/>
                <a:gd name="T15" fmla="*/ 30 h 60"/>
                <a:gd name="T16" fmla="*/ 65 w 71"/>
                <a:gd name="T17" fmla="*/ 42 h 60"/>
                <a:gd name="T18" fmla="*/ 71 w 71"/>
                <a:gd name="T19" fmla="*/ 54 h 60"/>
                <a:gd name="T20" fmla="*/ 71 w 71"/>
                <a:gd name="T21" fmla="*/ 60 h 60"/>
                <a:gd name="T22" fmla="*/ 59 w 71"/>
                <a:gd name="T23" fmla="*/ 54 h 60"/>
                <a:gd name="T24" fmla="*/ 47 w 71"/>
                <a:gd name="T25" fmla="*/ 42 h 60"/>
                <a:gd name="T26" fmla="*/ 23 w 71"/>
                <a:gd name="T27" fmla="*/ 30 h 60"/>
                <a:gd name="T28" fmla="*/ 23 w 71"/>
                <a:gd name="T29" fmla="*/ 36 h 60"/>
                <a:gd name="T30" fmla="*/ 18 w 71"/>
                <a:gd name="T31" fmla="*/ 42 h 60"/>
                <a:gd name="T32" fmla="*/ 12 w 71"/>
                <a:gd name="T33" fmla="*/ 48 h 60"/>
                <a:gd name="T34" fmla="*/ 6 w 71"/>
                <a:gd name="T35" fmla="*/ 48 h 60"/>
                <a:gd name="T36" fmla="*/ 6 w 71"/>
                <a:gd name="T37" fmla="*/ 48 h 60"/>
                <a:gd name="T38" fmla="*/ 6 w 71"/>
                <a:gd name="T39" fmla="*/ 36 h 60"/>
                <a:gd name="T40" fmla="*/ 0 w 71"/>
                <a:gd name="T41" fmla="*/ 18 h 60"/>
                <a:gd name="T42" fmla="*/ 0 w 71"/>
                <a:gd name="T43" fmla="*/ 18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36"/>
                  </a:lnTo>
                  <a:lnTo>
                    <a:pt x="0"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6" name="Freeform 20"/>
            <p:cNvSpPr>
              <a:spLocks/>
            </p:cNvSpPr>
            <p:nvPr userDrawn="1"/>
          </p:nvSpPr>
          <p:spPr bwMode="auto">
            <a:xfrm>
              <a:off x="855" y="3842"/>
              <a:ext cx="161" cy="164"/>
            </a:xfrm>
            <a:custGeom>
              <a:avLst/>
              <a:gdLst>
                <a:gd name="T0" fmla="*/ 30 w 161"/>
                <a:gd name="T1" fmla="*/ 0 h 162"/>
                <a:gd name="T2" fmla="*/ 48 w 161"/>
                <a:gd name="T3" fmla="*/ 6 h 162"/>
                <a:gd name="T4" fmla="*/ 72 w 161"/>
                <a:gd name="T5" fmla="*/ 6 h 162"/>
                <a:gd name="T6" fmla="*/ 114 w 161"/>
                <a:gd name="T7" fmla="*/ 12 h 162"/>
                <a:gd name="T8" fmla="*/ 96 w 161"/>
                <a:gd name="T9" fmla="*/ 54 h 162"/>
                <a:gd name="T10" fmla="*/ 96 w 161"/>
                <a:gd name="T11" fmla="*/ 60 h 162"/>
                <a:gd name="T12" fmla="*/ 102 w 161"/>
                <a:gd name="T13" fmla="*/ 72 h 162"/>
                <a:gd name="T14" fmla="*/ 108 w 161"/>
                <a:gd name="T15" fmla="*/ 84 h 162"/>
                <a:gd name="T16" fmla="*/ 120 w 161"/>
                <a:gd name="T17" fmla="*/ 96 h 162"/>
                <a:gd name="T18" fmla="*/ 143 w 161"/>
                <a:gd name="T19" fmla="*/ 114 h 162"/>
                <a:gd name="T20" fmla="*/ 155 w 161"/>
                <a:gd name="T21" fmla="*/ 138 h 162"/>
                <a:gd name="T22" fmla="*/ 161 w 161"/>
                <a:gd name="T23" fmla="*/ 156 h 162"/>
                <a:gd name="T24" fmla="*/ 161 w 161"/>
                <a:gd name="T25" fmla="*/ 162 h 162"/>
                <a:gd name="T26" fmla="*/ 96 w 161"/>
                <a:gd name="T27" fmla="*/ 102 h 162"/>
                <a:gd name="T28" fmla="*/ 30 w 161"/>
                <a:gd name="T29" fmla="*/ 54 h 162"/>
                <a:gd name="T30" fmla="*/ 0 w 161"/>
                <a:gd name="T31" fmla="*/ 0 h 162"/>
                <a:gd name="T32" fmla="*/ 30 w 161"/>
                <a:gd name="T33" fmla="*/ 0 h 162"/>
                <a:gd name="T34" fmla="*/ 30 w 161"/>
                <a:gd name="T35" fmla="*/ 0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7" name="Freeform 21"/>
            <p:cNvSpPr>
              <a:spLocks/>
            </p:cNvSpPr>
            <p:nvPr userDrawn="1"/>
          </p:nvSpPr>
          <p:spPr bwMode="auto">
            <a:xfrm>
              <a:off x="706" y="3854"/>
              <a:ext cx="59" cy="61"/>
            </a:xfrm>
            <a:custGeom>
              <a:avLst/>
              <a:gdLst>
                <a:gd name="T0" fmla="*/ 59 w 59"/>
                <a:gd name="T1" fmla="*/ 6 h 60"/>
                <a:gd name="T2" fmla="*/ 41 w 59"/>
                <a:gd name="T3" fmla="*/ 30 h 60"/>
                <a:gd name="T4" fmla="*/ 41 w 59"/>
                <a:gd name="T5" fmla="*/ 36 h 60"/>
                <a:gd name="T6" fmla="*/ 47 w 59"/>
                <a:gd name="T7" fmla="*/ 42 h 60"/>
                <a:gd name="T8" fmla="*/ 53 w 59"/>
                <a:gd name="T9" fmla="*/ 54 h 60"/>
                <a:gd name="T10" fmla="*/ 53 w 59"/>
                <a:gd name="T11" fmla="*/ 60 h 60"/>
                <a:gd name="T12" fmla="*/ 47 w 59"/>
                <a:gd name="T13" fmla="*/ 54 h 60"/>
                <a:gd name="T14" fmla="*/ 35 w 59"/>
                <a:gd name="T15" fmla="*/ 48 h 60"/>
                <a:gd name="T16" fmla="*/ 23 w 59"/>
                <a:gd name="T17" fmla="*/ 36 h 60"/>
                <a:gd name="T18" fmla="*/ 17 w 59"/>
                <a:gd name="T19" fmla="*/ 30 h 60"/>
                <a:gd name="T20" fmla="*/ 0 w 59"/>
                <a:gd name="T21" fmla="*/ 0 h 60"/>
                <a:gd name="T22" fmla="*/ 59 w 59"/>
                <a:gd name="T23" fmla="*/ 6 h 60"/>
                <a:gd name="T24" fmla="*/ 59 w 59"/>
                <a:gd name="T25" fmla="*/ 6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8" name="Freeform 22"/>
            <p:cNvSpPr>
              <a:spLocks/>
            </p:cNvSpPr>
            <p:nvPr userDrawn="1"/>
          </p:nvSpPr>
          <p:spPr bwMode="auto">
            <a:xfrm>
              <a:off x="395" y="3811"/>
              <a:ext cx="245" cy="207"/>
            </a:xfrm>
            <a:custGeom>
              <a:avLst/>
              <a:gdLst>
                <a:gd name="T0" fmla="*/ 233 w 245"/>
                <a:gd name="T1" fmla="*/ 36 h 204"/>
                <a:gd name="T2" fmla="*/ 245 w 245"/>
                <a:gd name="T3" fmla="*/ 42 h 204"/>
                <a:gd name="T4" fmla="*/ 209 w 245"/>
                <a:gd name="T5" fmla="*/ 84 h 204"/>
                <a:gd name="T6" fmla="*/ 143 w 245"/>
                <a:gd name="T7" fmla="*/ 132 h 204"/>
                <a:gd name="T8" fmla="*/ 167 w 245"/>
                <a:gd name="T9" fmla="*/ 156 h 204"/>
                <a:gd name="T10" fmla="*/ 179 w 245"/>
                <a:gd name="T11" fmla="*/ 204 h 204"/>
                <a:gd name="T12" fmla="*/ 77 w 245"/>
                <a:gd name="T13" fmla="*/ 132 h 204"/>
                <a:gd name="T14" fmla="*/ 47 w 245"/>
                <a:gd name="T15" fmla="*/ 84 h 204"/>
                <a:gd name="T16" fmla="*/ 89 w 245"/>
                <a:gd name="T17" fmla="*/ 66 h 204"/>
                <a:gd name="T18" fmla="*/ 59 w 245"/>
                <a:gd name="T19" fmla="*/ 36 h 204"/>
                <a:gd name="T20" fmla="*/ 0 w 245"/>
                <a:gd name="T21" fmla="*/ 12 h 204"/>
                <a:gd name="T22" fmla="*/ 0 w 245"/>
                <a:gd name="T23" fmla="*/ 0 h 204"/>
                <a:gd name="T24" fmla="*/ 6 w 245"/>
                <a:gd name="T25" fmla="*/ 0 h 204"/>
                <a:gd name="T26" fmla="*/ 12 w 245"/>
                <a:gd name="T27" fmla="*/ 0 h 204"/>
                <a:gd name="T28" fmla="*/ 47 w 245"/>
                <a:gd name="T29" fmla="*/ 6 h 204"/>
                <a:gd name="T30" fmla="*/ 77 w 245"/>
                <a:gd name="T31" fmla="*/ 6 h 204"/>
                <a:gd name="T32" fmla="*/ 83 w 245"/>
                <a:gd name="T33" fmla="*/ 6 h 204"/>
                <a:gd name="T34" fmla="*/ 89 w 245"/>
                <a:gd name="T35" fmla="*/ 6 h 204"/>
                <a:gd name="T36" fmla="*/ 101 w 245"/>
                <a:gd name="T37" fmla="*/ 12 h 204"/>
                <a:gd name="T38" fmla="*/ 125 w 245"/>
                <a:gd name="T39" fmla="*/ 12 h 204"/>
                <a:gd name="T40" fmla="*/ 143 w 245"/>
                <a:gd name="T41" fmla="*/ 18 h 204"/>
                <a:gd name="T42" fmla="*/ 149 w 245"/>
                <a:gd name="T43" fmla="*/ 18 h 204"/>
                <a:gd name="T44" fmla="*/ 149 w 245"/>
                <a:gd name="T45" fmla="*/ 18 h 204"/>
                <a:gd name="T46" fmla="*/ 203 w 245"/>
                <a:gd name="T47" fmla="*/ 24 h 204"/>
                <a:gd name="T48" fmla="*/ 233 w 245"/>
                <a:gd name="T49" fmla="*/ 36 h 204"/>
                <a:gd name="T50" fmla="*/ 233 w 245"/>
                <a:gd name="T51" fmla="*/ 36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203" y="24"/>
                  </a:lnTo>
                  <a:lnTo>
                    <a:pt x="233"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8119" name="Rectangle 23"/>
          <p:cNvSpPr>
            <a:spLocks noGrp="1" noChangeArrowheads="1"/>
          </p:cNvSpPr>
          <p:nvPr>
            <p:ph type="ctrTitle" sz="quarter"/>
          </p:nvPr>
        </p:nvSpPr>
        <p:spPr>
          <a:xfrm>
            <a:off x="457200" y="1447800"/>
            <a:ext cx="8229600" cy="1736725"/>
          </a:xfrm>
        </p:spPr>
        <p:txBody>
          <a:bodyPr/>
          <a:lstStyle>
            <a:lvl1pPr>
              <a:defRPr sz="5400"/>
            </a:lvl1pPr>
          </a:lstStyle>
          <a:p>
            <a:pPr lvl="0"/>
            <a:r>
              <a:rPr lang="de-DE" altLang="de-DE" noProof="0" smtClean="0"/>
              <a:t>Titelmasterformat durch Klicken bearbeiten</a:t>
            </a:r>
          </a:p>
        </p:txBody>
      </p:sp>
      <p:sp>
        <p:nvSpPr>
          <p:cNvPr id="388120" name="Rectangle 24"/>
          <p:cNvSpPr>
            <a:spLocks noGrp="1" noChangeArrowheads="1"/>
          </p:cNvSpPr>
          <p:nvPr>
            <p:ph type="subTitle" sz="quarter" idx="1"/>
          </p:nvPr>
        </p:nvSpPr>
        <p:spPr>
          <a:xfrm>
            <a:off x="1371600" y="3429000"/>
            <a:ext cx="6400800" cy="1752600"/>
          </a:xfrm>
        </p:spPr>
        <p:txBody>
          <a:bodyPr/>
          <a:lstStyle>
            <a:lvl1pPr marL="0" indent="0" algn="ctr">
              <a:buFontTx/>
              <a:buNone/>
              <a:defRPr>
                <a:effectLst>
                  <a:outerShdw blurRad="38100" dist="38100" dir="2700000" algn="tl">
                    <a:srgbClr val="000000"/>
                  </a:outerShdw>
                </a:effectLst>
              </a:defRPr>
            </a:lvl1pPr>
          </a:lstStyle>
          <a:p>
            <a:pPr lvl="0"/>
            <a:r>
              <a:rPr lang="de-DE" altLang="de-DE" noProof="0" smtClean="0"/>
              <a:t>Formatvorlage des Untertitelmasters durch Klicken bearbeiten</a:t>
            </a:r>
          </a:p>
        </p:txBody>
      </p:sp>
      <p:sp>
        <p:nvSpPr>
          <p:cNvPr id="388121" name="Rectangle 25"/>
          <p:cNvSpPr>
            <a:spLocks noGrp="1" noChangeArrowheads="1"/>
          </p:cNvSpPr>
          <p:nvPr>
            <p:ph type="dt" sz="quarter" idx="2"/>
          </p:nvPr>
        </p:nvSpPr>
        <p:spPr/>
        <p:txBody>
          <a:bodyPr/>
          <a:lstStyle>
            <a:lvl1pPr>
              <a:defRPr/>
            </a:lvl1pPr>
          </a:lstStyle>
          <a:p>
            <a:endParaRPr lang="de-DE" altLang="de-DE"/>
          </a:p>
        </p:txBody>
      </p:sp>
      <p:sp>
        <p:nvSpPr>
          <p:cNvPr id="388122" name="Rectangle 26"/>
          <p:cNvSpPr>
            <a:spLocks noGrp="1" noChangeArrowheads="1"/>
          </p:cNvSpPr>
          <p:nvPr>
            <p:ph type="sldNum" sz="quarter" idx="4"/>
          </p:nvPr>
        </p:nvSpPr>
        <p:spPr/>
        <p:txBody>
          <a:bodyPr/>
          <a:lstStyle>
            <a:lvl1pPr>
              <a:defRPr/>
            </a:lvl1pPr>
          </a:lstStyle>
          <a:p>
            <a:fld id="{FE2CDC02-6876-4586-AEC1-D307D32C5697}" type="slidenum">
              <a:rPr lang="de-DE" altLang="de-DE"/>
              <a:pPr/>
              <a:t>‹Nr.›</a:t>
            </a:fld>
            <a:endParaRPr lang="de-DE" altLang="de-DE"/>
          </a:p>
        </p:txBody>
      </p:sp>
      <p:sp>
        <p:nvSpPr>
          <p:cNvPr id="388123" name="Rectangle 27"/>
          <p:cNvSpPr>
            <a:spLocks noGrp="1" noChangeArrowheads="1"/>
          </p:cNvSpPr>
          <p:nvPr>
            <p:ph type="ftr" sz="quarter" idx="3"/>
          </p:nvPr>
        </p:nvSpPr>
        <p:spPr/>
        <p:txBody>
          <a:bodyPr/>
          <a:lstStyle>
            <a:lvl1pPr>
              <a:defRPr/>
            </a:lvl1pPr>
          </a:lstStyle>
          <a:p>
            <a:endParaRPr lang="de-DE" altLang="de-D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4C7043EA-C461-4697-B6DD-D3988079CEB6}" type="slidenum">
              <a:rPr lang="de-DE" altLang="de-DE"/>
              <a:pPr/>
              <a:t>‹Nr.›</a:t>
            </a:fld>
            <a:endParaRPr lang="de-DE" altLang="de-DE"/>
          </a:p>
        </p:txBody>
      </p:sp>
    </p:spTree>
    <p:extLst>
      <p:ext uri="{BB962C8B-B14F-4D97-AF65-F5344CB8AC3E}">
        <p14:creationId xmlns:p14="http://schemas.microsoft.com/office/powerpoint/2010/main" val="5303488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28600"/>
            <a:ext cx="2057400" cy="5867400"/>
          </a:xfrm>
        </p:spPr>
        <p:txBody>
          <a:bodyPr vert="eaVert"/>
          <a:lstStyle/>
          <a:p>
            <a:r>
              <a:rPr lang="de-DE" smtClean="0"/>
              <a:t>Titelmasterformat durch Klicken bearbeiten</a:t>
            </a:r>
            <a:endParaRPr lang="de-CH"/>
          </a:p>
        </p:txBody>
      </p:sp>
      <p:sp>
        <p:nvSpPr>
          <p:cNvPr id="3" name="Vertikaler Textplatzhalter 2"/>
          <p:cNvSpPr>
            <a:spLocks noGrp="1"/>
          </p:cNvSpPr>
          <p:nvPr>
            <p:ph type="body" orient="vert" idx="1"/>
          </p:nvPr>
        </p:nvSpPr>
        <p:spPr>
          <a:xfrm>
            <a:off x="457200" y="228600"/>
            <a:ext cx="6019800" cy="5867400"/>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3738DEAA-D466-4BAD-8D30-3CF3D92A7EB9}" type="slidenum">
              <a:rPr lang="de-DE" altLang="de-DE"/>
              <a:pPr/>
              <a:t>‹Nr.›</a:t>
            </a:fld>
            <a:endParaRPr lang="de-DE" altLang="de-DE"/>
          </a:p>
        </p:txBody>
      </p:sp>
    </p:spTree>
    <p:extLst>
      <p:ext uri="{BB962C8B-B14F-4D97-AF65-F5344CB8AC3E}">
        <p14:creationId xmlns:p14="http://schemas.microsoft.com/office/powerpoint/2010/main" val="626798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CBE6FC92-4CED-4606-9102-7DD230A6FB7A}" type="slidenum">
              <a:rPr lang="de-DE" altLang="de-DE"/>
              <a:pPr/>
              <a:t>‹Nr.›</a:t>
            </a:fld>
            <a:endParaRPr lang="de-DE" altLang="de-DE"/>
          </a:p>
        </p:txBody>
      </p:sp>
    </p:spTree>
    <p:extLst>
      <p:ext uri="{BB962C8B-B14F-4D97-AF65-F5344CB8AC3E}">
        <p14:creationId xmlns:p14="http://schemas.microsoft.com/office/powerpoint/2010/main" val="11780756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CH"/>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 bearbeiten</a:t>
            </a:r>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E4F010EF-B3EF-408C-B7E5-3F0A18D1274F}" type="slidenum">
              <a:rPr lang="de-DE" altLang="de-DE"/>
              <a:pPr/>
              <a:t>‹Nr.›</a:t>
            </a:fld>
            <a:endParaRPr lang="de-DE" altLang="de-DE"/>
          </a:p>
        </p:txBody>
      </p:sp>
    </p:spTree>
    <p:extLst>
      <p:ext uri="{BB962C8B-B14F-4D97-AF65-F5344CB8AC3E}">
        <p14:creationId xmlns:p14="http://schemas.microsoft.com/office/powerpoint/2010/main" val="33104551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Inhaltsplatzhalter 2"/>
          <p:cNvSpPr>
            <a:spLocks noGrp="1"/>
          </p:cNvSpPr>
          <p:nvPr>
            <p:ph sz="half" idx="1"/>
          </p:nvPr>
        </p:nvSpPr>
        <p:spPr>
          <a:xfrm>
            <a:off x="457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Inhaltsplatzhalter 3"/>
          <p:cNvSpPr>
            <a:spLocks noGrp="1"/>
          </p:cNvSpPr>
          <p:nvPr>
            <p:ph sz="half" idx="2"/>
          </p:nvPr>
        </p:nvSpPr>
        <p:spPr>
          <a:xfrm>
            <a:off x="4648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5" name="Datumsplatzhalter 4"/>
          <p:cNvSpPr>
            <a:spLocks noGrp="1"/>
          </p:cNvSpPr>
          <p:nvPr>
            <p:ph type="dt" sz="half" idx="10"/>
          </p:nvPr>
        </p:nvSpPr>
        <p:spPr/>
        <p:txBody>
          <a:bodyPr/>
          <a:lstStyle>
            <a:lvl1pPr>
              <a:defRPr/>
            </a:lvl1pPr>
          </a:lstStyle>
          <a:p>
            <a:endParaRPr lang="de-DE" altLang="de-DE"/>
          </a:p>
        </p:txBody>
      </p:sp>
      <p:sp>
        <p:nvSpPr>
          <p:cNvPr id="6" name="Fußzeilenplatzhalter 5"/>
          <p:cNvSpPr>
            <a:spLocks noGrp="1"/>
          </p:cNvSpPr>
          <p:nvPr>
            <p:ph type="ftr" sz="quarter" idx="11"/>
          </p:nvPr>
        </p:nvSpPr>
        <p:spPr/>
        <p:txBody>
          <a:bodyPr/>
          <a:lstStyle>
            <a:lvl1pPr>
              <a:defRPr/>
            </a:lvl1pPr>
          </a:lstStyle>
          <a:p>
            <a:endParaRPr lang="de-DE" altLang="de-DE"/>
          </a:p>
        </p:txBody>
      </p:sp>
      <p:sp>
        <p:nvSpPr>
          <p:cNvPr id="7" name="Foliennummernplatzhalter 6"/>
          <p:cNvSpPr>
            <a:spLocks noGrp="1"/>
          </p:cNvSpPr>
          <p:nvPr>
            <p:ph type="sldNum" sz="quarter" idx="12"/>
          </p:nvPr>
        </p:nvSpPr>
        <p:spPr/>
        <p:txBody>
          <a:bodyPr/>
          <a:lstStyle>
            <a:lvl1pPr>
              <a:defRPr/>
            </a:lvl1pPr>
          </a:lstStyle>
          <a:p>
            <a:fld id="{B0C8F528-E27D-46CF-9C63-25987653903A}" type="slidenum">
              <a:rPr lang="de-DE" altLang="de-DE"/>
              <a:pPr/>
              <a:t>‹Nr.›</a:t>
            </a:fld>
            <a:endParaRPr lang="de-DE" altLang="de-DE"/>
          </a:p>
        </p:txBody>
      </p:sp>
    </p:spTree>
    <p:extLst>
      <p:ext uri="{BB962C8B-B14F-4D97-AF65-F5344CB8AC3E}">
        <p14:creationId xmlns:p14="http://schemas.microsoft.com/office/powerpoint/2010/main" val="5527243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CH"/>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7" name="Datumsplatzhalter 6"/>
          <p:cNvSpPr>
            <a:spLocks noGrp="1"/>
          </p:cNvSpPr>
          <p:nvPr>
            <p:ph type="dt" sz="half" idx="10"/>
          </p:nvPr>
        </p:nvSpPr>
        <p:spPr/>
        <p:txBody>
          <a:bodyPr/>
          <a:lstStyle>
            <a:lvl1pPr>
              <a:defRPr/>
            </a:lvl1pPr>
          </a:lstStyle>
          <a:p>
            <a:endParaRPr lang="de-DE" altLang="de-DE"/>
          </a:p>
        </p:txBody>
      </p:sp>
      <p:sp>
        <p:nvSpPr>
          <p:cNvPr id="8" name="Fußzeilenplatzhalter 7"/>
          <p:cNvSpPr>
            <a:spLocks noGrp="1"/>
          </p:cNvSpPr>
          <p:nvPr>
            <p:ph type="ftr" sz="quarter" idx="11"/>
          </p:nvPr>
        </p:nvSpPr>
        <p:spPr/>
        <p:txBody>
          <a:bodyPr/>
          <a:lstStyle>
            <a:lvl1pPr>
              <a:defRPr/>
            </a:lvl1pPr>
          </a:lstStyle>
          <a:p>
            <a:endParaRPr lang="de-DE" altLang="de-DE"/>
          </a:p>
        </p:txBody>
      </p:sp>
      <p:sp>
        <p:nvSpPr>
          <p:cNvPr id="9" name="Foliennummernplatzhalter 8"/>
          <p:cNvSpPr>
            <a:spLocks noGrp="1"/>
          </p:cNvSpPr>
          <p:nvPr>
            <p:ph type="sldNum" sz="quarter" idx="12"/>
          </p:nvPr>
        </p:nvSpPr>
        <p:spPr/>
        <p:txBody>
          <a:bodyPr/>
          <a:lstStyle>
            <a:lvl1pPr>
              <a:defRPr/>
            </a:lvl1pPr>
          </a:lstStyle>
          <a:p>
            <a:fld id="{C07BB0DC-F71A-43C7-AF5B-C934E562BF1B}" type="slidenum">
              <a:rPr lang="de-DE" altLang="de-DE"/>
              <a:pPr/>
              <a:t>‹Nr.›</a:t>
            </a:fld>
            <a:endParaRPr lang="de-DE" altLang="de-DE"/>
          </a:p>
        </p:txBody>
      </p:sp>
    </p:spTree>
    <p:extLst>
      <p:ext uri="{BB962C8B-B14F-4D97-AF65-F5344CB8AC3E}">
        <p14:creationId xmlns:p14="http://schemas.microsoft.com/office/powerpoint/2010/main" val="7978000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Datumsplatzhalter 2"/>
          <p:cNvSpPr>
            <a:spLocks noGrp="1"/>
          </p:cNvSpPr>
          <p:nvPr>
            <p:ph type="dt" sz="half" idx="10"/>
          </p:nvPr>
        </p:nvSpPr>
        <p:spPr/>
        <p:txBody>
          <a:bodyPr/>
          <a:lstStyle>
            <a:lvl1pPr>
              <a:defRPr/>
            </a:lvl1pPr>
          </a:lstStyle>
          <a:p>
            <a:endParaRPr lang="de-DE" altLang="de-DE"/>
          </a:p>
        </p:txBody>
      </p:sp>
      <p:sp>
        <p:nvSpPr>
          <p:cNvPr id="4" name="Fußzeilenplatzhalter 3"/>
          <p:cNvSpPr>
            <a:spLocks noGrp="1"/>
          </p:cNvSpPr>
          <p:nvPr>
            <p:ph type="ftr" sz="quarter" idx="11"/>
          </p:nvPr>
        </p:nvSpPr>
        <p:spPr/>
        <p:txBody>
          <a:bodyPr/>
          <a:lstStyle>
            <a:lvl1pPr>
              <a:defRPr/>
            </a:lvl1pPr>
          </a:lstStyle>
          <a:p>
            <a:endParaRPr lang="de-DE" altLang="de-DE"/>
          </a:p>
        </p:txBody>
      </p:sp>
      <p:sp>
        <p:nvSpPr>
          <p:cNvPr id="5" name="Foliennummernplatzhalter 4"/>
          <p:cNvSpPr>
            <a:spLocks noGrp="1"/>
          </p:cNvSpPr>
          <p:nvPr>
            <p:ph type="sldNum" sz="quarter" idx="12"/>
          </p:nvPr>
        </p:nvSpPr>
        <p:spPr/>
        <p:txBody>
          <a:bodyPr/>
          <a:lstStyle>
            <a:lvl1pPr>
              <a:defRPr/>
            </a:lvl1pPr>
          </a:lstStyle>
          <a:p>
            <a:fld id="{A0F76B06-69D2-48E0-BE32-C595CFABAA53}" type="slidenum">
              <a:rPr lang="de-DE" altLang="de-DE"/>
              <a:pPr/>
              <a:t>‹Nr.›</a:t>
            </a:fld>
            <a:endParaRPr lang="de-DE" altLang="de-DE"/>
          </a:p>
        </p:txBody>
      </p:sp>
    </p:spTree>
    <p:extLst>
      <p:ext uri="{BB962C8B-B14F-4D97-AF65-F5344CB8AC3E}">
        <p14:creationId xmlns:p14="http://schemas.microsoft.com/office/powerpoint/2010/main" val="9902273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lvl1pPr>
              <a:defRPr/>
            </a:lvl1pPr>
          </a:lstStyle>
          <a:p>
            <a:endParaRPr lang="de-DE" altLang="de-DE"/>
          </a:p>
        </p:txBody>
      </p:sp>
      <p:sp>
        <p:nvSpPr>
          <p:cNvPr id="3" name="Fußzeilenplatzhalter 2"/>
          <p:cNvSpPr>
            <a:spLocks noGrp="1"/>
          </p:cNvSpPr>
          <p:nvPr>
            <p:ph type="ftr" sz="quarter" idx="11"/>
          </p:nvPr>
        </p:nvSpPr>
        <p:spPr/>
        <p:txBody>
          <a:bodyPr/>
          <a:lstStyle>
            <a:lvl1pPr>
              <a:defRPr/>
            </a:lvl1pPr>
          </a:lstStyle>
          <a:p>
            <a:endParaRPr lang="de-DE" altLang="de-DE"/>
          </a:p>
        </p:txBody>
      </p:sp>
      <p:sp>
        <p:nvSpPr>
          <p:cNvPr id="4" name="Foliennummernplatzhalter 3"/>
          <p:cNvSpPr>
            <a:spLocks noGrp="1"/>
          </p:cNvSpPr>
          <p:nvPr>
            <p:ph type="sldNum" sz="quarter" idx="12"/>
          </p:nvPr>
        </p:nvSpPr>
        <p:spPr/>
        <p:txBody>
          <a:bodyPr/>
          <a:lstStyle>
            <a:lvl1pPr>
              <a:defRPr/>
            </a:lvl1pPr>
          </a:lstStyle>
          <a:p>
            <a:fld id="{D3BE8EB3-5300-4020-AA4D-76457A57F93B}" type="slidenum">
              <a:rPr lang="de-DE" altLang="de-DE"/>
              <a:pPr/>
              <a:t>‹Nr.›</a:t>
            </a:fld>
            <a:endParaRPr lang="de-DE" altLang="de-DE"/>
          </a:p>
        </p:txBody>
      </p:sp>
    </p:spTree>
    <p:extLst>
      <p:ext uri="{BB962C8B-B14F-4D97-AF65-F5344CB8AC3E}">
        <p14:creationId xmlns:p14="http://schemas.microsoft.com/office/powerpoint/2010/main" val="11221109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CH"/>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lvl1pPr>
              <a:defRPr/>
            </a:lvl1pPr>
          </a:lstStyle>
          <a:p>
            <a:endParaRPr lang="de-DE" altLang="de-DE"/>
          </a:p>
        </p:txBody>
      </p:sp>
      <p:sp>
        <p:nvSpPr>
          <p:cNvPr id="6" name="Fußzeilenplatzhalter 5"/>
          <p:cNvSpPr>
            <a:spLocks noGrp="1"/>
          </p:cNvSpPr>
          <p:nvPr>
            <p:ph type="ftr" sz="quarter" idx="11"/>
          </p:nvPr>
        </p:nvSpPr>
        <p:spPr/>
        <p:txBody>
          <a:bodyPr/>
          <a:lstStyle>
            <a:lvl1pPr>
              <a:defRPr/>
            </a:lvl1pPr>
          </a:lstStyle>
          <a:p>
            <a:endParaRPr lang="de-DE" altLang="de-DE"/>
          </a:p>
        </p:txBody>
      </p:sp>
      <p:sp>
        <p:nvSpPr>
          <p:cNvPr id="7" name="Foliennummernplatzhalter 6"/>
          <p:cNvSpPr>
            <a:spLocks noGrp="1"/>
          </p:cNvSpPr>
          <p:nvPr>
            <p:ph type="sldNum" sz="quarter" idx="12"/>
          </p:nvPr>
        </p:nvSpPr>
        <p:spPr/>
        <p:txBody>
          <a:bodyPr/>
          <a:lstStyle>
            <a:lvl1pPr>
              <a:defRPr/>
            </a:lvl1pPr>
          </a:lstStyle>
          <a:p>
            <a:fld id="{77D36556-8641-496E-A923-0E6F8312C474}" type="slidenum">
              <a:rPr lang="de-DE" altLang="de-DE"/>
              <a:pPr/>
              <a:t>‹Nr.›</a:t>
            </a:fld>
            <a:endParaRPr lang="de-DE" altLang="de-DE"/>
          </a:p>
        </p:txBody>
      </p:sp>
    </p:spTree>
    <p:extLst>
      <p:ext uri="{BB962C8B-B14F-4D97-AF65-F5344CB8AC3E}">
        <p14:creationId xmlns:p14="http://schemas.microsoft.com/office/powerpoint/2010/main" val="14395668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CH"/>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smtClean="0"/>
              <a:t>Bild durch Klicken auf Symbol hinzufügen</a:t>
            </a:r>
            <a:endParaRPr lang="de-CH"/>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lvl1pPr>
              <a:defRPr/>
            </a:lvl1pPr>
          </a:lstStyle>
          <a:p>
            <a:endParaRPr lang="de-DE" altLang="de-DE"/>
          </a:p>
        </p:txBody>
      </p:sp>
      <p:sp>
        <p:nvSpPr>
          <p:cNvPr id="6" name="Fußzeilenplatzhalter 5"/>
          <p:cNvSpPr>
            <a:spLocks noGrp="1"/>
          </p:cNvSpPr>
          <p:nvPr>
            <p:ph type="ftr" sz="quarter" idx="11"/>
          </p:nvPr>
        </p:nvSpPr>
        <p:spPr/>
        <p:txBody>
          <a:bodyPr/>
          <a:lstStyle>
            <a:lvl1pPr>
              <a:defRPr/>
            </a:lvl1pPr>
          </a:lstStyle>
          <a:p>
            <a:endParaRPr lang="de-DE" altLang="de-DE"/>
          </a:p>
        </p:txBody>
      </p:sp>
      <p:sp>
        <p:nvSpPr>
          <p:cNvPr id="7" name="Foliennummernplatzhalter 6"/>
          <p:cNvSpPr>
            <a:spLocks noGrp="1"/>
          </p:cNvSpPr>
          <p:nvPr>
            <p:ph type="sldNum" sz="quarter" idx="12"/>
          </p:nvPr>
        </p:nvSpPr>
        <p:spPr/>
        <p:txBody>
          <a:bodyPr/>
          <a:lstStyle>
            <a:lvl1pPr>
              <a:defRPr/>
            </a:lvl1pPr>
          </a:lstStyle>
          <a:p>
            <a:fld id="{19D52817-EF36-45F7-B19F-F43CE14C70EF}" type="slidenum">
              <a:rPr lang="de-DE" altLang="de-DE"/>
              <a:pPr/>
              <a:t>‹Nr.›</a:t>
            </a:fld>
            <a:endParaRPr lang="de-DE" altLang="de-DE"/>
          </a:p>
        </p:txBody>
      </p:sp>
    </p:spTree>
    <p:extLst>
      <p:ext uri="{BB962C8B-B14F-4D97-AF65-F5344CB8AC3E}">
        <p14:creationId xmlns:p14="http://schemas.microsoft.com/office/powerpoint/2010/main" val="12738371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t="-13000" b="-13000"/>
          </a:stretch>
        </a:blipFill>
        <a:effectLst/>
      </p:bgPr>
    </p:bg>
    <p:spTree>
      <p:nvGrpSpPr>
        <p:cNvPr id="1" name=""/>
        <p:cNvGrpSpPr/>
        <p:nvPr/>
      </p:nvGrpSpPr>
      <p:grpSpPr>
        <a:xfrm>
          <a:off x="0" y="0"/>
          <a:ext cx="0" cy="0"/>
          <a:chOff x="0" y="0"/>
          <a:chExt cx="0" cy="0"/>
        </a:xfrm>
      </p:grpSpPr>
      <p:grpSp>
        <p:nvGrpSpPr>
          <p:cNvPr id="387075" name="Group 3"/>
          <p:cNvGrpSpPr>
            <a:grpSpLocks/>
          </p:cNvGrpSpPr>
          <p:nvPr/>
        </p:nvGrpSpPr>
        <p:grpSpPr bwMode="auto">
          <a:xfrm>
            <a:off x="0" y="0"/>
            <a:ext cx="9144000" cy="6858000"/>
            <a:chOff x="0" y="0"/>
            <a:chExt cx="5760" cy="4320"/>
          </a:xfrm>
        </p:grpSpPr>
        <p:sp>
          <p:nvSpPr>
            <p:cNvPr id="387076" name="Freeform 4"/>
            <p:cNvSpPr>
              <a:spLocks/>
            </p:cNvSpPr>
            <p:nvPr/>
          </p:nvSpPr>
          <p:spPr bwMode="hidden">
            <a:xfrm>
              <a:off x="0" y="3072"/>
              <a:ext cx="5760" cy="1248"/>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77" name="Freeform 5"/>
            <p:cNvSpPr>
              <a:spLocks/>
            </p:cNvSpPr>
            <p:nvPr/>
          </p:nvSpPr>
          <p:spPr bwMode="hidden">
            <a:xfrm>
              <a:off x="0" y="0"/>
              <a:ext cx="5760" cy="3072"/>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amma/>
                    <a:shade val="46275"/>
                    <a:invGamma/>
                  </a:schemeClr>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7078" name="Freeform 6"/>
          <p:cNvSpPr>
            <a:spLocks/>
          </p:cNvSpPr>
          <p:nvPr/>
        </p:nvSpPr>
        <p:spPr bwMode="hidden">
          <a:xfrm>
            <a:off x="6248400" y="6262688"/>
            <a:ext cx="2895600" cy="609600"/>
          </a:xfrm>
          <a:custGeom>
            <a:avLst/>
            <a:gdLst>
              <a:gd name="T0" fmla="*/ 5748 w 5748"/>
              <a:gd name="T1" fmla="*/ 246 h 246"/>
              <a:gd name="T2" fmla="*/ 0 w 5748"/>
              <a:gd name="T3" fmla="*/ 246 h 246"/>
              <a:gd name="T4" fmla="*/ 0 w 5748"/>
              <a:gd name="T5" fmla="*/ 0 h 246"/>
              <a:gd name="T6" fmla="*/ 5748 w 5748"/>
              <a:gd name="T7" fmla="*/ 0 h 246"/>
              <a:gd name="T8" fmla="*/ 5748 w 5748"/>
              <a:gd name="T9" fmla="*/ 246 h 246"/>
              <a:gd name="T10" fmla="*/ 5748 w 5748"/>
              <a:gd name="T11" fmla="*/ 246 h 246"/>
            </a:gdLst>
            <a:ahLst/>
            <a:cxnLst>
              <a:cxn ang="0">
                <a:pos x="T0" y="T1"/>
              </a:cxn>
              <a:cxn ang="0">
                <a:pos x="T2" y="T3"/>
              </a:cxn>
              <a:cxn ang="0">
                <a:pos x="T4" y="T5"/>
              </a:cxn>
              <a:cxn ang="0">
                <a:pos x="T6" y="T7"/>
              </a:cxn>
              <a:cxn ang="0">
                <a:pos x="T8" y="T9"/>
              </a:cxn>
              <a:cxn ang="0">
                <a:pos x="T10" y="T11"/>
              </a:cxn>
            </a:cxnLst>
            <a:rect l="0" t="0" r="r" b="b"/>
            <a:pathLst>
              <a:path w="5748" h="246">
                <a:moveTo>
                  <a:pt x="5748" y="246"/>
                </a:moveTo>
                <a:lnTo>
                  <a:pt x="0" y="246"/>
                </a:lnTo>
                <a:lnTo>
                  <a:pt x="0" y="0"/>
                </a:lnTo>
                <a:lnTo>
                  <a:pt x="5748" y="0"/>
                </a:lnTo>
                <a:lnTo>
                  <a:pt x="5748" y="246"/>
                </a:lnTo>
                <a:close/>
              </a:path>
            </a:pathLst>
          </a:cu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7079" name="Group 7"/>
          <p:cNvGrpSpPr>
            <a:grpSpLocks/>
          </p:cNvGrpSpPr>
          <p:nvPr/>
        </p:nvGrpSpPr>
        <p:grpSpPr bwMode="auto">
          <a:xfrm>
            <a:off x="0" y="6019800"/>
            <a:ext cx="7848600" cy="857250"/>
            <a:chOff x="0" y="3792"/>
            <a:chExt cx="4944" cy="540"/>
          </a:xfrm>
        </p:grpSpPr>
        <p:sp>
          <p:nvSpPr>
            <p:cNvPr id="387080" name="Freeform 8"/>
            <p:cNvSpPr>
              <a:spLocks/>
            </p:cNvSpPr>
            <p:nvPr userDrawn="1"/>
          </p:nvSpPr>
          <p:spPr bwMode="ltGray">
            <a:xfrm>
              <a:off x="1488" y="3792"/>
              <a:ext cx="3240" cy="536"/>
            </a:xfrm>
            <a:custGeom>
              <a:avLst/>
              <a:gdLst>
                <a:gd name="T0" fmla="*/ 3132 w 3240"/>
                <a:gd name="T1" fmla="*/ 469 h 536"/>
                <a:gd name="T2" fmla="*/ 2995 w 3240"/>
                <a:gd name="T3" fmla="*/ 395 h 536"/>
                <a:gd name="T4" fmla="*/ 2911 w 3240"/>
                <a:gd name="T5" fmla="*/ 375 h 536"/>
                <a:gd name="T6" fmla="*/ 2678 w 3240"/>
                <a:gd name="T7" fmla="*/ 228 h 536"/>
                <a:gd name="T8" fmla="*/ 2553 w 3240"/>
                <a:gd name="T9" fmla="*/ 74 h 536"/>
                <a:gd name="T10" fmla="*/ 2457 w 3240"/>
                <a:gd name="T11" fmla="*/ 7 h 536"/>
                <a:gd name="T12" fmla="*/ 2403 w 3240"/>
                <a:gd name="T13" fmla="*/ 47 h 536"/>
                <a:gd name="T14" fmla="*/ 2289 w 3240"/>
                <a:gd name="T15" fmla="*/ 74 h 536"/>
                <a:gd name="T16" fmla="*/ 2134 w 3240"/>
                <a:gd name="T17" fmla="*/ 74 h 536"/>
                <a:gd name="T18" fmla="*/ 2044 w 3240"/>
                <a:gd name="T19" fmla="*/ 128 h 536"/>
                <a:gd name="T20" fmla="*/ 1775 w 3240"/>
                <a:gd name="T21" fmla="*/ 222 h 536"/>
                <a:gd name="T22" fmla="*/ 1602 w 3240"/>
                <a:gd name="T23" fmla="*/ 181 h 536"/>
                <a:gd name="T24" fmla="*/ 1560 w 3240"/>
                <a:gd name="T25" fmla="*/ 101 h 536"/>
                <a:gd name="T26" fmla="*/ 1542 w 3240"/>
                <a:gd name="T27" fmla="*/ 87 h 536"/>
                <a:gd name="T28" fmla="*/ 1446 w 3240"/>
                <a:gd name="T29" fmla="*/ 60 h 536"/>
                <a:gd name="T30" fmla="*/ 1375 w 3240"/>
                <a:gd name="T31" fmla="*/ 74 h 536"/>
                <a:gd name="T32" fmla="*/ 1309 w 3240"/>
                <a:gd name="T33" fmla="*/ 87 h 536"/>
                <a:gd name="T34" fmla="*/ 1243 w 3240"/>
                <a:gd name="T35" fmla="*/ 13 h 536"/>
                <a:gd name="T36" fmla="*/ 1225 w 3240"/>
                <a:gd name="T37" fmla="*/ 0 h 536"/>
                <a:gd name="T38" fmla="*/ 1189 w 3240"/>
                <a:gd name="T39" fmla="*/ 0 h 536"/>
                <a:gd name="T40" fmla="*/ 1106 w 3240"/>
                <a:gd name="T41" fmla="*/ 34 h 536"/>
                <a:gd name="T42" fmla="*/ 1106 w 3240"/>
                <a:gd name="T43" fmla="*/ 34 h 536"/>
                <a:gd name="T44" fmla="*/ 1094 w 3240"/>
                <a:gd name="T45" fmla="*/ 40 h 536"/>
                <a:gd name="T46" fmla="*/ 1070 w 3240"/>
                <a:gd name="T47" fmla="*/ 54 h 536"/>
                <a:gd name="T48" fmla="*/ 1034 w 3240"/>
                <a:gd name="T49" fmla="*/ 74 h 536"/>
                <a:gd name="T50" fmla="*/ 1004 w 3240"/>
                <a:gd name="T51" fmla="*/ 74 h 536"/>
                <a:gd name="T52" fmla="*/ 986 w 3240"/>
                <a:gd name="T53" fmla="*/ 74 h 536"/>
                <a:gd name="T54" fmla="*/ 956 w 3240"/>
                <a:gd name="T55" fmla="*/ 81 h 536"/>
                <a:gd name="T56" fmla="*/ 920 w 3240"/>
                <a:gd name="T57" fmla="*/ 94 h 536"/>
                <a:gd name="T58" fmla="*/ 884 w 3240"/>
                <a:gd name="T59" fmla="*/ 107 h 536"/>
                <a:gd name="T60" fmla="*/ 843 w 3240"/>
                <a:gd name="T61" fmla="*/ 128 h 536"/>
                <a:gd name="T62" fmla="*/ 813 w 3240"/>
                <a:gd name="T63" fmla="*/ 141 h 536"/>
                <a:gd name="T64" fmla="*/ 789 w 3240"/>
                <a:gd name="T65" fmla="*/ 148 h 536"/>
                <a:gd name="T66" fmla="*/ 783 w 3240"/>
                <a:gd name="T67" fmla="*/ 154 h 536"/>
                <a:gd name="T68" fmla="*/ 556 w 3240"/>
                <a:gd name="T69" fmla="*/ 228 h 536"/>
                <a:gd name="T70" fmla="*/ 394 w 3240"/>
                <a:gd name="T71" fmla="*/ 294 h 536"/>
                <a:gd name="T72" fmla="*/ 107 w 3240"/>
                <a:gd name="T73" fmla="*/ 462 h 536"/>
                <a:gd name="T74" fmla="*/ 0 w 3240"/>
                <a:gd name="T75" fmla="*/ 536 h 536"/>
                <a:gd name="T76" fmla="*/ 3240 w 3240"/>
                <a:gd name="T77" fmla="*/ 536 h 536"/>
                <a:gd name="T78" fmla="*/ 3132 w 3240"/>
                <a:gd name="T79" fmla="*/ 469 h 536"/>
                <a:gd name="T80" fmla="*/ 3132 w 3240"/>
                <a:gd name="T81" fmla="*/ 469 h 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close/>
                </a:path>
              </a:pathLst>
            </a:custGeom>
            <a:gradFill rotWithShape="0">
              <a:gsLst>
                <a:gs pos="0">
                  <a:schemeClr val="bg2">
                    <a:gamma/>
                    <a:tint val="66667"/>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7081" name="Group 9"/>
            <p:cNvGrpSpPr>
              <a:grpSpLocks/>
            </p:cNvGrpSpPr>
            <p:nvPr userDrawn="1"/>
          </p:nvGrpSpPr>
          <p:grpSpPr bwMode="auto">
            <a:xfrm>
              <a:off x="2486" y="3792"/>
              <a:ext cx="2458" cy="540"/>
              <a:chOff x="2486" y="3792"/>
              <a:chExt cx="2458" cy="540"/>
            </a:xfrm>
          </p:grpSpPr>
          <p:sp>
            <p:nvSpPr>
              <p:cNvPr id="387082" name="Freeform 10"/>
              <p:cNvSpPr>
                <a:spLocks/>
              </p:cNvSpPr>
              <p:nvPr userDrawn="1"/>
            </p:nvSpPr>
            <p:spPr bwMode="ltGray">
              <a:xfrm>
                <a:off x="3948" y="3799"/>
                <a:ext cx="996" cy="533"/>
              </a:xfrm>
              <a:custGeom>
                <a:avLst/>
                <a:gdLst>
                  <a:gd name="T0" fmla="*/ 636 w 996"/>
                  <a:gd name="T1" fmla="*/ 373 h 533"/>
                  <a:gd name="T2" fmla="*/ 495 w 996"/>
                  <a:gd name="T3" fmla="*/ 370 h 533"/>
                  <a:gd name="T4" fmla="*/ 280 w 996"/>
                  <a:gd name="T5" fmla="*/ 249 h 533"/>
                  <a:gd name="T6" fmla="*/ 127 w 996"/>
                  <a:gd name="T7" fmla="*/ 66 h 533"/>
                  <a:gd name="T8" fmla="*/ 0 w 996"/>
                  <a:gd name="T9" fmla="*/ 0 h 533"/>
                  <a:gd name="T10" fmla="*/ 22 w 996"/>
                  <a:gd name="T11" fmla="*/ 26 h 533"/>
                  <a:gd name="T12" fmla="*/ 0 w 996"/>
                  <a:gd name="T13" fmla="*/ 65 h 533"/>
                  <a:gd name="T14" fmla="*/ 30 w 996"/>
                  <a:gd name="T15" fmla="*/ 119 h 533"/>
                  <a:gd name="T16" fmla="*/ 75 w 996"/>
                  <a:gd name="T17" fmla="*/ 243 h 533"/>
                  <a:gd name="T18" fmla="*/ 45 w 996"/>
                  <a:gd name="T19" fmla="*/ 422 h 533"/>
                  <a:gd name="T20" fmla="*/ 200 w 996"/>
                  <a:gd name="T21" fmla="*/ 329 h 533"/>
                  <a:gd name="T22" fmla="*/ 612 w 996"/>
                  <a:gd name="T23" fmla="*/ 533 h 533"/>
                  <a:gd name="T24" fmla="*/ 996 w 996"/>
                  <a:gd name="T25" fmla="*/ 529 h 533"/>
                  <a:gd name="T26" fmla="*/ 828 w 996"/>
                  <a:gd name="T27" fmla="*/ 473 h 533"/>
                  <a:gd name="T28" fmla="*/ 636 w 996"/>
                  <a:gd name="T29" fmla="*/ 373 h 5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996" h="533">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612" y="533"/>
                    </a:lnTo>
                    <a:lnTo>
                      <a:pt x="996" y="529"/>
                    </a:lnTo>
                    <a:lnTo>
                      <a:pt x="828" y="473"/>
                    </a:lnTo>
                    <a:lnTo>
                      <a:pt x="636" y="373"/>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3" name="Freeform 11"/>
              <p:cNvSpPr>
                <a:spLocks/>
              </p:cNvSpPr>
              <p:nvPr userDrawn="1"/>
            </p:nvSpPr>
            <p:spPr bwMode="ltGray">
              <a:xfrm>
                <a:off x="2677" y="3792"/>
                <a:ext cx="186" cy="395"/>
              </a:xfrm>
              <a:custGeom>
                <a:avLst/>
                <a:gdLst>
                  <a:gd name="T0" fmla="*/ 36 w 186"/>
                  <a:gd name="T1" fmla="*/ 0 h 353"/>
                  <a:gd name="T2" fmla="*/ 54 w 186"/>
                  <a:gd name="T3" fmla="*/ 18 h 353"/>
                  <a:gd name="T4" fmla="*/ 24 w 186"/>
                  <a:gd name="T5" fmla="*/ 30 h 353"/>
                  <a:gd name="T6" fmla="*/ 18 w 186"/>
                  <a:gd name="T7" fmla="*/ 66 h 353"/>
                  <a:gd name="T8" fmla="*/ 42 w 186"/>
                  <a:gd name="T9" fmla="*/ 114 h 353"/>
                  <a:gd name="T10" fmla="*/ 48 w 186"/>
                  <a:gd name="T11" fmla="*/ 162 h 353"/>
                  <a:gd name="T12" fmla="*/ 0 w 186"/>
                  <a:gd name="T13" fmla="*/ 353 h 353"/>
                  <a:gd name="T14" fmla="*/ 54 w 186"/>
                  <a:gd name="T15" fmla="*/ 233 h 353"/>
                  <a:gd name="T16" fmla="*/ 84 w 186"/>
                  <a:gd name="T17" fmla="*/ 216 h 353"/>
                  <a:gd name="T18" fmla="*/ 126 w 186"/>
                  <a:gd name="T19" fmla="*/ 126 h 353"/>
                  <a:gd name="T20" fmla="*/ 144 w 186"/>
                  <a:gd name="T21" fmla="*/ 120 h 353"/>
                  <a:gd name="T22" fmla="*/ 144 w 186"/>
                  <a:gd name="T23" fmla="*/ 90 h 353"/>
                  <a:gd name="T24" fmla="*/ 186 w 186"/>
                  <a:gd name="T25" fmla="*/ 66 h 353"/>
                  <a:gd name="T26" fmla="*/ 162 w 186"/>
                  <a:gd name="T27" fmla="*/ 60 h 353"/>
                  <a:gd name="T28" fmla="*/ 36 w 186"/>
                  <a:gd name="T29" fmla="*/ 0 h 353"/>
                  <a:gd name="T30" fmla="*/ 36 w 186"/>
                  <a:gd name="T31" fmla="*/ 0 h 3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4" name="Freeform 12"/>
              <p:cNvSpPr>
                <a:spLocks/>
              </p:cNvSpPr>
              <p:nvPr userDrawn="1"/>
            </p:nvSpPr>
            <p:spPr bwMode="ltGray">
              <a:xfrm>
                <a:off x="3030" y="3893"/>
                <a:ext cx="378" cy="271"/>
              </a:xfrm>
              <a:custGeom>
                <a:avLst/>
                <a:gdLst>
                  <a:gd name="T0" fmla="*/ 18 w 378"/>
                  <a:gd name="T1" fmla="*/ 0 h 271"/>
                  <a:gd name="T2" fmla="*/ 12 w 378"/>
                  <a:gd name="T3" fmla="*/ 13 h 271"/>
                  <a:gd name="T4" fmla="*/ 0 w 378"/>
                  <a:gd name="T5" fmla="*/ 40 h 271"/>
                  <a:gd name="T6" fmla="*/ 60 w 378"/>
                  <a:gd name="T7" fmla="*/ 121 h 271"/>
                  <a:gd name="T8" fmla="*/ 310 w 378"/>
                  <a:gd name="T9" fmla="*/ 271 h 271"/>
                  <a:gd name="T10" fmla="*/ 290 w 378"/>
                  <a:gd name="T11" fmla="*/ 139 h 271"/>
                  <a:gd name="T12" fmla="*/ 378 w 378"/>
                  <a:gd name="T13" fmla="*/ 76 h 271"/>
                  <a:gd name="T14" fmla="*/ 251 w 378"/>
                  <a:gd name="T15" fmla="*/ 94 h 271"/>
                  <a:gd name="T16" fmla="*/ 90 w 378"/>
                  <a:gd name="T17" fmla="*/ 54 h 271"/>
                  <a:gd name="T18" fmla="*/ 18 w 378"/>
                  <a:gd name="T19" fmla="*/ 0 h 271"/>
                  <a:gd name="T20" fmla="*/ 18 w 378"/>
                  <a:gd name="T21" fmla="*/ 0 h 2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5" name="Freeform 13"/>
              <p:cNvSpPr>
                <a:spLocks/>
              </p:cNvSpPr>
              <p:nvPr userDrawn="1"/>
            </p:nvSpPr>
            <p:spPr bwMode="ltGray">
              <a:xfrm>
                <a:off x="3628" y="3866"/>
                <a:ext cx="155" cy="74"/>
              </a:xfrm>
              <a:custGeom>
                <a:avLst/>
                <a:gdLst>
                  <a:gd name="T0" fmla="*/ 114 w 155"/>
                  <a:gd name="T1" fmla="*/ 0 h 66"/>
                  <a:gd name="T2" fmla="*/ 0 w 155"/>
                  <a:gd name="T3" fmla="*/ 0 h 66"/>
                  <a:gd name="T4" fmla="*/ 0 w 155"/>
                  <a:gd name="T5" fmla="*/ 0 h 66"/>
                  <a:gd name="T6" fmla="*/ 6 w 155"/>
                  <a:gd name="T7" fmla="*/ 6 h 66"/>
                  <a:gd name="T8" fmla="*/ 6 w 155"/>
                  <a:gd name="T9" fmla="*/ 18 h 66"/>
                  <a:gd name="T10" fmla="*/ 0 w 155"/>
                  <a:gd name="T11" fmla="*/ 24 h 66"/>
                  <a:gd name="T12" fmla="*/ 78 w 155"/>
                  <a:gd name="T13" fmla="*/ 60 h 66"/>
                  <a:gd name="T14" fmla="*/ 96 w 155"/>
                  <a:gd name="T15" fmla="*/ 42 h 66"/>
                  <a:gd name="T16" fmla="*/ 155 w 155"/>
                  <a:gd name="T17" fmla="*/ 66 h 66"/>
                  <a:gd name="T18" fmla="*/ 126 w 155"/>
                  <a:gd name="T19" fmla="*/ 24 h 66"/>
                  <a:gd name="T20" fmla="*/ 149 w 155"/>
                  <a:gd name="T21" fmla="*/ 0 h 66"/>
                  <a:gd name="T22" fmla="*/ 114 w 155"/>
                  <a:gd name="T23" fmla="*/ 0 h 66"/>
                  <a:gd name="T24" fmla="*/ 114 w 155"/>
                  <a:gd name="T25" fmla="*/ 0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5" h="66">
                    <a:moveTo>
                      <a:pt x="114" y="0"/>
                    </a:moveTo>
                    <a:lnTo>
                      <a:pt x="0" y="0"/>
                    </a:lnTo>
                    <a:lnTo>
                      <a:pt x="6" y="6"/>
                    </a:lnTo>
                    <a:lnTo>
                      <a:pt x="6" y="18"/>
                    </a:lnTo>
                    <a:lnTo>
                      <a:pt x="0" y="24"/>
                    </a:lnTo>
                    <a:lnTo>
                      <a:pt x="78" y="60"/>
                    </a:lnTo>
                    <a:lnTo>
                      <a:pt x="96" y="42"/>
                    </a:lnTo>
                    <a:lnTo>
                      <a:pt x="155" y="66"/>
                    </a:lnTo>
                    <a:lnTo>
                      <a:pt x="126" y="24"/>
                    </a:lnTo>
                    <a:lnTo>
                      <a:pt x="149" y="0"/>
                    </a:lnTo>
                    <a:lnTo>
                      <a:pt x="114"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6" name="Freeform 14"/>
              <p:cNvSpPr>
                <a:spLocks/>
              </p:cNvSpPr>
              <p:nvPr userDrawn="1"/>
            </p:nvSpPr>
            <p:spPr bwMode="ltGray">
              <a:xfrm>
                <a:off x="2486" y="3859"/>
                <a:ext cx="42" cy="81"/>
              </a:xfrm>
              <a:custGeom>
                <a:avLst/>
                <a:gdLst>
                  <a:gd name="T0" fmla="*/ 6 w 42"/>
                  <a:gd name="T1" fmla="*/ 36 h 72"/>
                  <a:gd name="T2" fmla="*/ 0 w 42"/>
                  <a:gd name="T3" fmla="*/ 18 h 72"/>
                  <a:gd name="T4" fmla="*/ 12 w 42"/>
                  <a:gd name="T5" fmla="*/ 6 h 72"/>
                  <a:gd name="T6" fmla="*/ 0 w 42"/>
                  <a:gd name="T7" fmla="*/ 6 h 72"/>
                  <a:gd name="T8" fmla="*/ 12 w 42"/>
                  <a:gd name="T9" fmla="*/ 6 h 72"/>
                  <a:gd name="T10" fmla="*/ 24 w 42"/>
                  <a:gd name="T11" fmla="*/ 6 h 72"/>
                  <a:gd name="T12" fmla="*/ 36 w 42"/>
                  <a:gd name="T13" fmla="*/ 6 h 72"/>
                  <a:gd name="T14" fmla="*/ 42 w 42"/>
                  <a:gd name="T15" fmla="*/ 0 h 72"/>
                  <a:gd name="T16" fmla="*/ 30 w 42"/>
                  <a:gd name="T17" fmla="*/ 18 h 72"/>
                  <a:gd name="T18" fmla="*/ 42 w 42"/>
                  <a:gd name="T19" fmla="*/ 48 h 72"/>
                  <a:gd name="T20" fmla="*/ 12 w 42"/>
                  <a:gd name="T21" fmla="*/ 72 h 72"/>
                  <a:gd name="T22" fmla="*/ 6 w 42"/>
                  <a:gd name="T23" fmla="*/ 36 h 72"/>
                  <a:gd name="T24" fmla="*/ 6 w 42"/>
                  <a:gd name="T25" fmla="*/ 36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7087" name="Freeform 15"/>
            <p:cNvSpPr>
              <a:spLocks/>
            </p:cNvSpPr>
            <p:nvPr userDrawn="1"/>
          </p:nvSpPr>
          <p:spPr bwMode="ltGray">
            <a:xfrm>
              <a:off x="0" y="3792"/>
              <a:ext cx="3976" cy="535"/>
            </a:xfrm>
            <a:custGeom>
              <a:avLst/>
              <a:gdLst>
                <a:gd name="T0" fmla="*/ 3976 w 3976"/>
                <a:gd name="T1" fmla="*/ 527 h 527"/>
                <a:gd name="T2" fmla="*/ 3970 w 3976"/>
                <a:gd name="T3" fmla="*/ 527 h 527"/>
                <a:gd name="T4" fmla="*/ 3844 w 3976"/>
                <a:gd name="T5" fmla="*/ 509 h 527"/>
                <a:gd name="T6" fmla="*/ 2487 w 3976"/>
                <a:gd name="T7" fmla="*/ 305 h 527"/>
                <a:gd name="T8" fmla="*/ 2039 w 3976"/>
                <a:gd name="T9" fmla="*/ 36 h 527"/>
                <a:gd name="T10" fmla="*/ 1907 w 3976"/>
                <a:gd name="T11" fmla="*/ 24 h 527"/>
                <a:gd name="T12" fmla="*/ 1883 w 3976"/>
                <a:gd name="T13" fmla="*/ 54 h 527"/>
                <a:gd name="T14" fmla="*/ 1859 w 3976"/>
                <a:gd name="T15" fmla="*/ 54 h 527"/>
                <a:gd name="T16" fmla="*/ 1830 w 3976"/>
                <a:gd name="T17" fmla="*/ 30 h 527"/>
                <a:gd name="T18" fmla="*/ 1704 w 3976"/>
                <a:gd name="T19" fmla="*/ 102 h 527"/>
                <a:gd name="T20" fmla="*/ 1608 w 3976"/>
                <a:gd name="T21" fmla="*/ 126 h 527"/>
                <a:gd name="T22" fmla="*/ 1561 w 3976"/>
                <a:gd name="T23" fmla="*/ 132 h 527"/>
                <a:gd name="T24" fmla="*/ 1495 w 3976"/>
                <a:gd name="T25" fmla="*/ 102 h 527"/>
                <a:gd name="T26" fmla="*/ 1357 w 3976"/>
                <a:gd name="T27" fmla="*/ 126 h 527"/>
                <a:gd name="T28" fmla="*/ 1285 w 3976"/>
                <a:gd name="T29" fmla="*/ 24 h 527"/>
                <a:gd name="T30" fmla="*/ 1280 w 3976"/>
                <a:gd name="T31" fmla="*/ 18 h 527"/>
                <a:gd name="T32" fmla="*/ 1262 w 3976"/>
                <a:gd name="T33" fmla="*/ 12 h 527"/>
                <a:gd name="T34" fmla="*/ 1238 w 3976"/>
                <a:gd name="T35" fmla="*/ 6 h 527"/>
                <a:gd name="T36" fmla="*/ 1220 w 3976"/>
                <a:gd name="T37" fmla="*/ 0 h 527"/>
                <a:gd name="T38" fmla="*/ 1196 w 3976"/>
                <a:gd name="T39" fmla="*/ 0 h 527"/>
                <a:gd name="T40" fmla="*/ 1166 w 3976"/>
                <a:gd name="T41" fmla="*/ 0 h 527"/>
                <a:gd name="T42" fmla="*/ 1142 w 3976"/>
                <a:gd name="T43" fmla="*/ 0 h 527"/>
                <a:gd name="T44" fmla="*/ 1136 w 3976"/>
                <a:gd name="T45" fmla="*/ 0 h 527"/>
                <a:gd name="T46" fmla="*/ 1130 w 3976"/>
                <a:gd name="T47" fmla="*/ 0 h 527"/>
                <a:gd name="T48" fmla="*/ 1124 w 3976"/>
                <a:gd name="T49" fmla="*/ 6 h 527"/>
                <a:gd name="T50" fmla="*/ 1118 w 3976"/>
                <a:gd name="T51" fmla="*/ 12 h 527"/>
                <a:gd name="T52" fmla="*/ 1100 w 3976"/>
                <a:gd name="T53" fmla="*/ 18 h 527"/>
                <a:gd name="T54" fmla="*/ 1088 w 3976"/>
                <a:gd name="T55" fmla="*/ 18 h 527"/>
                <a:gd name="T56" fmla="*/ 1070 w 3976"/>
                <a:gd name="T57" fmla="*/ 24 h 527"/>
                <a:gd name="T58" fmla="*/ 1052 w 3976"/>
                <a:gd name="T59" fmla="*/ 30 h 527"/>
                <a:gd name="T60" fmla="*/ 1034 w 3976"/>
                <a:gd name="T61" fmla="*/ 36 h 527"/>
                <a:gd name="T62" fmla="*/ 1028 w 3976"/>
                <a:gd name="T63" fmla="*/ 42 h 527"/>
                <a:gd name="T64" fmla="*/ 969 w 3976"/>
                <a:gd name="T65" fmla="*/ 60 h 527"/>
                <a:gd name="T66" fmla="*/ 921 w 3976"/>
                <a:gd name="T67" fmla="*/ 72 h 527"/>
                <a:gd name="T68" fmla="*/ 855 w 3976"/>
                <a:gd name="T69" fmla="*/ 48 h 527"/>
                <a:gd name="T70" fmla="*/ 825 w 3976"/>
                <a:gd name="T71" fmla="*/ 48 h 527"/>
                <a:gd name="T72" fmla="*/ 759 w 3976"/>
                <a:gd name="T73" fmla="*/ 72 h 527"/>
                <a:gd name="T74" fmla="*/ 735 w 3976"/>
                <a:gd name="T75" fmla="*/ 72 h 527"/>
                <a:gd name="T76" fmla="*/ 706 w 3976"/>
                <a:gd name="T77" fmla="*/ 60 h 527"/>
                <a:gd name="T78" fmla="*/ 640 w 3976"/>
                <a:gd name="T79" fmla="*/ 60 h 527"/>
                <a:gd name="T80" fmla="*/ 544 w 3976"/>
                <a:gd name="T81" fmla="*/ 72 h 527"/>
                <a:gd name="T82" fmla="*/ 389 w 3976"/>
                <a:gd name="T83" fmla="*/ 18 h 527"/>
                <a:gd name="T84" fmla="*/ 323 w 3976"/>
                <a:gd name="T85" fmla="*/ 60 h 527"/>
                <a:gd name="T86" fmla="*/ 317 w 3976"/>
                <a:gd name="T87" fmla="*/ 60 h 527"/>
                <a:gd name="T88" fmla="*/ 305 w 3976"/>
                <a:gd name="T89" fmla="*/ 72 h 527"/>
                <a:gd name="T90" fmla="*/ 287 w 3976"/>
                <a:gd name="T91" fmla="*/ 78 h 527"/>
                <a:gd name="T92" fmla="*/ 263 w 3976"/>
                <a:gd name="T93" fmla="*/ 90 h 527"/>
                <a:gd name="T94" fmla="*/ 203 w 3976"/>
                <a:gd name="T95" fmla="*/ 120 h 527"/>
                <a:gd name="T96" fmla="*/ 149 w 3976"/>
                <a:gd name="T97" fmla="*/ 150 h 527"/>
                <a:gd name="T98" fmla="*/ 78 w 3976"/>
                <a:gd name="T99" fmla="*/ 168 h 527"/>
                <a:gd name="T100" fmla="*/ 0 w 3976"/>
                <a:gd name="T101" fmla="*/ 180 h 527"/>
                <a:gd name="T102" fmla="*/ 0 w 3976"/>
                <a:gd name="T103" fmla="*/ 527 h 527"/>
                <a:gd name="T104" fmla="*/ 1010 w 3976"/>
                <a:gd name="T105" fmla="*/ 527 h 527"/>
                <a:gd name="T106" fmla="*/ 3725 w 3976"/>
                <a:gd name="T107" fmla="*/ 527 h 527"/>
                <a:gd name="T108" fmla="*/ 3976 w 3976"/>
                <a:gd name="T109" fmla="*/ 527 h 527"/>
                <a:gd name="T110" fmla="*/ 3976 w 3976"/>
                <a:gd name="T111" fmla="*/ 527 h 5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close/>
                </a:path>
              </a:pathLst>
            </a:custGeom>
            <a:gradFill rotWithShape="0">
              <a:gsLst>
                <a:gs pos="0">
                  <a:schemeClr val="bg2">
                    <a:gamma/>
                    <a:tint val="75686"/>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grpSp>
        <p:nvGrpSpPr>
          <p:cNvPr id="387088" name="Group 16"/>
          <p:cNvGrpSpPr>
            <a:grpSpLocks/>
          </p:cNvGrpSpPr>
          <p:nvPr/>
        </p:nvGrpSpPr>
        <p:grpSpPr bwMode="auto">
          <a:xfrm>
            <a:off x="627063" y="6021388"/>
            <a:ext cx="5684837" cy="849312"/>
            <a:chOff x="395" y="3793"/>
            <a:chExt cx="3581" cy="535"/>
          </a:xfrm>
        </p:grpSpPr>
        <p:sp>
          <p:nvSpPr>
            <p:cNvPr id="387089" name="Freeform 17"/>
            <p:cNvSpPr>
              <a:spLocks/>
            </p:cNvSpPr>
            <p:nvPr/>
          </p:nvSpPr>
          <p:spPr bwMode="auto">
            <a:xfrm>
              <a:off x="1196" y="3793"/>
              <a:ext cx="365" cy="291"/>
            </a:xfrm>
            <a:custGeom>
              <a:avLst/>
              <a:gdLst>
                <a:gd name="T0" fmla="*/ 24 w 365"/>
                <a:gd name="T1" fmla="*/ 24 h 287"/>
                <a:gd name="T2" fmla="*/ 0 w 365"/>
                <a:gd name="T3" fmla="*/ 60 h 287"/>
                <a:gd name="T4" fmla="*/ 66 w 365"/>
                <a:gd name="T5" fmla="*/ 108 h 287"/>
                <a:gd name="T6" fmla="*/ 143 w 365"/>
                <a:gd name="T7" fmla="*/ 180 h 287"/>
                <a:gd name="T8" fmla="*/ 191 w 365"/>
                <a:gd name="T9" fmla="*/ 168 h 287"/>
                <a:gd name="T10" fmla="*/ 341 w 365"/>
                <a:gd name="T11" fmla="*/ 287 h 287"/>
                <a:gd name="T12" fmla="*/ 305 w 365"/>
                <a:gd name="T13" fmla="*/ 174 h 287"/>
                <a:gd name="T14" fmla="*/ 365 w 365"/>
                <a:gd name="T15" fmla="*/ 132 h 287"/>
                <a:gd name="T16" fmla="*/ 359 w 365"/>
                <a:gd name="T17" fmla="*/ 126 h 287"/>
                <a:gd name="T18" fmla="*/ 335 w 365"/>
                <a:gd name="T19" fmla="*/ 114 h 287"/>
                <a:gd name="T20" fmla="*/ 299 w 365"/>
                <a:gd name="T21" fmla="*/ 90 h 287"/>
                <a:gd name="T22" fmla="*/ 257 w 365"/>
                <a:gd name="T23" fmla="*/ 72 h 287"/>
                <a:gd name="T24" fmla="*/ 215 w 365"/>
                <a:gd name="T25" fmla="*/ 54 h 287"/>
                <a:gd name="T26" fmla="*/ 173 w 365"/>
                <a:gd name="T27" fmla="*/ 36 h 287"/>
                <a:gd name="T28" fmla="*/ 143 w 365"/>
                <a:gd name="T29" fmla="*/ 24 h 287"/>
                <a:gd name="T30" fmla="*/ 131 w 365"/>
                <a:gd name="T31" fmla="*/ 18 h 287"/>
                <a:gd name="T32" fmla="*/ 107 w 365"/>
                <a:gd name="T33" fmla="*/ 18 h 287"/>
                <a:gd name="T34" fmla="*/ 95 w 365"/>
                <a:gd name="T35" fmla="*/ 18 h 287"/>
                <a:gd name="T36" fmla="*/ 72 w 365"/>
                <a:gd name="T37" fmla="*/ 12 h 287"/>
                <a:gd name="T38" fmla="*/ 66 w 365"/>
                <a:gd name="T39" fmla="*/ 12 h 287"/>
                <a:gd name="T40" fmla="*/ 54 w 365"/>
                <a:gd name="T41" fmla="*/ 6 h 287"/>
                <a:gd name="T42" fmla="*/ 42 w 365"/>
                <a:gd name="T43" fmla="*/ 0 h 287"/>
                <a:gd name="T44" fmla="*/ 30 w 365"/>
                <a:gd name="T45" fmla="*/ 0 h 287"/>
                <a:gd name="T46" fmla="*/ 24 w 365"/>
                <a:gd name="T47" fmla="*/ 24 h 287"/>
                <a:gd name="T48" fmla="*/ 24 w 365"/>
                <a:gd name="T49" fmla="*/ 24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0" name="Freeform 18"/>
            <p:cNvSpPr>
              <a:spLocks/>
            </p:cNvSpPr>
            <p:nvPr/>
          </p:nvSpPr>
          <p:spPr bwMode="auto">
            <a:xfrm>
              <a:off x="1943" y="3829"/>
              <a:ext cx="2033" cy="499"/>
            </a:xfrm>
            <a:custGeom>
              <a:avLst/>
              <a:gdLst>
                <a:gd name="T0" fmla="*/ 186 w 2033"/>
                <a:gd name="T1" fmla="*/ 18 h 499"/>
                <a:gd name="T2" fmla="*/ 138 w 2033"/>
                <a:gd name="T3" fmla="*/ 6 h 499"/>
                <a:gd name="T4" fmla="*/ 96 w 2033"/>
                <a:gd name="T5" fmla="*/ 0 h 499"/>
                <a:gd name="T6" fmla="*/ 36 w 2033"/>
                <a:gd name="T7" fmla="*/ 0 h 499"/>
                <a:gd name="T8" fmla="*/ 12 w 2033"/>
                <a:gd name="T9" fmla="*/ 25 h 499"/>
                <a:gd name="T10" fmla="*/ 0 w 2033"/>
                <a:gd name="T11" fmla="*/ 128 h 499"/>
                <a:gd name="T12" fmla="*/ 60 w 2033"/>
                <a:gd name="T13" fmla="*/ 104 h 499"/>
                <a:gd name="T14" fmla="*/ 90 w 2033"/>
                <a:gd name="T15" fmla="*/ 134 h 499"/>
                <a:gd name="T16" fmla="*/ 150 w 2033"/>
                <a:gd name="T17" fmla="*/ 153 h 499"/>
                <a:gd name="T18" fmla="*/ 209 w 2033"/>
                <a:gd name="T19" fmla="*/ 273 h 499"/>
                <a:gd name="T20" fmla="*/ 401 w 2033"/>
                <a:gd name="T21" fmla="*/ 359 h 499"/>
                <a:gd name="T22" fmla="*/ 777 w 2033"/>
                <a:gd name="T23" fmla="*/ 359 h 499"/>
                <a:gd name="T24" fmla="*/ 2033 w 2033"/>
                <a:gd name="T25" fmla="*/ 499 h 499"/>
                <a:gd name="T26" fmla="*/ 2033 w 2033"/>
                <a:gd name="T27" fmla="*/ 499 h 499"/>
                <a:gd name="T28" fmla="*/ 1991 w 2033"/>
                <a:gd name="T29" fmla="*/ 493 h 499"/>
                <a:gd name="T30" fmla="*/ 676 w 2033"/>
                <a:gd name="T31" fmla="*/ 243 h 499"/>
                <a:gd name="T32" fmla="*/ 514 w 2033"/>
                <a:gd name="T33" fmla="*/ 159 h 499"/>
                <a:gd name="T34" fmla="*/ 425 w 2033"/>
                <a:gd name="T35" fmla="*/ 110 h 499"/>
                <a:gd name="T36" fmla="*/ 365 w 2033"/>
                <a:gd name="T37" fmla="*/ 92 h 499"/>
                <a:gd name="T38" fmla="*/ 281 w 2033"/>
                <a:gd name="T39" fmla="*/ 61 h 499"/>
                <a:gd name="T40" fmla="*/ 186 w 2033"/>
                <a:gd name="T41" fmla="*/ 18 h 499"/>
                <a:gd name="T42" fmla="*/ 186 w 2033"/>
                <a:gd name="T43" fmla="*/ 18 h 4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1991" y="493"/>
                  </a:lnTo>
                  <a:lnTo>
                    <a:pt x="676" y="243"/>
                  </a:lnTo>
                  <a:lnTo>
                    <a:pt x="514" y="159"/>
                  </a:lnTo>
                  <a:lnTo>
                    <a:pt x="425" y="110"/>
                  </a:lnTo>
                  <a:lnTo>
                    <a:pt x="365" y="92"/>
                  </a:lnTo>
                  <a:lnTo>
                    <a:pt x="281" y="61"/>
                  </a:lnTo>
                  <a:lnTo>
                    <a:pt x="186"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1" name="Freeform 19"/>
            <p:cNvSpPr>
              <a:spLocks/>
            </p:cNvSpPr>
            <p:nvPr/>
          </p:nvSpPr>
          <p:spPr bwMode="auto">
            <a:xfrm>
              <a:off x="1830" y="3823"/>
              <a:ext cx="71" cy="61"/>
            </a:xfrm>
            <a:custGeom>
              <a:avLst/>
              <a:gdLst>
                <a:gd name="T0" fmla="*/ 0 w 71"/>
                <a:gd name="T1" fmla="*/ 18 h 60"/>
                <a:gd name="T2" fmla="*/ 6 w 71"/>
                <a:gd name="T3" fmla="*/ 18 h 60"/>
                <a:gd name="T4" fmla="*/ 12 w 71"/>
                <a:gd name="T5" fmla="*/ 12 h 60"/>
                <a:gd name="T6" fmla="*/ 6 w 71"/>
                <a:gd name="T7" fmla="*/ 6 h 60"/>
                <a:gd name="T8" fmla="*/ 0 w 71"/>
                <a:gd name="T9" fmla="*/ 0 h 60"/>
                <a:gd name="T10" fmla="*/ 29 w 71"/>
                <a:gd name="T11" fmla="*/ 18 h 60"/>
                <a:gd name="T12" fmla="*/ 53 w 71"/>
                <a:gd name="T13" fmla="*/ 18 h 60"/>
                <a:gd name="T14" fmla="*/ 59 w 71"/>
                <a:gd name="T15" fmla="*/ 30 h 60"/>
                <a:gd name="T16" fmla="*/ 65 w 71"/>
                <a:gd name="T17" fmla="*/ 42 h 60"/>
                <a:gd name="T18" fmla="*/ 71 w 71"/>
                <a:gd name="T19" fmla="*/ 54 h 60"/>
                <a:gd name="T20" fmla="*/ 71 w 71"/>
                <a:gd name="T21" fmla="*/ 60 h 60"/>
                <a:gd name="T22" fmla="*/ 59 w 71"/>
                <a:gd name="T23" fmla="*/ 54 h 60"/>
                <a:gd name="T24" fmla="*/ 47 w 71"/>
                <a:gd name="T25" fmla="*/ 42 h 60"/>
                <a:gd name="T26" fmla="*/ 23 w 71"/>
                <a:gd name="T27" fmla="*/ 30 h 60"/>
                <a:gd name="T28" fmla="*/ 23 w 71"/>
                <a:gd name="T29" fmla="*/ 36 h 60"/>
                <a:gd name="T30" fmla="*/ 18 w 71"/>
                <a:gd name="T31" fmla="*/ 42 h 60"/>
                <a:gd name="T32" fmla="*/ 12 w 71"/>
                <a:gd name="T33" fmla="*/ 48 h 60"/>
                <a:gd name="T34" fmla="*/ 6 w 71"/>
                <a:gd name="T35" fmla="*/ 48 h 60"/>
                <a:gd name="T36" fmla="*/ 6 w 71"/>
                <a:gd name="T37" fmla="*/ 48 h 60"/>
                <a:gd name="T38" fmla="*/ 6 w 71"/>
                <a:gd name="T39" fmla="*/ 36 h 60"/>
                <a:gd name="T40" fmla="*/ 0 w 71"/>
                <a:gd name="T41" fmla="*/ 18 h 60"/>
                <a:gd name="T42" fmla="*/ 0 w 71"/>
                <a:gd name="T43" fmla="*/ 18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36"/>
                  </a:lnTo>
                  <a:lnTo>
                    <a:pt x="0"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2" name="Freeform 20"/>
            <p:cNvSpPr>
              <a:spLocks/>
            </p:cNvSpPr>
            <p:nvPr/>
          </p:nvSpPr>
          <p:spPr bwMode="auto">
            <a:xfrm>
              <a:off x="855" y="3842"/>
              <a:ext cx="161" cy="164"/>
            </a:xfrm>
            <a:custGeom>
              <a:avLst/>
              <a:gdLst>
                <a:gd name="T0" fmla="*/ 30 w 161"/>
                <a:gd name="T1" fmla="*/ 0 h 162"/>
                <a:gd name="T2" fmla="*/ 48 w 161"/>
                <a:gd name="T3" fmla="*/ 6 h 162"/>
                <a:gd name="T4" fmla="*/ 72 w 161"/>
                <a:gd name="T5" fmla="*/ 6 h 162"/>
                <a:gd name="T6" fmla="*/ 114 w 161"/>
                <a:gd name="T7" fmla="*/ 12 h 162"/>
                <a:gd name="T8" fmla="*/ 96 w 161"/>
                <a:gd name="T9" fmla="*/ 54 h 162"/>
                <a:gd name="T10" fmla="*/ 96 w 161"/>
                <a:gd name="T11" fmla="*/ 60 h 162"/>
                <a:gd name="T12" fmla="*/ 102 w 161"/>
                <a:gd name="T13" fmla="*/ 72 h 162"/>
                <a:gd name="T14" fmla="*/ 108 w 161"/>
                <a:gd name="T15" fmla="*/ 84 h 162"/>
                <a:gd name="T16" fmla="*/ 120 w 161"/>
                <a:gd name="T17" fmla="*/ 96 h 162"/>
                <a:gd name="T18" fmla="*/ 143 w 161"/>
                <a:gd name="T19" fmla="*/ 114 h 162"/>
                <a:gd name="T20" fmla="*/ 155 w 161"/>
                <a:gd name="T21" fmla="*/ 138 h 162"/>
                <a:gd name="T22" fmla="*/ 161 w 161"/>
                <a:gd name="T23" fmla="*/ 156 h 162"/>
                <a:gd name="T24" fmla="*/ 161 w 161"/>
                <a:gd name="T25" fmla="*/ 162 h 162"/>
                <a:gd name="T26" fmla="*/ 96 w 161"/>
                <a:gd name="T27" fmla="*/ 102 h 162"/>
                <a:gd name="T28" fmla="*/ 30 w 161"/>
                <a:gd name="T29" fmla="*/ 54 h 162"/>
                <a:gd name="T30" fmla="*/ 0 w 161"/>
                <a:gd name="T31" fmla="*/ 0 h 162"/>
                <a:gd name="T32" fmla="*/ 30 w 161"/>
                <a:gd name="T33" fmla="*/ 0 h 162"/>
                <a:gd name="T34" fmla="*/ 30 w 161"/>
                <a:gd name="T35" fmla="*/ 0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3" name="Freeform 21"/>
            <p:cNvSpPr>
              <a:spLocks/>
            </p:cNvSpPr>
            <p:nvPr/>
          </p:nvSpPr>
          <p:spPr bwMode="auto">
            <a:xfrm>
              <a:off x="706" y="3854"/>
              <a:ext cx="59" cy="61"/>
            </a:xfrm>
            <a:custGeom>
              <a:avLst/>
              <a:gdLst>
                <a:gd name="T0" fmla="*/ 59 w 59"/>
                <a:gd name="T1" fmla="*/ 6 h 60"/>
                <a:gd name="T2" fmla="*/ 41 w 59"/>
                <a:gd name="T3" fmla="*/ 30 h 60"/>
                <a:gd name="T4" fmla="*/ 41 w 59"/>
                <a:gd name="T5" fmla="*/ 36 h 60"/>
                <a:gd name="T6" fmla="*/ 47 w 59"/>
                <a:gd name="T7" fmla="*/ 42 h 60"/>
                <a:gd name="T8" fmla="*/ 53 w 59"/>
                <a:gd name="T9" fmla="*/ 54 h 60"/>
                <a:gd name="T10" fmla="*/ 53 w 59"/>
                <a:gd name="T11" fmla="*/ 60 h 60"/>
                <a:gd name="T12" fmla="*/ 47 w 59"/>
                <a:gd name="T13" fmla="*/ 54 h 60"/>
                <a:gd name="T14" fmla="*/ 35 w 59"/>
                <a:gd name="T15" fmla="*/ 48 h 60"/>
                <a:gd name="T16" fmla="*/ 23 w 59"/>
                <a:gd name="T17" fmla="*/ 36 h 60"/>
                <a:gd name="T18" fmla="*/ 17 w 59"/>
                <a:gd name="T19" fmla="*/ 30 h 60"/>
                <a:gd name="T20" fmla="*/ 0 w 59"/>
                <a:gd name="T21" fmla="*/ 0 h 60"/>
                <a:gd name="T22" fmla="*/ 59 w 59"/>
                <a:gd name="T23" fmla="*/ 6 h 60"/>
                <a:gd name="T24" fmla="*/ 59 w 59"/>
                <a:gd name="T25" fmla="*/ 6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4" name="Freeform 22"/>
            <p:cNvSpPr>
              <a:spLocks/>
            </p:cNvSpPr>
            <p:nvPr/>
          </p:nvSpPr>
          <p:spPr bwMode="auto">
            <a:xfrm>
              <a:off x="395" y="3811"/>
              <a:ext cx="245" cy="207"/>
            </a:xfrm>
            <a:custGeom>
              <a:avLst/>
              <a:gdLst>
                <a:gd name="T0" fmla="*/ 233 w 245"/>
                <a:gd name="T1" fmla="*/ 36 h 204"/>
                <a:gd name="T2" fmla="*/ 245 w 245"/>
                <a:gd name="T3" fmla="*/ 42 h 204"/>
                <a:gd name="T4" fmla="*/ 209 w 245"/>
                <a:gd name="T5" fmla="*/ 84 h 204"/>
                <a:gd name="T6" fmla="*/ 143 w 245"/>
                <a:gd name="T7" fmla="*/ 132 h 204"/>
                <a:gd name="T8" fmla="*/ 167 w 245"/>
                <a:gd name="T9" fmla="*/ 156 h 204"/>
                <a:gd name="T10" fmla="*/ 179 w 245"/>
                <a:gd name="T11" fmla="*/ 204 h 204"/>
                <a:gd name="T12" fmla="*/ 77 w 245"/>
                <a:gd name="T13" fmla="*/ 132 h 204"/>
                <a:gd name="T14" fmla="*/ 47 w 245"/>
                <a:gd name="T15" fmla="*/ 84 h 204"/>
                <a:gd name="T16" fmla="*/ 89 w 245"/>
                <a:gd name="T17" fmla="*/ 66 h 204"/>
                <a:gd name="T18" fmla="*/ 59 w 245"/>
                <a:gd name="T19" fmla="*/ 36 h 204"/>
                <a:gd name="T20" fmla="*/ 0 w 245"/>
                <a:gd name="T21" fmla="*/ 12 h 204"/>
                <a:gd name="T22" fmla="*/ 0 w 245"/>
                <a:gd name="T23" fmla="*/ 0 h 204"/>
                <a:gd name="T24" fmla="*/ 6 w 245"/>
                <a:gd name="T25" fmla="*/ 0 h 204"/>
                <a:gd name="T26" fmla="*/ 12 w 245"/>
                <a:gd name="T27" fmla="*/ 0 h 204"/>
                <a:gd name="T28" fmla="*/ 47 w 245"/>
                <a:gd name="T29" fmla="*/ 6 h 204"/>
                <a:gd name="T30" fmla="*/ 77 w 245"/>
                <a:gd name="T31" fmla="*/ 6 h 204"/>
                <a:gd name="T32" fmla="*/ 83 w 245"/>
                <a:gd name="T33" fmla="*/ 6 h 204"/>
                <a:gd name="T34" fmla="*/ 89 w 245"/>
                <a:gd name="T35" fmla="*/ 6 h 204"/>
                <a:gd name="T36" fmla="*/ 101 w 245"/>
                <a:gd name="T37" fmla="*/ 12 h 204"/>
                <a:gd name="T38" fmla="*/ 125 w 245"/>
                <a:gd name="T39" fmla="*/ 12 h 204"/>
                <a:gd name="T40" fmla="*/ 143 w 245"/>
                <a:gd name="T41" fmla="*/ 18 h 204"/>
                <a:gd name="T42" fmla="*/ 149 w 245"/>
                <a:gd name="T43" fmla="*/ 18 h 204"/>
                <a:gd name="T44" fmla="*/ 149 w 245"/>
                <a:gd name="T45" fmla="*/ 18 h 204"/>
                <a:gd name="T46" fmla="*/ 203 w 245"/>
                <a:gd name="T47" fmla="*/ 24 h 204"/>
                <a:gd name="T48" fmla="*/ 233 w 245"/>
                <a:gd name="T49" fmla="*/ 36 h 204"/>
                <a:gd name="T50" fmla="*/ 233 w 245"/>
                <a:gd name="T51" fmla="*/ 36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203" y="24"/>
                  </a:lnTo>
                  <a:lnTo>
                    <a:pt x="233"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7095" name="Rectangle 23"/>
          <p:cNvSpPr>
            <a:spLocks noGrp="1" noChangeArrowheads="1"/>
          </p:cNvSpPr>
          <p:nvPr>
            <p:ph type="title"/>
          </p:nvPr>
        </p:nvSpPr>
        <p:spPr bwMode="auto">
          <a:xfrm>
            <a:off x="457200" y="228600"/>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de-DE" altLang="de-DE" smtClean="0"/>
              <a:t>Titelmasterformat durch Klicken bearbeiten</a:t>
            </a:r>
          </a:p>
        </p:txBody>
      </p:sp>
      <p:sp>
        <p:nvSpPr>
          <p:cNvPr id="387096" name="Rectangle 24"/>
          <p:cNvSpPr>
            <a:spLocks noGrp="1" noChangeArrowheads="1"/>
          </p:cNvSpPr>
          <p:nvPr>
            <p:ph type="body" idx="1"/>
          </p:nvPr>
        </p:nvSpPr>
        <p:spPr bwMode="auto">
          <a:xfrm>
            <a:off x="457200" y="1600200"/>
            <a:ext cx="82296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DE" altLang="de-DE" smtClean="0"/>
              <a:t>Textmasterformate durch Klicken bearbeiten</a:t>
            </a:r>
          </a:p>
          <a:p>
            <a:pPr lvl="1"/>
            <a:r>
              <a:rPr lang="de-DE" altLang="de-DE" smtClean="0"/>
              <a:t>Zweite Ebene</a:t>
            </a:r>
          </a:p>
          <a:p>
            <a:pPr lvl="2"/>
            <a:r>
              <a:rPr lang="de-DE" altLang="de-DE" smtClean="0"/>
              <a:t>Dritte Ebene</a:t>
            </a:r>
          </a:p>
          <a:p>
            <a:pPr lvl="3"/>
            <a:r>
              <a:rPr lang="de-DE" altLang="de-DE" smtClean="0"/>
              <a:t>Vierte Ebene</a:t>
            </a:r>
          </a:p>
          <a:p>
            <a:pPr lvl="4"/>
            <a:r>
              <a:rPr lang="de-DE" altLang="de-DE" smtClean="0"/>
              <a:t>Fünfte Ebene</a:t>
            </a:r>
          </a:p>
        </p:txBody>
      </p:sp>
      <p:sp>
        <p:nvSpPr>
          <p:cNvPr id="387097" name="Rectangle 25"/>
          <p:cNvSpPr>
            <a:spLocks noGrp="1" noChangeArrowheads="1"/>
          </p:cNvSpPr>
          <p:nvPr>
            <p:ph type="dt" sz="half" idx="2"/>
          </p:nvPr>
        </p:nvSpPr>
        <p:spPr bwMode="auto">
          <a:xfrm>
            <a:off x="457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effectLst>
                  <a:outerShdw blurRad="38100" dist="38100" dir="2700000" algn="tl">
                    <a:srgbClr val="000000"/>
                  </a:outerShdw>
                </a:effectLst>
              </a:defRPr>
            </a:lvl1pPr>
          </a:lstStyle>
          <a:p>
            <a:endParaRPr lang="de-DE" altLang="de-DE"/>
          </a:p>
        </p:txBody>
      </p:sp>
      <p:sp>
        <p:nvSpPr>
          <p:cNvPr id="387098" name="Rectangle 26"/>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defRPr sz="1200">
                <a:effectLst>
                  <a:outerShdw blurRad="38100" dist="38100" dir="2700000" algn="tl">
                    <a:srgbClr val="000000"/>
                  </a:outerShdw>
                </a:effectLst>
              </a:defRPr>
            </a:lvl1pPr>
          </a:lstStyle>
          <a:p>
            <a:endParaRPr lang="de-DE" altLang="de-DE"/>
          </a:p>
        </p:txBody>
      </p:sp>
      <p:sp>
        <p:nvSpPr>
          <p:cNvPr id="387099" name="Rectangle 27"/>
          <p:cNvSpPr>
            <a:spLocks noGrp="1" noChangeArrowheads="1"/>
          </p:cNvSpPr>
          <p:nvPr>
            <p:ph type="sldNum" sz="quarter" idx="4"/>
          </p:nvPr>
        </p:nvSpPr>
        <p:spPr bwMode="auto">
          <a:xfrm>
            <a:off x="6553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effectLst>
                  <a:outerShdw blurRad="38100" dist="38100" dir="2700000" algn="tl">
                    <a:srgbClr val="000000"/>
                  </a:outerShdw>
                </a:effectLst>
              </a:defRPr>
            </a:lvl1pPr>
          </a:lstStyle>
          <a:p>
            <a:fld id="{DC9EB4DE-ACDA-47F1-AE60-8C37F0BAC671}" type="slidenum">
              <a:rPr lang="de-DE" altLang="de-DE"/>
              <a:pPr/>
              <a:t>‹Nr.›</a:t>
            </a:fld>
            <a:endParaRPr lang="de-DE" altLang="de-DE"/>
          </a:p>
        </p:txBody>
      </p:sp>
    </p:spTree>
  </p:cSld>
  <p:clrMap bg1="dk2" tx1="lt1" bg2="dk1" tx2="lt2" accent1="accent1" accent2="accent2" accent3="accent3" accent4="accent4" accent5="accent5" accent6="accent6" hlink="hlink" folHlink="folHlink"/>
  <p:sldLayoutIdLst>
    <p:sldLayoutId id="2147483704" r:id="rId1"/>
    <p:sldLayoutId id="2147483705" r:id="rId2"/>
    <p:sldLayoutId id="2147483706" r:id="rId3"/>
    <p:sldLayoutId id="2147483707" r:id="rId4"/>
    <p:sldLayoutId id="2147483708" r:id="rId5"/>
    <p:sldLayoutId id="2147483709" r:id="rId6"/>
    <p:sldLayoutId id="2147483710" r:id="rId7"/>
    <p:sldLayoutId id="2147483711" r:id="rId8"/>
    <p:sldLayoutId id="2147483712" r:id="rId9"/>
    <p:sldLayoutId id="2147483713" r:id="rId10"/>
    <p:sldLayoutId id="2147483714" r:id="rId11"/>
  </p:sldLayoutIdLst>
  <p:txStyles>
    <p:titleStyle>
      <a:lvl1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1" fontAlgn="base" hangingPunct="1">
        <a:spcBef>
          <a:spcPct val="20000"/>
        </a:spcBef>
        <a:spcAft>
          <a:spcPct val="0"/>
        </a:spcAft>
        <a:buClr>
          <a:schemeClr val="tx2"/>
        </a:buClr>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3">
            <a:lum/>
          </a:blip>
          <a:srcRect/>
          <a:stretch>
            <a:fillRect t="-6000" b="-6000"/>
          </a:stretch>
        </a:blipFill>
        <a:effectLst/>
      </p:bgPr>
    </p:bg>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1864417" y="908720"/>
            <a:ext cx="7128792" cy="1938992"/>
          </a:xfrm>
        </p:spPr>
        <p:txBody>
          <a:bodyPr wrap="square">
            <a:spAutoFit/>
          </a:bodyPr>
          <a:lstStyle/>
          <a:p>
            <a:pPr algn="l"/>
            <a:r>
              <a:rPr lang="de-DE" altLang="de-DE" sz="6000" dirty="0" smtClean="0">
                <a:solidFill>
                  <a:schemeClr val="bg2">
                    <a:lumMod val="90000"/>
                    <a:lumOff val="10000"/>
                  </a:schemeClr>
                </a:solidFill>
                <a:effectLst/>
                <a:latin typeface="Univers LT Std 47 Cn Lt" pitchFamily="34" charset="0"/>
              </a:rPr>
              <a:t>Ich bin die Auferstehung und das Leben!</a:t>
            </a:r>
            <a:endParaRPr lang="de-DE" altLang="de-DE" sz="6000" dirty="0">
              <a:solidFill>
                <a:schemeClr val="bg2">
                  <a:lumMod val="90000"/>
                  <a:lumOff val="10000"/>
                </a:schemeClr>
              </a:solidFill>
              <a:effectLst/>
              <a:latin typeface="Univers LT Std 47 Cn Lt" pitchFamily="34" charset="0"/>
            </a:endParaRPr>
          </a:p>
        </p:txBody>
      </p:sp>
      <p:sp>
        <p:nvSpPr>
          <p:cNvPr id="409603" name="Rectangle 3"/>
          <p:cNvSpPr>
            <a:spLocks noGrp="1" noChangeArrowheads="1"/>
          </p:cNvSpPr>
          <p:nvPr>
            <p:ph type="subTitle" idx="1"/>
          </p:nvPr>
        </p:nvSpPr>
        <p:spPr>
          <a:xfrm>
            <a:off x="2627784" y="5733256"/>
            <a:ext cx="6400800" cy="369332"/>
          </a:xfrm>
        </p:spPr>
        <p:txBody>
          <a:bodyPr>
            <a:spAutoFit/>
          </a:bodyPr>
          <a:lstStyle/>
          <a:p>
            <a:pPr algn="r"/>
            <a:r>
              <a:rPr lang="de-DE" altLang="de-DE" sz="1800" dirty="0" smtClean="0">
                <a:effectLst/>
                <a:latin typeface="Univers LT Std 47 Cn Lt" pitchFamily="34" charset="0"/>
              </a:rPr>
              <a:t>Reihe: Selbstoffenbarungen von </a:t>
            </a:r>
            <a:r>
              <a:rPr lang="de-DE" altLang="de-DE" sz="1800" smtClean="0">
                <a:effectLst/>
                <a:latin typeface="Univers LT Std 47 Cn Lt" pitchFamily="34" charset="0"/>
              </a:rPr>
              <a:t>Jesus (4/7</a:t>
            </a:r>
            <a:r>
              <a:rPr lang="de-DE" altLang="de-DE" sz="1800" dirty="0" smtClean="0">
                <a:effectLst/>
                <a:latin typeface="Univers LT Std 47 Cn Lt" pitchFamily="34" charset="0"/>
              </a:rPr>
              <a:t>)</a:t>
            </a:r>
            <a:endParaRPr lang="de-DE" altLang="de-DE" sz="1800" dirty="0">
              <a:effectLst/>
              <a:latin typeface="Univers LT Std 47 Cn Lt" pitchFamily="34" charset="0"/>
            </a:endParaRPr>
          </a:p>
        </p:txBody>
      </p:sp>
      <p:sp>
        <p:nvSpPr>
          <p:cNvPr id="6" name="Rectangle 3"/>
          <p:cNvSpPr txBox="1">
            <a:spLocks noChangeArrowheads="1"/>
          </p:cNvSpPr>
          <p:nvPr/>
        </p:nvSpPr>
        <p:spPr bwMode="auto">
          <a:xfrm>
            <a:off x="2627784" y="3708321"/>
            <a:ext cx="640080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2800" kern="0" dirty="0" smtClean="0">
                <a:solidFill>
                  <a:schemeClr val="bg2">
                    <a:lumMod val="90000"/>
                    <a:lumOff val="10000"/>
                  </a:schemeClr>
                </a:solidFill>
                <a:effectLst/>
                <a:latin typeface="Univers LT Std 47 Cn Lt" pitchFamily="34" charset="0"/>
              </a:rPr>
              <a:t>Johannes-Evangelium 11,25-26</a:t>
            </a:r>
            <a:endParaRPr lang="de-DE" altLang="de-DE" sz="2800" kern="0"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274089665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3">
            <a:lum/>
          </a:blip>
          <a:srcRect/>
          <a:stretch>
            <a:fillRect t="-6000" b="-6000"/>
          </a:stretch>
        </a:blipFill>
        <a:effectLst/>
      </p:bgPr>
    </p:bg>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3131840" y="620688"/>
            <a:ext cx="5544616" cy="1754326"/>
          </a:xfrm>
        </p:spPr>
        <p:txBody>
          <a:bodyPr wrap="square">
            <a:spAutoFit/>
          </a:bodyPr>
          <a:lstStyle/>
          <a:p>
            <a:pPr algn="l"/>
            <a:r>
              <a:rPr lang="de-DE" altLang="de-DE" dirty="0" smtClean="0">
                <a:solidFill>
                  <a:schemeClr val="bg2">
                    <a:lumMod val="90000"/>
                    <a:lumOff val="10000"/>
                  </a:schemeClr>
                </a:solidFill>
                <a:effectLst/>
                <a:latin typeface="Univers LT Std 47 Cn Lt" pitchFamily="34" charset="0"/>
              </a:rPr>
              <a:t>I. Das Leben beginnt</a:t>
            </a:r>
            <a:br>
              <a:rPr lang="de-DE" altLang="de-DE" dirty="0" smtClean="0">
                <a:solidFill>
                  <a:schemeClr val="bg2">
                    <a:lumMod val="90000"/>
                    <a:lumOff val="10000"/>
                  </a:schemeClr>
                </a:solidFill>
                <a:effectLst/>
                <a:latin typeface="Univers LT Std 47 Cn Lt" pitchFamily="34" charset="0"/>
              </a:rPr>
            </a:br>
            <a:r>
              <a:rPr lang="de-DE" altLang="de-DE" dirty="0" smtClean="0">
                <a:solidFill>
                  <a:schemeClr val="bg2">
                    <a:lumMod val="90000"/>
                    <a:lumOff val="10000"/>
                  </a:schemeClr>
                </a:solidFill>
                <a:effectLst/>
                <a:latin typeface="Univers LT Std 47 Cn Lt" pitchFamily="34" charset="0"/>
              </a:rPr>
              <a:t>vor dem Tod</a:t>
            </a:r>
            <a:endParaRPr lang="de-DE" altLang="de-DE"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201478213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3">
            <a:lum/>
          </a:blip>
          <a:srcRect/>
          <a:stretch>
            <a:fillRect t="-6000" b="-6000"/>
          </a:stretch>
        </a:blip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339752" y="5805264"/>
            <a:ext cx="6400800" cy="369332"/>
          </a:xfrm>
        </p:spPr>
        <p:txBody>
          <a:bodyPr>
            <a:spAutoFit/>
          </a:bodyPr>
          <a:lstStyle/>
          <a:p>
            <a:pPr algn="r"/>
            <a:r>
              <a:rPr lang="de-DE" altLang="de-DE" sz="1800" dirty="0" smtClean="0">
                <a:effectLst/>
                <a:latin typeface="Univers LT Std 47 Cn Lt" pitchFamily="34" charset="0"/>
              </a:rPr>
              <a:t>Johannes-Evangelium 10,21</a:t>
            </a:r>
            <a:endParaRPr lang="de-DE" altLang="de-DE" sz="1800" dirty="0">
              <a:effectLst/>
              <a:latin typeface="Univers LT Std 47 Cn Lt" pitchFamily="34" charset="0"/>
            </a:endParaRPr>
          </a:p>
        </p:txBody>
      </p:sp>
      <p:sp>
        <p:nvSpPr>
          <p:cNvPr id="7" name="Rectangle 2"/>
          <p:cNvSpPr>
            <a:spLocks noGrp="1" noChangeArrowheads="1"/>
          </p:cNvSpPr>
          <p:nvPr>
            <p:ph type="ctrTitle"/>
          </p:nvPr>
        </p:nvSpPr>
        <p:spPr>
          <a:xfrm>
            <a:off x="2843808" y="188640"/>
            <a:ext cx="6184776" cy="2123658"/>
          </a:xfrm>
        </p:spPr>
        <p:txBody>
          <a:bodyPr wrap="square">
            <a:spAutoFit/>
          </a:bodyPr>
          <a:lstStyle/>
          <a:p>
            <a:pPr algn="l"/>
            <a:r>
              <a:rPr lang="de-CH" altLang="de-DE" sz="4400" dirty="0">
                <a:solidFill>
                  <a:schemeClr val="bg2">
                    <a:lumMod val="90000"/>
                    <a:lumOff val="10000"/>
                  </a:schemeClr>
                </a:solidFill>
                <a:effectLst/>
                <a:latin typeface="Univers LT Std 47 Cn Lt" pitchFamily="34" charset="0"/>
              </a:rPr>
              <a:t>„Herr, wenn du hier gewesen wärst, wäre mein Bruder nicht gestorben!“</a:t>
            </a:r>
            <a:endParaRPr lang="de-DE" altLang="de-DE" sz="4400"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312158996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3">
            <a:lum/>
          </a:blip>
          <a:srcRect/>
          <a:stretch>
            <a:fillRect t="-6000" b="-6000"/>
          </a:stretch>
        </a:blip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339752" y="5805264"/>
            <a:ext cx="6400800" cy="369332"/>
          </a:xfrm>
        </p:spPr>
        <p:txBody>
          <a:bodyPr>
            <a:spAutoFit/>
          </a:bodyPr>
          <a:lstStyle/>
          <a:p>
            <a:pPr algn="r"/>
            <a:r>
              <a:rPr lang="de-DE" altLang="de-DE" sz="1800" dirty="0" smtClean="0">
                <a:effectLst/>
                <a:latin typeface="Univers LT Std 47 Cn Lt" pitchFamily="34" charset="0"/>
              </a:rPr>
              <a:t>Johannes-Evangelium 10,22</a:t>
            </a:r>
            <a:endParaRPr lang="de-DE" altLang="de-DE" sz="1800" dirty="0">
              <a:effectLst/>
              <a:latin typeface="Univers LT Std 47 Cn Lt" pitchFamily="34" charset="0"/>
            </a:endParaRPr>
          </a:p>
        </p:txBody>
      </p:sp>
      <p:sp>
        <p:nvSpPr>
          <p:cNvPr id="7" name="Rectangle 2"/>
          <p:cNvSpPr>
            <a:spLocks noGrp="1" noChangeArrowheads="1"/>
          </p:cNvSpPr>
          <p:nvPr>
            <p:ph type="ctrTitle"/>
          </p:nvPr>
        </p:nvSpPr>
        <p:spPr>
          <a:xfrm>
            <a:off x="2843808" y="548680"/>
            <a:ext cx="6192688" cy="1446550"/>
          </a:xfrm>
        </p:spPr>
        <p:txBody>
          <a:bodyPr wrap="square">
            <a:spAutoFit/>
          </a:bodyPr>
          <a:lstStyle/>
          <a:p>
            <a:pPr algn="l"/>
            <a:r>
              <a:rPr lang="de-CH" altLang="de-DE" sz="4400" dirty="0">
                <a:solidFill>
                  <a:schemeClr val="bg2">
                    <a:lumMod val="90000"/>
                    <a:lumOff val="10000"/>
                  </a:schemeClr>
                </a:solidFill>
                <a:effectLst/>
                <a:latin typeface="Univers LT Std 47 Cn Lt" pitchFamily="34" charset="0"/>
              </a:rPr>
              <a:t>„Was immer du von Gott erbittest, wird er dir geben.“</a:t>
            </a:r>
            <a:endParaRPr lang="de-DE" altLang="de-DE" sz="4400"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90428251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3">
            <a:lum/>
          </a:blip>
          <a:srcRect/>
          <a:stretch>
            <a:fillRect t="-6000" b="-6000"/>
          </a:stretch>
        </a:blip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339752" y="5805264"/>
            <a:ext cx="6400800" cy="369332"/>
          </a:xfrm>
        </p:spPr>
        <p:txBody>
          <a:bodyPr>
            <a:spAutoFit/>
          </a:bodyPr>
          <a:lstStyle/>
          <a:p>
            <a:pPr algn="r"/>
            <a:r>
              <a:rPr lang="de-DE" altLang="de-DE" sz="1800" dirty="0" smtClean="0">
                <a:effectLst/>
                <a:latin typeface="Univers LT Std 47 Cn Lt" pitchFamily="34" charset="0"/>
              </a:rPr>
              <a:t>Johannes-Evangelium 10,23</a:t>
            </a:r>
            <a:endParaRPr lang="de-DE" altLang="de-DE" sz="1800" dirty="0">
              <a:effectLst/>
              <a:latin typeface="Univers LT Std 47 Cn Lt" pitchFamily="34" charset="0"/>
            </a:endParaRPr>
          </a:p>
        </p:txBody>
      </p:sp>
      <p:sp>
        <p:nvSpPr>
          <p:cNvPr id="7" name="Rectangle 2"/>
          <p:cNvSpPr>
            <a:spLocks noGrp="1" noChangeArrowheads="1"/>
          </p:cNvSpPr>
          <p:nvPr>
            <p:ph type="ctrTitle"/>
          </p:nvPr>
        </p:nvSpPr>
        <p:spPr>
          <a:xfrm>
            <a:off x="2843808" y="404664"/>
            <a:ext cx="6192688" cy="2123658"/>
          </a:xfrm>
        </p:spPr>
        <p:txBody>
          <a:bodyPr wrap="square">
            <a:spAutoFit/>
          </a:bodyPr>
          <a:lstStyle/>
          <a:p>
            <a:pPr algn="l"/>
            <a:r>
              <a:rPr lang="de-CH" altLang="de-DE" sz="6600" dirty="0">
                <a:solidFill>
                  <a:schemeClr val="bg2">
                    <a:lumMod val="90000"/>
                    <a:lumOff val="10000"/>
                  </a:schemeClr>
                </a:solidFill>
                <a:effectLst/>
                <a:latin typeface="Univers LT Std 47 Cn Lt" pitchFamily="34" charset="0"/>
              </a:rPr>
              <a:t>„Dein Bruder wird auferstehen.“</a:t>
            </a:r>
            <a:endParaRPr lang="de-DE" altLang="de-DE" sz="6600"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95618268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3">
            <a:lum/>
          </a:blip>
          <a:srcRect/>
          <a:stretch>
            <a:fillRect t="-6000" b="-6000"/>
          </a:stretch>
        </a:blip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339752" y="5805264"/>
            <a:ext cx="6400800" cy="369332"/>
          </a:xfrm>
        </p:spPr>
        <p:txBody>
          <a:bodyPr>
            <a:spAutoFit/>
          </a:bodyPr>
          <a:lstStyle/>
          <a:p>
            <a:pPr algn="r"/>
            <a:r>
              <a:rPr lang="de-DE" altLang="de-DE" sz="1800" dirty="0" smtClean="0">
                <a:effectLst/>
                <a:latin typeface="Univers LT Std 47 Cn Lt" pitchFamily="34" charset="0"/>
              </a:rPr>
              <a:t>Philipper-Brief 1,21</a:t>
            </a:r>
            <a:endParaRPr lang="de-DE" altLang="de-DE" sz="1800" dirty="0">
              <a:effectLst/>
              <a:latin typeface="Univers LT Std 47 Cn Lt" pitchFamily="34" charset="0"/>
            </a:endParaRPr>
          </a:p>
        </p:txBody>
      </p:sp>
      <p:sp>
        <p:nvSpPr>
          <p:cNvPr id="7" name="Rectangle 2"/>
          <p:cNvSpPr>
            <a:spLocks noGrp="1" noChangeArrowheads="1"/>
          </p:cNvSpPr>
          <p:nvPr>
            <p:ph type="ctrTitle"/>
          </p:nvPr>
        </p:nvSpPr>
        <p:spPr>
          <a:xfrm>
            <a:off x="2627784" y="93980"/>
            <a:ext cx="6408712" cy="3046988"/>
          </a:xfrm>
        </p:spPr>
        <p:txBody>
          <a:bodyPr wrap="square">
            <a:spAutoFit/>
          </a:bodyPr>
          <a:lstStyle/>
          <a:p>
            <a:pPr algn="l"/>
            <a:r>
              <a:rPr lang="de-CH" altLang="de-DE" sz="4800" dirty="0">
                <a:solidFill>
                  <a:schemeClr val="bg2">
                    <a:lumMod val="90000"/>
                    <a:lumOff val="10000"/>
                  </a:schemeClr>
                </a:solidFill>
                <a:effectLst/>
                <a:latin typeface="Univers LT Std 47 Cn Lt" pitchFamily="34" charset="0"/>
              </a:rPr>
              <a:t>„Der Inhalt meines Lebens ist Christus, und deshalb ist Sterben für mich ein Gewinn.“</a:t>
            </a:r>
            <a:endParaRPr lang="de-DE" altLang="de-DE" sz="4800"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171762181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3">
            <a:lum/>
          </a:blip>
          <a:srcRect/>
          <a:stretch>
            <a:fillRect t="-6000" b="-6000"/>
          </a:stretch>
        </a:blip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339752" y="5805264"/>
            <a:ext cx="6400800" cy="369332"/>
          </a:xfrm>
        </p:spPr>
        <p:txBody>
          <a:bodyPr>
            <a:spAutoFit/>
          </a:bodyPr>
          <a:lstStyle/>
          <a:p>
            <a:pPr algn="r"/>
            <a:r>
              <a:rPr lang="de-DE" altLang="de-DE" sz="1800" dirty="0">
                <a:effectLst/>
                <a:latin typeface="Univers LT Std 47 Cn Lt" pitchFamily="34" charset="0"/>
              </a:rPr>
              <a:t>Johannes-Evangelium </a:t>
            </a:r>
            <a:r>
              <a:rPr lang="de-DE" altLang="de-DE" sz="1800" dirty="0" smtClean="0">
                <a:effectLst/>
                <a:latin typeface="Univers LT Std 47 Cn Lt" pitchFamily="34" charset="0"/>
              </a:rPr>
              <a:t>11,24</a:t>
            </a:r>
            <a:endParaRPr lang="de-DE" altLang="de-DE" sz="1800" dirty="0">
              <a:effectLst/>
              <a:latin typeface="Univers LT Std 47 Cn Lt" pitchFamily="34" charset="0"/>
            </a:endParaRPr>
          </a:p>
        </p:txBody>
      </p:sp>
      <p:sp>
        <p:nvSpPr>
          <p:cNvPr id="7" name="Rectangle 2"/>
          <p:cNvSpPr>
            <a:spLocks noGrp="1" noChangeArrowheads="1"/>
          </p:cNvSpPr>
          <p:nvPr>
            <p:ph type="ctrTitle"/>
          </p:nvPr>
        </p:nvSpPr>
        <p:spPr>
          <a:xfrm>
            <a:off x="2195736" y="556225"/>
            <a:ext cx="6840760" cy="2800767"/>
          </a:xfrm>
        </p:spPr>
        <p:txBody>
          <a:bodyPr wrap="square">
            <a:spAutoFit/>
          </a:bodyPr>
          <a:lstStyle/>
          <a:p>
            <a:pPr algn="l"/>
            <a:r>
              <a:rPr lang="de-CH" altLang="de-DE" sz="4400" dirty="0">
                <a:solidFill>
                  <a:schemeClr val="bg2">
                    <a:lumMod val="90000"/>
                    <a:lumOff val="10000"/>
                  </a:schemeClr>
                </a:solidFill>
                <a:effectLst/>
                <a:latin typeface="Univers LT Std 47 Cn Lt" pitchFamily="34" charset="0"/>
              </a:rPr>
              <a:t>„Ich weiss, dass Lazarus auferstehen wird. Das wird an jenem letzten Tag geschehen, bei der Auferstehung der Toten.“</a:t>
            </a:r>
            <a:endParaRPr lang="de-DE" altLang="de-DE" sz="4400"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180233528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3">
            <a:lum/>
          </a:blip>
          <a:srcRect/>
          <a:stretch>
            <a:fillRect t="-6000" b="-6000"/>
          </a:stretch>
        </a:blip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339752" y="5805264"/>
            <a:ext cx="6400800" cy="369332"/>
          </a:xfrm>
        </p:spPr>
        <p:txBody>
          <a:bodyPr>
            <a:spAutoFit/>
          </a:bodyPr>
          <a:lstStyle/>
          <a:p>
            <a:pPr algn="r"/>
            <a:r>
              <a:rPr lang="de-DE" altLang="de-DE" sz="1800" dirty="0">
                <a:effectLst/>
                <a:latin typeface="Univers LT Std 47 Cn Lt" pitchFamily="34" charset="0"/>
              </a:rPr>
              <a:t>Johannes-Evangelium </a:t>
            </a:r>
            <a:r>
              <a:rPr lang="de-DE" altLang="de-DE" sz="1800" dirty="0" smtClean="0">
                <a:effectLst/>
                <a:latin typeface="Univers LT Std 47 Cn Lt" pitchFamily="34" charset="0"/>
              </a:rPr>
              <a:t>11,25</a:t>
            </a:r>
            <a:endParaRPr lang="de-DE" altLang="de-DE" sz="1800" dirty="0">
              <a:effectLst/>
              <a:latin typeface="Univers LT Std 47 Cn Lt" pitchFamily="34" charset="0"/>
            </a:endParaRPr>
          </a:p>
        </p:txBody>
      </p:sp>
      <p:sp>
        <p:nvSpPr>
          <p:cNvPr id="7" name="Rectangle 2"/>
          <p:cNvSpPr>
            <a:spLocks noGrp="1" noChangeArrowheads="1"/>
          </p:cNvSpPr>
          <p:nvPr>
            <p:ph type="ctrTitle"/>
          </p:nvPr>
        </p:nvSpPr>
        <p:spPr>
          <a:xfrm>
            <a:off x="2267744" y="980728"/>
            <a:ext cx="6840760" cy="1754326"/>
          </a:xfrm>
        </p:spPr>
        <p:txBody>
          <a:bodyPr wrap="square">
            <a:spAutoFit/>
          </a:bodyPr>
          <a:lstStyle/>
          <a:p>
            <a:pPr algn="l"/>
            <a:r>
              <a:rPr lang="de-CH" altLang="de-DE" dirty="0">
                <a:solidFill>
                  <a:schemeClr val="bg2">
                    <a:lumMod val="90000"/>
                    <a:lumOff val="10000"/>
                  </a:schemeClr>
                </a:solidFill>
                <a:effectLst/>
                <a:latin typeface="Univers LT Std 47 Cn Lt" pitchFamily="34" charset="0"/>
              </a:rPr>
              <a:t>„Ich bin die Auferstehung und das Leben.“</a:t>
            </a:r>
            <a:endParaRPr lang="de-DE" altLang="de-DE"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317953697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3">
            <a:lum/>
          </a:blip>
          <a:srcRect/>
          <a:stretch>
            <a:fillRect t="-6000" b="-6000"/>
          </a:stretch>
        </a:blip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339752" y="5805264"/>
            <a:ext cx="6400800" cy="369332"/>
          </a:xfrm>
        </p:spPr>
        <p:txBody>
          <a:bodyPr>
            <a:spAutoFit/>
          </a:bodyPr>
          <a:lstStyle/>
          <a:p>
            <a:pPr algn="r"/>
            <a:r>
              <a:rPr lang="de-DE" altLang="de-DE" sz="1800" dirty="0">
                <a:effectLst/>
                <a:latin typeface="Univers LT Std 47 Cn Lt" pitchFamily="34" charset="0"/>
              </a:rPr>
              <a:t>Johannes-Evangelium </a:t>
            </a:r>
            <a:r>
              <a:rPr lang="de-DE" altLang="de-DE" sz="1800" dirty="0" smtClean="0">
                <a:effectLst/>
                <a:latin typeface="Univers LT Std 47 Cn Lt" pitchFamily="34" charset="0"/>
              </a:rPr>
              <a:t>11,25</a:t>
            </a:r>
            <a:endParaRPr lang="de-DE" altLang="de-DE" sz="1800" dirty="0">
              <a:effectLst/>
              <a:latin typeface="Univers LT Std 47 Cn Lt" pitchFamily="34" charset="0"/>
            </a:endParaRPr>
          </a:p>
        </p:txBody>
      </p:sp>
      <p:sp>
        <p:nvSpPr>
          <p:cNvPr id="7" name="Rectangle 2"/>
          <p:cNvSpPr>
            <a:spLocks noGrp="1" noChangeArrowheads="1"/>
          </p:cNvSpPr>
          <p:nvPr>
            <p:ph type="ctrTitle"/>
          </p:nvPr>
        </p:nvSpPr>
        <p:spPr>
          <a:xfrm>
            <a:off x="1979712" y="836712"/>
            <a:ext cx="7272808" cy="1754326"/>
          </a:xfrm>
        </p:spPr>
        <p:txBody>
          <a:bodyPr wrap="square">
            <a:spAutoFit/>
          </a:bodyPr>
          <a:lstStyle/>
          <a:p>
            <a:pPr algn="l"/>
            <a:r>
              <a:rPr lang="de-CH" altLang="de-DE" dirty="0">
                <a:solidFill>
                  <a:schemeClr val="bg2">
                    <a:lumMod val="90000"/>
                    <a:lumOff val="10000"/>
                  </a:schemeClr>
                </a:solidFill>
                <a:effectLst/>
                <a:latin typeface="Univers LT Std 47 Cn Lt" pitchFamily="34" charset="0"/>
              </a:rPr>
              <a:t>„Wer an mich glaubt, wird leben, auch wenn er stirbt.“</a:t>
            </a:r>
            <a:endParaRPr lang="de-DE" altLang="de-DE"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56002052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3">
            <a:lum/>
          </a:blip>
          <a:srcRect/>
          <a:stretch>
            <a:fillRect t="-6000" b="-6000"/>
          </a:stretch>
        </a:blip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339752" y="5805264"/>
            <a:ext cx="6400800" cy="369332"/>
          </a:xfrm>
        </p:spPr>
        <p:txBody>
          <a:bodyPr>
            <a:spAutoFit/>
          </a:bodyPr>
          <a:lstStyle/>
          <a:p>
            <a:pPr algn="r"/>
            <a:r>
              <a:rPr lang="de-DE" altLang="de-DE" sz="1800" dirty="0">
                <a:effectLst/>
                <a:latin typeface="Univers LT Std 47 Cn Lt" pitchFamily="34" charset="0"/>
              </a:rPr>
              <a:t>Johannes-Evangelium </a:t>
            </a:r>
            <a:r>
              <a:rPr lang="de-DE" altLang="de-DE" sz="1800" dirty="0" smtClean="0">
                <a:effectLst/>
                <a:latin typeface="Univers LT Std 47 Cn Lt" pitchFamily="34" charset="0"/>
              </a:rPr>
              <a:t>11,26</a:t>
            </a:r>
            <a:endParaRPr lang="de-DE" altLang="de-DE" sz="1800" dirty="0">
              <a:effectLst/>
              <a:latin typeface="Univers LT Std 47 Cn Lt" pitchFamily="34" charset="0"/>
            </a:endParaRPr>
          </a:p>
        </p:txBody>
      </p:sp>
      <p:sp>
        <p:nvSpPr>
          <p:cNvPr id="7" name="Rectangle 2"/>
          <p:cNvSpPr>
            <a:spLocks noGrp="1" noChangeArrowheads="1"/>
          </p:cNvSpPr>
          <p:nvPr>
            <p:ph type="ctrTitle"/>
          </p:nvPr>
        </p:nvSpPr>
        <p:spPr>
          <a:xfrm>
            <a:off x="2195736" y="923236"/>
            <a:ext cx="6912768" cy="1569660"/>
          </a:xfrm>
        </p:spPr>
        <p:txBody>
          <a:bodyPr wrap="square">
            <a:spAutoFit/>
          </a:bodyPr>
          <a:lstStyle/>
          <a:p>
            <a:pPr algn="l"/>
            <a:r>
              <a:rPr lang="de-CH" altLang="de-DE" sz="4800" dirty="0">
                <a:solidFill>
                  <a:schemeClr val="bg2">
                    <a:lumMod val="90000"/>
                    <a:lumOff val="10000"/>
                  </a:schemeClr>
                </a:solidFill>
                <a:effectLst/>
                <a:latin typeface="Univers LT Std 47 Cn Lt" pitchFamily="34" charset="0"/>
              </a:rPr>
              <a:t>„Wer lebt und an mich glaubt, wird niemals sterben.“</a:t>
            </a:r>
            <a:endParaRPr lang="de-DE" altLang="de-DE" sz="4800"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287169625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3">
            <a:lum/>
          </a:blip>
          <a:srcRect/>
          <a:stretch>
            <a:fillRect t="-6000" b="-6000"/>
          </a:stretch>
        </a:blip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339752" y="5805264"/>
            <a:ext cx="6400800" cy="369332"/>
          </a:xfrm>
        </p:spPr>
        <p:txBody>
          <a:bodyPr>
            <a:spAutoFit/>
          </a:bodyPr>
          <a:lstStyle/>
          <a:p>
            <a:pPr algn="r"/>
            <a:r>
              <a:rPr lang="de-DE" altLang="de-DE" sz="1800" dirty="0">
                <a:effectLst/>
                <a:latin typeface="Univers LT Std 47 Cn Lt" pitchFamily="34" charset="0"/>
              </a:rPr>
              <a:t>Johannes-Evangelium </a:t>
            </a:r>
            <a:r>
              <a:rPr lang="de-DE" altLang="de-DE" sz="1800" dirty="0" smtClean="0">
                <a:effectLst/>
                <a:latin typeface="Univers LT Std 47 Cn Lt" pitchFamily="34" charset="0"/>
              </a:rPr>
              <a:t>5,24</a:t>
            </a:r>
            <a:endParaRPr lang="de-DE" altLang="de-DE" sz="1800" dirty="0">
              <a:effectLst/>
              <a:latin typeface="Univers LT Std 47 Cn Lt" pitchFamily="34" charset="0"/>
            </a:endParaRPr>
          </a:p>
        </p:txBody>
      </p:sp>
      <p:sp>
        <p:nvSpPr>
          <p:cNvPr id="7" name="Rectangle 2"/>
          <p:cNvSpPr>
            <a:spLocks noGrp="1" noChangeArrowheads="1"/>
          </p:cNvSpPr>
          <p:nvPr>
            <p:ph type="ctrTitle"/>
          </p:nvPr>
        </p:nvSpPr>
        <p:spPr>
          <a:xfrm>
            <a:off x="2267744" y="404664"/>
            <a:ext cx="6552728" cy="2862322"/>
          </a:xfrm>
        </p:spPr>
        <p:txBody>
          <a:bodyPr wrap="square">
            <a:spAutoFit/>
          </a:bodyPr>
          <a:lstStyle/>
          <a:p>
            <a:pPr algn="l"/>
            <a:r>
              <a:rPr lang="de-CH" altLang="de-DE" sz="3600" dirty="0">
                <a:solidFill>
                  <a:schemeClr val="bg2">
                    <a:lumMod val="90000"/>
                    <a:lumOff val="10000"/>
                  </a:schemeClr>
                </a:solidFill>
                <a:effectLst/>
                <a:latin typeface="Univers LT Std 47 Cn Lt" pitchFamily="34" charset="0"/>
              </a:rPr>
              <a:t>„Wer auf mein Wort hört und dem glaubt, der mich gesandt hat, der hat das ewige Leben. Auf ihn kommt keine Verurteilung mehr zu; er </a:t>
            </a:r>
            <a:r>
              <a:rPr lang="de-CH" altLang="de-DE" sz="3600" dirty="0" smtClean="0">
                <a:solidFill>
                  <a:schemeClr val="bg2">
                    <a:lumMod val="90000"/>
                    <a:lumOff val="10000"/>
                  </a:schemeClr>
                </a:solidFill>
                <a:effectLst/>
                <a:latin typeface="Univers LT Std 47 Cn Lt" pitchFamily="34" charset="0"/>
              </a:rPr>
              <a:t>hat</a:t>
            </a:r>
            <a:br>
              <a:rPr lang="de-CH" altLang="de-DE" sz="3600" dirty="0" smtClean="0">
                <a:solidFill>
                  <a:schemeClr val="bg2">
                    <a:lumMod val="90000"/>
                    <a:lumOff val="10000"/>
                  </a:schemeClr>
                </a:solidFill>
                <a:effectLst/>
                <a:latin typeface="Univers LT Std 47 Cn Lt" pitchFamily="34" charset="0"/>
              </a:rPr>
            </a:br>
            <a:r>
              <a:rPr lang="de-CH" altLang="de-DE" sz="3600" dirty="0" smtClean="0">
                <a:solidFill>
                  <a:schemeClr val="bg2">
                    <a:lumMod val="90000"/>
                    <a:lumOff val="10000"/>
                  </a:schemeClr>
                </a:solidFill>
                <a:effectLst/>
                <a:latin typeface="Univers LT Std 47 Cn Lt" pitchFamily="34" charset="0"/>
              </a:rPr>
              <a:t>den </a:t>
            </a:r>
            <a:r>
              <a:rPr lang="de-CH" altLang="de-DE" sz="3600" dirty="0">
                <a:solidFill>
                  <a:schemeClr val="bg2">
                    <a:lumMod val="90000"/>
                    <a:lumOff val="10000"/>
                  </a:schemeClr>
                </a:solidFill>
                <a:effectLst/>
                <a:latin typeface="Univers LT Std 47 Cn Lt" pitchFamily="34" charset="0"/>
              </a:rPr>
              <a:t>Schritt vom Tod ins Leben getan.“ </a:t>
            </a:r>
            <a:endParaRPr lang="de-DE" altLang="de-DE" sz="3600"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407208089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339752" y="5805264"/>
            <a:ext cx="6400800" cy="369332"/>
          </a:xfrm>
        </p:spPr>
        <p:txBody>
          <a:bodyPr>
            <a:spAutoFit/>
          </a:bodyPr>
          <a:lstStyle/>
          <a:p>
            <a:pPr algn="r"/>
            <a:r>
              <a:rPr lang="de-DE" altLang="de-DE" sz="1800" dirty="0" smtClean="0">
                <a:effectLst/>
                <a:latin typeface="Univers LT Std 47 Cn Lt" pitchFamily="34" charset="0"/>
              </a:rPr>
              <a:t>Johannes-Evangelium 10,11</a:t>
            </a:r>
            <a:endParaRPr lang="de-DE" altLang="de-DE" sz="1800" dirty="0">
              <a:effectLst/>
              <a:latin typeface="Univers LT Std 47 Cn Lt" pitchFamily="34" charset="0"/>
            </a:endParaRPr>
          </a:p>
        </p:txBody>
      </p:sp>
      <p:sp>
        <p:nvSpPr>
          <p:cNvPr id="2" name="Titel 1"/>
          <p:cNvSpPr>
            <a:spLocks noGrp="1"/>
          </p:cNvSpPr>
          <p:nvPr>
            <p:ph type="ctrTitle" sz="quarter"/>
          </p:nvPr>
        </p:nvSpPr>
        <p:spPr/>
        <p:txBody>
          <a:bodyPr/>
          <a:lstStyle/>
          <a:p>
            <a:endParaRPr lang="de-CH" dirty="0"/>
          </a:p>
        </p:txBody>
      </p:sp>
      <p:pic>
        <p:nvPicPr>
          <p:cNvPr id="1026" name="Picture 2" descr="F:\Daten\Lehre\Predigt\Predigtreihen\Selbstoffenbarungen von Jesus\Betanien 629X_Page_26.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27984" y="34767"/>
            <a:ext cx="4527649" cy="65711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10752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3">
            <a:lum/>
          </a:blip>
          <a:srcRect/>
          <a:stretch>
            <a:fillRect t="-6000" b="-6000"/>
          </a:stretch>
        </a:blip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339752" y="5805264"/>
            <a:ext cx="6400800" cy="369332"/>
          </a:xfrm>
        </p:spPr>
        <p:txBody>
          <a:bodyPr>
            <a:spAutoFit/>
          </a:bodyPr>
          <a:lstStyle/>
          <a:p>
            <a:pPr algn="r"/>
            <a:r>
              <a:rPr lang="de-DE" altLang="de-DE" sz="1800" dirty="0">
                <a:effectLst/>
                <a:latin typeface="Univers LT Std 47 Cn Lt" pitchFamily="34" charset="0"/>
              </a:rPr>
              <a:t>Johannes-Evangelium </a:t>
            </a:r>
            <a:r>
              <a:rPr lang="de-DE" altLang="de-DE" sz="1800" dirty="0" smtClean="0">
                <a:effectLst/>
                <a:latin typeface="Univers LT Std 47 Cn Lt" pitchFamily="34" charset="0"/>
              </a:rPr>
              <a:t>11,26</a:t>
            </a:r>
            <a:endParaRPr lang="de-DE" altLang="de-DE" sz="1800" dirty="0">
              <a:effectLst/>
              <a:latin typeface="Univers LT Std 47 Cn Lt" pitchFamily="34" charset="0"/>
            </a:endParaRPr>
          </a:p>
        </p:txBody>
      </p:sp>
      <p:sp>
        <p:nvSpPr>
          <p:cNvPr id="7" name="Rectangle 2"/>
          <p:cNvSpPr>
            <a:spLocks noGrp="1" noChangeArrowheads="1"/>
          </p:cNvSpPr>
          <p:nvPr>
            <p:ph type="ctrTitle"/>
          </p:nvPr>
        </p:nvSpPr>
        <p:spPr>
          <a:xfrm>
            <a:off x="2051720" y="836712"/>
            <a:ext cx="6984776" cy="1323439"/>
          </a:xfrm>
        </p:spPr>
        <p:txBody>
          <a:bodyPr wrap="square">
            <a:spAutoFit/>
          </a:bodyPr>
          <a:lstStyle/>
          <a:p>
            <a:pPr algn="l"/>
            <a:r>
              <a:rPr lang="de-CH" altLang="de-DE" sz="8000" dirty="0">
                <a:solidFill>
                  <a:schemeClr val="bg2">
                    <a:lumMod val="90000"/>
                    <a:lumOff val="10000"/>
                  </a:schemeClr>
                </a:solidFill>
                <a:effectLst/>
                <a:latin typeface="Univers LT Std 47 Cn Lt" pitchFamily="34" charset="0"/>
              </a:rPr>
              <a:t>„Glaubst du das?“</a:t>
            </a:r>
            <a:endParaRPr lang="de-DE" altLang="de-DE" sz="8000"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40401498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3">
            <a:lum/>
          </a:blip>
          <a:srcRect/>
          <a:stretch>
            <a:fillRect t="-6000" b="-6000"/>
          </a:stretch>
        </a:blip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339752" y="5805264"/>
            <a:ext cx="6400800" cy="369332"/>
          </a:xfrm>
        </p:spPr>
        <p:txBody>
          <a:bodyPr>
            <a:spAutoFit/>
          </a:bodyPr>
          <a:lstStyle/>
          <a:p>
            <a:pPr algn="r"/>
            <a:r>
              <a:rPr lang="de-DE" altLang="de-DE" sz="1800" dirty="0">
                <a:effectLst/>
                <a:latin typeface="Univers LT Std 47 Cn Lt" pitchFamily="34" charset="0"/>
              </a:rPr>
              <a:t>Johannes-Evangelium </a:t>
            </a:r>
            <a:r>
              <a:rPr lang="de-DE" altLang="de-DE" sz="1800" dirty="0" smtClean="0">
                <a:effectLst/>
                <a:latin typeface="Univers LT Std 47 Cn Lt" pitchFamily="34" charset="0"/>
              </a:rPr>
              <a:t>11,27</a:t>
            </a:r>
            <a:endParaRPr lang="de-DE" altLang="de-DE" sz="1800" dirty="0">
              <a:effectLst/>
              <a:latin typeface="Univers LT Std 47 Cn Lt" pitchFamily="34" charset="0"/>
            </a:endParaRPr>
          </a:p>
        </p:txBody>
      </p:sp>
      <p:sp>
        <p:nvSpPr>
          <p:cNvPr id="7" name="Rectangle 2"/>
          <p:cNvSpPr>
            <a:spLocks noGrp="1" noChangeArrowheads="1"/>
          </p:cNvSpPr>
          <p:nvPr>
            <p:ph type="ctrTitle"/>
          </p:nvPr>
        </p:nvSpPr>
        <p:spPr>
          <a:xfrm>
            <a:off x="2123728" y="620688"/>
            <a:ext cx="6984776" cy="2123658"/>
          </a:xfrm>
        </p:spPr>
        <p:txBody>
          <a:bodyPr wrap="square">
            <a:spAutoFit/>
          </a:bodyPr>
          <a:lstStyle/>
          <a:p>
            <a:pPr algn="l"/>
            <a:r>
              <a:rPr lang="de-CH" altLang="de-DE" sz="4400" dirty="0">
                <a:solidFill>
                  <a:schemeClr val="bg2">
                    <a:lumMod val="90000"/>
                    <a:lumOff val="10000"/>
                  </a:schemeClr>
                </a:solidFill>
                <a:effectLst/>
                <a:latin typeface="Univers LT Std 47 Cn Lt" pitchFamily="34" charset="0"/>
              </a:rPr>
              <a:t>„Ja, Herr, ich glaube, dass du der Messias bist, der Sohn Gottes, der in die Welt kommen soll.“</a:t>
            </a:r>
            <a:endParaRPr lang="de-DE" altLang="de-DE" sz="4400"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109876815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3">
            <a:lum/>
          </a:blip>
          <a:srcRect/>
          <a:stretch>
            <a:fillRect t="-6000" b="-6000"/>
          </a:stretch>
        </a:blip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339752" y="5805264"/>
            <a:ext cx="6400800" cy="369332"/>
          </a:xfrm>
        </p:spPr>
        <p:txBody>
          <a:bodyPr>
            <a:spAutoFit/>
          </a:bodyPr>
          <a:lstStyle/>
          <a:p>
            <a:pPr algn="r"/>
            <a:r>
              <a:rPr lang="de-DE" altLang="de-DE" sz="1800" dirty="0" smtClean="0">
                <a:effectLst/>
                <a:latin typeface="Univers LT Std 47 Cn Lt" pitchFamily="34" charset="0"/>
              </a:rPr>
              <a:t>Kolosser-Brief 2,12</a:t>
            </a:r>
            <a:endParaRPr lang="de-DE" altLang="de-DE" sz="1800" dirty="0">
              <a:effectLst/>
              <a:latin typeface="Univers LT Std 47 Cn Lt" pitchFamily="34" charset="0"/>
            </a:endParaRPr>
          </a:p>
        </p:txBody>
      </p:sp>
      <p:sp>
        <p:nvSpPr>
          <p:cNvPr id="7" name="Rectangle 2"/>
          <p:cNvSpPr>
            <a:spLocks noGrp="1" noChangeArrowheads="1"/>
          </p:cNvSpPr>
          <p:nvPr>
            <p:ph type="ctrTitle"/>
          </p:nvPr>
        </p:nvSpPr>
        <p:spPr>
          <a:xfrm>
            <a:off x="2051720" y="332656"/>
            <a:ext cx="6984776" cy="3046988"/>
          </a:xfrm>
        </p:spPr>
        <p:txBody>
          <a:bodyPr wrap="square">
            <a:spAutoFit/>
          </a:bodyPr>
          <a:lstStyle/>
          <a:p>
            <a:pPr algn="l"/>
            <a:r>
              <a:rPr lang="de-CH" altLang="de-DE" sz="3200" dirty="0">
                <a:solidFill>
                  <a:schemeClr val="bg2">
                    <a:lumMod val="90000"/>
                    <a:lumOff val="10000"/>
                  </a:schemeClr>
                </a:solidFill>
                <a:effectLst/>
                <a:latin typeface="Univers LT Std 47 Cn Lt" pitchFamily="34" charset="0"/>
              </a:rPr>
              <a:t>„Ihr wurdet zusammen mit Jesus begraben, als ihr getauft wurdet, und weil ihr mit ihm verbunden seid, seid ihr dann auch zusammen mit ihm auferweckt worden. Denn ihr habt auf die Macht Gottes vertraut, der Christus von den Toten auferweckt hat.“</a:t>
            </a:r>
            <a:endParaRPr lang="de-DE" altLang="de-DE" sz="3200"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34642350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3">
            <a:lum/>
          </a:blip>
          <a:srcRect/>
          <a:stretch>
            <a:fillRect t="-6000" b="-6000"/>
          </a:stretch>
        </a:blipFill>
        <a:effectLst/>
      </p:bgPr>
    </p:bg>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3203848" y="692696"/>
            <a:ext cx="5328592" cy="1938992"/>
          </a:xfrm>
        </p:spPr>
        <p:txBody>
          <a:bodyPr wrap="square">
            <a:spAutoFit/>
          </a:bodyPr>
          <a:lstStyle/>
          <a:p>
            <a:pPr algn="l"/>
            <a:r>
              <a:rPr lang="de-DE" altLang="de-DE" sz="6000" dirty="0" smtClean="0">
                <a:solidFill>
                  <a:schemeClr val="bg2">
                    <a:lumMod val="90000"/>
                    <a:lumOff val="10000"/>
                  </a:schemeClr>
                </a:solidFill>
                <a:effectLst/>
                <a:latin typeface="Univers LT Std 47 Cn Lt" pitchFamily="34" charset="0"/>
              </a:rPr>
              <a:t>II. Der Tod wird bedeutungslos</a:t>
            </a:r>
            <a:endParaRPr lang="de-DE" altLang="de-DE" sz="6000"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380680571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3">
            <a:lum/>
          </a:blip>
          <a:srcRect/>
          <a:stretch>
            <a:fillRect t="-6000" b="-6000"/>
          </a:stretch>
        </a:blip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339752" y="5805264"/>
            <a:ext cx="6400800" cy="369332"/>
          </a:xfrm>
        </p:spPr>
        <p:txBody>
          <a:bodyPr>
            <a:spAutoFit/>
          </a:bodyPr>
          <a:lstStyle/>
          <a:p>
            <a:pPr algn="r"/>
            <a:r>
              <a:rPr lang="de-DE" altLang="de-DE" sz="1800" dirty="0">
                <a:effectLst/>
                <a:latin typeface="Univers LT Std 47 Cn Lt" pitchFamily="34" charset="0"/>
              </a:rPr>
              <a:t>Johannes-Evangelium </a:t>
            </a:r>
            <a:r>
              <a:rPr lang="de-DE" altLang="de-DE" sz="1800" dirty="0" smtClean="0">
                <a:effectLst/>
                <a:latin typeface="Univers LT Std 47 Cn Lt" pitchFamily="34" charset="0"/>
              </a:rPr>
              <a:t>11,32</a:t>
            </a:r>
            <a:endParaRPr lang="de-DE" altLang="de-DE" sz="1800" dirty="0">
              <a:effectLst/>
              <a:latin typeface="Univers LT Std 47 Cn Lt" pitchFamily="34" charset="0"/>
            </a:endParaRPr>
          </a:p>
        </p:txBody>
      </p:sp>
      <p:sp>
        <p:nvSpPr>
          <p:cNvPr id="7" name="Rectangle 2"/>
          <p:cNvSpPr>
            <a:spLocks noGrp="1" noChangeArrowheads="1"/>
          </p:cNvSpPr>
          <p:nvPr>
            <p:ph type="ctrTitle"/>
          </p:nvPr>
        </p:nvSpPr>
        <p:spPr>
          <a:xfrm>
            <a:off x="3059832" y="116632"/>
            <a:ext cx="4968552" cy="3046988"/>
          </a:xfrm>
        </p:spPr>
        <p:txBody>
          <a:bodyPr wrap="square">
            <a:spAutoFit/>
          </a:bodyPr>
          <a:lstStyle/>
          <a:p>
            <a:pPr algn="l"/>
            <a:r>
              <a:rPr lang="de-CH" altLang="de-DE" sz="4800" dirty="0">
                <a:solidFill>
                  <a:schemeClr val="bg2">
                    <a:lumMod val="90000"/>
                    <a:lumOff val="10000"/>
                  </a:schemeClr>
                </a:solidFill>
                <a:effectLst/>
                <a:latin typeface="Univers LT Std 47 Cn Lt" pitchFamily="34" charset="0"/>
              </a:rPr>
              <a:t>„Herr, wenn du hier gewesen wärst, wäre mein Bruder nicht gestorben!“ </a:t>
            </a:r>
            <a:endParaRPr lang="de-DE" altLang="de-DE" sz="4800"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186307404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3">
            <a:lum/>
          </a:blip>
          <a:srcRect/>
          <a:stretch>
            <a:fillRect t="-6000" b="-6000"/>
          </a:stretch>
        </a:blip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339752" y="5805264"/>
            <a:ext cx="6400800" cy="369332"/>
          </a:xfrm>
        </p:spPr>
        <p:txBody>
          <a:bodyPr>
            <a:spAutoFit/>
          </a:bodyPr>
          <a:lstStyle/>
          <a:p>
            <a:pPr algn="r"/>
            <a:r>
              <a:rPr lang="de-DE" altLang="de-DE" sz="1800" dirty="0">
                <a:effectLst/>
                <a:latin typeface="Univers LT Std 47 Cn Lt" pitchFamily="34" charset="0"/>
              </a:rPr>
              <a:t>Johannes-Evangelium </a:t>
            </a:r>
            <a:r>
              <a:rPr lang="de-DE" altLang="de-DE" sz="1800" dirty="0" smtClean="0">
                <a:effectLst/>
                <a:latin typeface="Univers LT Std 47 Cn Lt" pitchFamily="34" charset="0"/>
              </a:rPr>
              <a:t>11,35</a:t>
            </a:r>
            <a:endParaRPr lang="de-DE" altLang="de-DE" sz="1800" dirty="0">
              <a:effectLst/>
              <a:latin typeface="Univers LT Std 47 Cn Lt" pitchFamily="34" charset="0"/>
            </a:endParaRPr>
          </a:p>
        </p:txBody>
      </p:sp>
      <p:sp>
        <p:nvSpPr>
          <p:cNvPr id="7" name="Rectangle 2"/>
          <p:cNvSpPr>
            <a:spLocks noGrp="1" noChangeArrowheads="1"/>
          </p:cNvSpPr>
          <p:nvPr>
            <p:ph type="ctrTitle"/>
          </p:nvPr>
        </p:nvSpPr>
        <p:spPr>
          <a:xfrm>
            <a:off x="2987824" y="620688"/>
            <a:ext cx="6048672" cy="1938992"/>
          </a:xfrm>
        </p:spPr>
        <p:txBody>
          <a:bodyPr wrap="square">
            <a:spAutoFit/>
          </a:bodyPr>
          <a:lstStyle/>
          <a:p>
            <a:pPr algn="l"/>
            <a:r>
              <a:rPr lang="de-CH" altLang="de-DE" sz="6000" dirty="0">
                <a:solidFill>
                  <a:schemeClr val="bg2">
                    <a:lumMod val="90000"/>
                    <a:lumOff val="10000"/>
                  </a:schemeClr>
                </a:solidFill>
                <a:effectLst/>
                <a:latin typeface="Univers LT Std 47 Cn Lt" pitchFamily="34" charset="0"/>
              </a:rPr>
              <a:t>„Jesu Augen füllten sich mit Tränen.“</a:t>
            </a:r>
            <a:endParaRPr lang="de-DE" altLang="de-DE" sz="6000"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320911904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3">
            <a:lum/>
          </a:blip>
          <a:srcRect/>
          <a:stretch>
            <a:fillRect t="-6000" b="-6000"/>
          </a:stretch>
        </a:blip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339752" y="5805264"/>
            <a:ext cx="6400800" cy="369332"/>
          </a:xfrm>
        </p:spPr>
        <p:txBody>
          <a:bodyPr>
            <a:spAutoFit/>
          </a:bodyPr>
          <a:lstStyle/>
          <a:p>
            <a:pPr algn="r"/>
            <a:r>
              <a:rPr lang="de-DE" altLang="de-DE" sz="1800" dirty="0">
                <a:effectLst/>
                <a:latin typeface="Univers LT Std 47 Cn Lt" pitchFamily="34" charset="0"/>
              </a:rPr>
              <a:t>Johannes-Evangelium </a:t>
            </a:r>
            <a:r>
              <a:rPr lang="de-DE" altLang="de-DE" sz="1800" dirty="0" smtClean="0">
                <a:effectLst/>
                <a:latin typeface="Univers LT Std 47 Cn Lt" pitchFamily="34" charset="0"/>
              </a:rPr>
              <a:t>11,36</a:t>
            </a:r>
            <a:endParaRPr lang="de-DE" altLang="de-DE" sz="1800" dirty="0">
              <a:effectLst/>
              <a:latin typeface="Univers LT Std 47 Cn Lt" pitchFamily="34" charset="0"/>
            </a:endParaRPr>
          </a:p>
        </p:txBody>
      </p:sp>
      <p:sp>
        <p:nvSpPr>
          <p:cNvPr id="7" name="Rectangle 2"/>
          <p:cNvSpPr>
            <a:spLocks noGrp="1" noChangeArrowheads="1"/>
          </p:cNvSpPr>
          <p:nvPr>
            <p:ph type="ctrTitle"/>
          </p:nvPr>
        </p:nvSpPr>
        <p:spPr>
          <a:xfrm>
            <a:off x="2483768" y="733346"/>
            <a:ext cx="6048672" cy="1938992"/>
          </a:xfrm>
        </p:spPr>
        <p:txBody>
          <a:bodyPr wrap="square">
            <a:spAutoFit/>
          </a:bodyPr>
          <a:lstStyle/>
          <a:p>
            <a:pPr algn="l"/>
            <a:r>
              <a:rPr lang="de-CH" altLang="de-DE" sz="6000" dirty="0">
                <a:solidFill>
                  <a:schemeClr val="bg2">
                    <a:lumMod val="90000"/>
                    <a:lumOff val="10000"/>
                  </a:schemeClr>
                </a:solidFill>
                <a:effectLst/>
                <a:latin typeface="Univers LT Std 47 Cn Lt" pitchFamily="34" charset="0"/>
              </a:rPr>
              <a:t>„Seht, wie lieb er ihn gehabt hat!“</a:t>
            </a:r>
            <a:endParaRPr lang="de-DE" altLang="de-DE" sz="6000"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370488752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3">
            <a:lum/>
          </a:blip>
          <a:srcRect/>
          <a:stretch>
            <a:fillRect t="-6000" b="-6000"/>
          </a:stretch>
        </a:blip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339752" y="5805264"/>
            <a:ext cx="6400800" cy="369332"/>
          </a:xfrm>
        </p:spPr>
        <p:txBody>
          <a:bodyPr>
            <a:spAutoFit/>
          </a:bodyPr>
          <a:lstStyle/>
          <a:p>
            <a:pPr algn="r"/>
            <a:r>
              <a:rPr lang="de-DE" altLang="de-DE" sz="1800" dirty="0">
                <a:effectLst/>
                <a:latin typeface="Univers LT Std 47 Cn Lt" pitchFamily="34" charset="0"/>
              </a:rPr>
              <a:t>Johannes-Evangelium </a:t>
            </a:r>
            <a:r>
              <a:rPr lang="de-DE" altLang="de-DE" sz="1800" dirty="0" smtClean="0">
                <a:effectLst/>
                <a:latin typeface="Univers LT Std 47 Cn Lt" pitchFamily="34" charset="0"/>
              </a:rPr>
              <a:t>11,39</a:t>
            </a:r>
            <a:endParaRPr lang="de-DE" altLang="de-DE" sz="1800" dirty="0">
              <a:effectLst/>
              <a:latin typeface="Univers LT Std 47 Cn Lt" pitchFamily="34" charset="0"/>
            </a:endParaRPr>
          </a:p>
        </p:txBody>
      </p:sp>
      <p:sp>
        <p:nvSpPr>
          <p:cNvPr id="7" name="Rectangle 2"/>
          <p:cNvSpPr>
            <a:spLocks noGrp="1" noChangeArrowheads="1"/>
          </p:cNvSpPr>
          <p:nvPr>
            <p:ph type="ctrTitle"/>
          </p:nvPr>
        </p:nvSpPr>
        <p:spPr>
          <a:xfrm>
            <a:off x="3131840" y="476672"/>
            <a:ext cx="5256584" cy="2308324"/>
          </a:xfrm>
        </p:spPr>
        <p:txBody>
          <a:bodyPr wrap="square">
            <a:spAutoFit/>
          </a:bodyPr>
          <a:lstStyle/>
          <a:p>
            <a:pPr algn="l"/>
            <a:r>
              <a:rPr lang="de-CH" altLang="de-DE" sz="4800" dirty="0">
                <a:solidFill>
                  <a:schemeClr val="bg2">
                    <a:lumMod val="90000"/>
                    <a:lumOff val="10000"/>
                  </a:schemeClr>
                </a:solidFill>
                <a:effectLst/>
                <a:latin typeface="Univers LT Std 47 Cn Lt" pitchFamily="34" charset="0"/>
              </a:rPr>
              <a:t>„Er ist doch schon vier Tage tot; der Leichnam riecht schon!“</a:t>
            </a:r>
            <a:endParaRPr lang="de-DE" altLang="de-DE" sz="4800"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19095904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3">
            <a:lum/>
          </a:blip>
          <a:srcRect/>
          <a:stretch>
            <a:fillRect t="-6000" b="-6000"/>
          </a:stretch>
        </a:blip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339752" y="5805264"/>
            <a:ext cx="6400800" cy="369332"/>
          </a:xfrm>
        </p:spPr>
        <p:txBody>
          <a:bodyPr>
            <a:spAutoFit/>
          </a:bodyPr>
          <a:lstStyle/>
          <a:p>
            <a:pPr algn="r"/>
            <a:r>
              <a:rPr lang="de-DE" altLang="de-DE" sz="1800" dirty="0">
                <a:effectLst/>
                <a:latin typeface="Univers LT Std 47 Cn Lt" pitchFamily="34" charset="0"/>
              </a:rPr>
              <a:t>Johannes-Evangelium </a:t>
            </a:r>
            <a:r>
              <a:rPr lang="de-DE" altLang="de-DE" sz="1800" dirty="0" smtClean="0">
                <a:effectLst/>
                <a:latin typeface="Univers LT Std 47 Cn Lt" pitchFamily="34" charset="0"/>
              </a:rPr>
              <a:t>11,40</a:t>
            </a:r>
            <a:endParaRPr lang="de-DE" altLang="de-DE" sz="1800" dirty="0">
              <a:effectLst/>
              <a:latin typeface="Univers LT Std 47 Cn Lt" pitchFamily="34" charset="0"/>
            </a:endParaRPr>
          </a:p>
        </p:txBody>
      </p:sp>
      <p:sp>
        <p:nvSpPr>
          <p:cNvPr id="7" name="Rectangle 2"/>
          <p:cNvSpPr>
            <a:spLocks noGrp="1" noChangeArrowheads="1"/>
          </p:cNvSpPr>
          <p:nvPr>
            <p:ph type="ctrTitle"/>
          </p:nvPr>
        </p:nvSpPr>
        <p:spPr>
          <a:xfrm>
            <a:off x="2915816" y="116632"/>
            <a:ext cx="6048672" cy="3046988"/>
          </a:xfrm>
        </p:spPr>
        <p:txBody>
          <a:bodyPr wrap="square">
            <a:spAutoFit/>
          </a:bodyPr>
          <a:lstStyle/>
          <a:p>
            <a:pPr algn="l"/>
            <a:r>
              <a:rPr lang="de-CH" altLang="de-DE" sz="4800" dirty="0">
                <a:solidFill>
                  <a:schemeClr val="bg2">
                    <a:lumMod val="90000"/>
                    <a:lumOff val="10000"/>
                  </a:schemeClr>
                </a:solidFill>
                <a:effectLst/>
                <a:latin typeface="Univers LT Std 47 Cn Lt" pitchFamily="34" charset="0"/>
              </a:rPr>
              <a:t>„Habe ich dir nicht gesagt: Wenn du glaubst, wirst du die Herrlichkeit Gottes sehen?“</a:t>
            </a:r>
            <a:endParaRPr lang="de-DE" altLang="de-DE" sz="4800"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205559823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3">
            <a:lum/>
          </a:blip>
          <a:srcRect/>
          <a:stretch>
            <a:fillRect t="-6000" b="-6000"/>
          </a:stretch>
        </a:blip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339752" y="5805264"/>
            <a:ext cx="6400800" cy="369332"/>
          </a:xfrm>
        </p:spPr>
        <p:txBody>
          <a:bodyPr>
            <a:spAutoFit/>
          </a:bodyPr>
          <a:lstStyle/>
          <a:p>
            <a:pPr algn="r"/>
            <a:r>
              <a:rPr lang="de-DE" altLang="de-DE" sz="1800" dirty="0">
                <a:effectLst/>
                <a:latin typeface="Univers LT Std 47 Cn Lt" pitchFamily="34" charset="0"/>
              </a:rPr>
              <a:t>Johannes-Evangelium </a:t>
            </a:r>
            <a:r>
              <a:rPr lang="de-DE" altLang="de-DE" sz="1800" dirty="0" smtClean="0">
                <a:effectLst/>
                <a:latin typeface="Univers LT Std 47 Cn Lt" pitchFamily="34" charset="0"/>
              </a:rPr>
              <a:t>11,43</a:t>
            </a:r>
            <a:endParaRPr lang="de-DE" altLang="de-DE" sz="1800" dirty="0">
              <a:effectLst/>
              <a:latin typeface="Univers LT Std 47 Cn Lt" pitchFamily="34" charset="0"/>
            </a:endParaRPr>
          </a:p>
        </p:txBody>
      </p:sp>
      <p:sp>
        <p:nvSpPr>
          <p:cNvPr id="7" name="Rectangle 2"/>
          <p:cNvSpPr>
            <a:spLocks noGrp="1" noChangeArrowheads="1"/>
          </p:cNvSpPr>
          <p:nvPr>
            <p:ph type="ctrTitle"/>
          </p:nvPr>
        </p:nvSpPr>
        <p:spPr>
          <a:xfrm>
            <a:off x="3347864" y="620688"/>
            <a:ext cx="5184576" cy="2123658"/>
          </a:xfrm>
        </p:spPr>
        <p:txBody>
          <a:bodyPr wrap="square">
            <a:spAutoFit/>
          </a:bodyPr>
          <a:lstStyle/>
          <a:p>
            <a:pPr algn="l"/>
            <a:r>
              <a:rPr lang="de-CH" altLang="de-DE" sz="6600" dirty="0">
                <a:solidFill>
                  <a:schemeClr val="bg2">
                    <a:lumMod val="90000"/>
                    <a:lumOff val="10000"/>
                  </a:schemeClr>
                </a:solidFill>
                <a:effectLst/>
                <a:latin typeface="Univers LT Std 47 Cn Lt" pitchFamily="34" charset="0"/>
              </a:rPr>
              <a:t>„Lazarus, komm heraus!“</a:t>
            </a:r>
            <a:endParaRPr lang="de-DE" altLang="de-DE" sz="6600"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208851902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3">
            <a:lum/>
          </a:blip>
          <a:srcRect/>
          <a:stretch>
            <a:fillRect t="-6000" b="-6000"/>
          </a:stretch>
        </a:blip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339752" y="5805264"/>
            <a:ext cx="6400800" cy="369332"/>
          </a:xfrm>
        </p:spPr>
        <p:txBody>
          <a:bodyPr>
            <a:spAutoFit/>
          </a:bodyPr>
          <a:lstStyle/>
          <a:p>
            <a:pPr algn="r"/>
            <a:r>
              <a:rPr lang="de-DE" altLang="de-DE" sz="1800" dirty="0">
                <a:effectLst/>
                <a:latin typeface="Univers LT Std 47 Cn Lt" pitchFamily="34" charset="0"/>
              </a:rPr>
              <a:t>Johannes-Evangelium </a:t>
            </a:r>
            <a:r>
              <a:rPr lang="de-DE" altLang="de-DE" sz="1800" dirty="0" smtClean="0">
                <a:effectLst/>
                <a:latin typeface="Univers LT Std 47 Cn Lt" pitchFamily="34" charset="0"/>
              </a:rPr>
              <a:t>11,5</a:t>
            </a:r>
            <a:endParaRPr lang="de-DE" altLang="de-DE" sz="1800" dirty="0">
              <a:effectLst/>
              <a:latin typeface="Univers LT Std 47 Cn Lt" pitchFamily="34" charset="0"/>
            </a:endParaRPr>
          </a:p>
        </p:txBody>
      </p:sp>
      <p:sp>
        <p:nvSpPr>
          <p:cNvPr id="7" name="Rectangle 2"/>
          <p:cNvSpPr>
            <a:spLocks noGrp="1" noChangeArrowheads="1"/>
          </p:cNvSpPr>
          <p:nvPr>
            <p:ph type="ctrTitle"/>
          </p:nvPr>
        </p:nvSpPr>
        <p:spPr>
          <a:xfrm>
            <a:off x="2843808" y="677108"/>
            <a:ext cx="6184776" cy="2123658"/>
          </a:xfrm>
        </p:spPr>
        <p:txBody>
          <a:bodyPr wrap="square">
            <a:spAutoFit/>
          </a:bodyPr>
          <a:lstStyle/>
          <a:p>
            <a:pPr algn="l"/>
            <a:r>
              <a:rPr lang="de-CH" altLang="de-DE" sz="4400" dirty="0">
                <a:solidFill>
                  <a:schemeClr val="bg2">
                    <a:lumMod val="90000"/>
                    <a:lumOff val="10000"/>
                  </a:schemeClr>
                </a:solidFill>
                <a:effectLst/>
                <a:latin typeface="Univers LT Std 47 Cn Lt" pitchFamily="34" charset="0"/>
              </a:rPr>
              <a:t>„Jesus hatte Martha und ihre Schwester und auch Lazarus sehr lieb.“</a:t>
            </a:r>
            <a:endParaRPr lang="de-DE" altLang="de-DE" sz="4400"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106339321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3">
            <a:lum/>
          </a:blip>
          <a:srcRect/>
          <a:stretch>
            <a:fillRect t="-6000" b="-6000"/>
          </a:stretch>
        </a:blip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339752" y="5805264"/>
            <a:ext cx="6400800" cy="369332"/>
          </a:xfrm>
        </p:spPr>
        <p:txBody>
          <a:bodyPr>
            <a:spAutoFit/>
          </a:bodyPr>
          <a:lstStyle/>
          <a:p>
            <a:pPr algn="r"/>
            <a:r>
              <a:rPr lang="de-DE" altLang="de-DE" sz="1800" dirty="0">
                <a:effectLst/>
                <a:latin typeface="Univers LT Std 47 Cn Lt" pitchFamily="34" charset="0"/>
              </a:rPr>
              <a:t>Johannes-Evangelium </a:t>
            </a:r>
            <a:r>
              <a:rPr lang="de-DE" altLang="de-DE" sz="1800" dirty="0" smtClean="0">
                <a:effectLst/>
                <a:latin typeface="Univers LT Std 47 Cn Lt" pitchFamily="34" charset="0"/>
              </a:rPr>
              <a:t>11,14-15</a:t>
            </a:r>
            <a:endParaRPr lang="de-DE" altLang="de-DE" sz="1800" dirty="0">
              <a:effectLst/>
              <a:latin typeface="Univers LT Std 47 Cn Lt" pitchFamily="34" charset="0"/>
            </a:endParaRPr>
          </a:p>
        </p:txBody>
      </p:sp>
      <p:sp>
        <p:nvSpPr>
          <p:cNvPr id="7" name="Rectangle 2"/>
          <p:cNvSpPr>
            <a:spLocks noGrp="1" noChangeArrowheads="1"/>
          </p:cNvSpPr>
          <p:nvPr>
            <p:ph type="ctrTitle"/>
          </p:nvPr>
        </p:nvSpPr>
        <p:spPr>
          <a:xfrm>
            <a:off x="3059832" y="114885"/>
            <a:ext cx="5832648" cy="3170099"/>
          </a:xfrm>
        </p:spPr>
        <p:txBody>
          <a:bodyPr wrap="square">
            <a:spAutoFit/>
          </a:bodyPr>
          <a:lstStyle/>
          <a:p>
            <a:pPr algn="l"/>
            <a:r>
              <a:rPr lang="de-CH" altLang="de-DE" sz="4000" dirty="0">
                <a:solidFill>
                  <a:schemeClr val="bg2">
                    <a:lumMod val="90000"/>
                    <a:lumOff val="10000"/>
                  </a:schemeClr>
                </a:solidFill>
                <a:effectLst/>
                <a:latin typeface="Univers LT Std 47 Cn Lt" pitchFamily="34" charset="0"/>
              </a:rPr>
              <a:t>„Lazarus ist gestorben. Aber euretwegen bin ich froh, dass ich nicht dort war, weil ihr auf diese Weise an mich glauben werdet.“</a:t>
            </a:r>
            <a:endParaRPr lang="de-DE" altLang="de-DE" sz="4000"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240093511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3">
            <a:lum/>
          </a:blip>
          <a:srcRect/>
          <a:stretch>
            <a:fillRect t="-6000" b="-6000"/>
          </a:stretch>
        </a:blip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339752" y="5805264"/>
            <a:ext cx="6400800" cy="369332"/>
          </a:xfrm>
        </p:spPr>
        <p:txBody>
          <a:bodyPr>
            <a:spAutoFit/>
          </a:bodyPr>
          <a:lstStyle/>
          <a:p>
            <a:pPr algn="r"/>
            <a:r>
              <a:rPr lang="de-DE" altLang="de-DE" sz="1800" dirty="0">
                <a:effectLst/>
                <a:latin typeface="Univers LT Std 47 Cn Lt" pitchFamily="34" charset="0"/>
              </a:rPr>
              <a:t>Johannes-Evangelium </a:t>
            </a:r>
            <a:r>
              <a:rPr lang="de-DE" altLang="de-DE" sz="1800" dirty="0" smtClean="0">
                <a:effectLst/>
                <a:latin typeface="Univers LT Std 47 Cn Lt" pitchFamily="34" charset="0"/>
              </a:rPr>
              <a:t>11,50</a:t>
            </a:r>
            <a:endParaRPr lang="de-DE" altLang="de-DE" sz="1800" dirty="0">
              <a:effectLst/>
              <a:latin typeface="Univers LT Std 47 Cn Lt" pitchFamily="34" charset="0"/>
            </a:endParaRPr>
          </a:p>
        </p:txBody>
      </p:sp>
      <p:sp>
        <p:nvSpPr>
          <p:cNvPr id="7" name="Rectangle 2"/>
          <p:cNvSpPr>
            <a:spLocks noGrp="1" noChangeArrowheads="1"/>
          </p:cNvSpPr>
          <p:nvPr>
            <p:ph type="ctrTitle"/>
          </p:nvPr>
        </p:nvSpPr>
        <p:spPr>
          <a:xfrm>
            <a:off x="2987824" y="116632"/>
            <a:ext cx="6048672" cy="3046988"/>
          </a:xfrm>
        </p:spPr>
        <p:txBody>
          <a:bodyPr wrap="square">
            <a:spAutoFit/>
          </a:bodyPr>
          <a:lstStyle/>
          <a:p>
            <a:pPr algn="l"/>
            <a:r>
              <a:rPr lang="de-CH" altLang="de-DE" sz="4800" dirty="0">
                <a:solidFill>
                  <a:schemeClr val="bg2">
                    <a:lumMod val="90000"/>
                    <a:lumOff val="10000"/>
                  </a:schemeClr>
                </a:solidFill>
                <a:effectLst/>
                <a:latin typeface="Univers LT Std 47 Cn Lt" pitchFamily="34" charset="0"/>
              </a:rPr>
              <a:t>„Es ist in eurem Interesse, wenn ein Mensch für das Volk stirbt und nicht das ganze Volk umkommt?“</a:t>
            </a:r>
            <a:endParaRPr lang="de-DE" altLang="de-DE" sz="4800"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318773781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3">
            <a:lum/>
          </a:blip>
          <a:srcRect/>
          <a:stretch>
            <a:fillRect t="-6000" b="-6000"/>
          </a:stretch>
        </a:blip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339752" y="5805264"/>
            <a:ext cx="6400800" cy="369332"/>
          </a:xfrm>
        </p:spPr>
        <p:txBody>
          <a:bodyPr>
            <a:spAutoFit/>
          </a:bodyPr>
          <a:lstStyle/>
          <a:p>
            <a:pPr algn="r"/>
            <a:r>
              <a:rPr lang="de-DE" altLang="de-DE" sz="1800" dirty="0" smtClean="0">
                <a:effectLst/>
                <a:latin typeface="Univers LT Std 47 Cn Lt" pitchFamily="34" charset="0"/>
              </a:rPr>
              <a:t>1.Korinther-Brief 15,20</a:t>
            </a:r>
            <a:endParaRPr lang="de-DE" altLang="de-DE" sz="1800" dirty="0">
              <a:effectLst/>
              <a:latin typeface="Univers LT Std 47 Cn Lt" pitchFamily="34" charset="0"/>
            </a:endParaRPr>
          </a:p>
        </p:txBody>
      </p:sp>
      <p:sp>
        <p:nvSpPr>
          <p:cNvPr id="7" name="Rectangle 2"/>
          <p:cNvSpPr>
            <a:spLocks noGrp="1" noChangeArrowheads="1"/>
          </p:cNvSpPr>
          <p:nvPr>
            <p:ph type="ctrTitle"/>
          </p:nvPr>
        </p:nvSpPr>
        <p:spPr>
          <a:xfrm>
            <a:off x="2555776" y="514415"/>
            <a:ext cx="6480720" cy="2554545"/>
          </a:xfrm>
        </p:spPr>
        <p:txBody>
          <a:bodyPr wrap="square">
            <a:spAutoFit/>
          </a:bodyPr>
          <a:lstStyle/>
          <a:p>
            <a:pPr algn="l"/>
            <a:r>
              <a:rPr lang="de-CH" altLang="de-DE" sz="3200" dirty="0">
                <a:solidFill>
                  <a:schemeClr val="bg2">
                    <a:lumMod val="90000"/>
                    <a:lumOff val="10000"/>
                  </a:schemeClr>
                </a:solidFill>
                <a:effectLst/>
                <a:latin typeface="Univers LT Std 47 Cn Lt" pitchFamily="34" charset="0"/>
              </a:rPr>
              <a:t>„Christus ist von den Toten auferstanden! Er ist der Erste, den Gott auferweckt hat, und seine Auferstehung gibt uns die Gewähr, dass auch die, die im Glauben an ihn gestorben sind, auferstehen werden.“</a:t>
            </a:r>
            <a:endParaRPr lang="de-DE" altLang="de-DE" sz="3200"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100059880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3">
            <a:lum/>
          </a:blip>
          <a:srcRect/>
          <a:stretch>
            <a:fillRect t="-6000" b="-6000"/>
          </a:stretch>
        </a:blip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339752" y="5805264"/>
            <a:ext cx="6400800" cy="369332"/>
          </a:xfrm>
        </p:spPr>
        <p:txBody>
          <a:bodyPr>
            <a:spAutoFit/>
          </a:bodyPr>
          <a:lstStyle/>
          <a:p>
            <a:pPr algn="r"/>
            <a:r>
              <a:rPr lang="de-DE" altLang="de-DE" sz="1800" dirty="0" smtClean="0">
                <a:effectLst/>
                <a:latin typeface="Univers LT Std 47 Cn Lt" pitchFamily="34" charset="0"/>
              </a:rPr>
              <a:t>1.Korinther-Brief 15,23</a:t>
            </a:r>
            <a:endParaRPr lang="de-DE" altLang="de-DE" sz="1800" dirty="0">
              <a:effectLst/>
              <a:latin typeface="Univers LT Std 47 Cn Lt" pitchFamily="34" charset="0"/>
            </a:endParaRPr>
          </a:p>
        </p:txBody>
      </p:sp>
      <p:sp>
        <p:nvSpPr>
          <p:cNvPr id="7" name="Rectangle 2"/>
          <p:cNvSpPr>
            <a:spLocks noGrp="1" noChangeArrowheads="1"/>
          </p:cNvSpPr>
          <p:nvPr>
            <p:ph type="ctrTitle"/>
          </p:nvPr>
        </p:nvSpPr>
        <p:spPr>
          <a:xfrm>
            <a:off x="2843808" y="188640"/>
            <a:ext cx="6048672" cy="2554545"/>
          </a:xfrm>
        </p:spPr>
        <p:txBody>
          <a:bodyPr wrap="square">
            <a:spAutoFit/>
          </a:bodyPr>
          <a:lstStyle/>
          <a:p>
            <a:pPr algn="l"/>
            <a:r>
              <a:rPr lang="de-CH" altLang="de-DE" sz="3200" dirty="0">
                <a:solidFill>
                  <a:schemeClr val="bg2">
                    <a:lumMod val="90000"/>
                    <a:lumOff val="10000"/>
                  </a:schemeClr>
                </a:solidFill>
                <a:effectLst/>
                <a:latin typeface="Univers LT Std 47 Cn Lt" pitchFamily="34" charset="0"/>
              </a:rPr>
              <a:t>„Die Auferstehung geschieht nach der von Gott festgelegten Ordnung. Zuerst ist Christus auferstanden. Als nächstes werden, wenn Jesus wiederkommt, die auferstehen, die zu ihm gehören.“</a:t>
            </a:r>
            <a:endParaRPr lang="de-DE" altLang="de-DE" sz="3200"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205221885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3">
            <a:lum/>
          </a:blip>
          <a:srcRect/>
          <a:stretch>
            <a:fillRect t="-6000" b="-6000"/>
          </a:stretch>
        </a:blip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339752" y="5805264"/>
            <a:ext cx="6400800" cy="369332"/>
          </a:xfrm>
        </p:spPr>
        <p:txBody>
          <a:bodyPr>
            <a:spAutoFit/>
          </a:bodyPr>
          <a:lstStyle/>
          <a:p>
            <a:pPr algn="r"/>
            <a:r>
              <a:rPr lang="de-DE" altLang="de-DE" sz="1800" smtClean="0">
                <a:effectLst/>
                <a:latin typeface="Univers LT Std 47 Cn Lt" pitchFamily="34" charset="0"/>
              </a:rPr>
              <a:t>Offenbarung 1,18</a:t>
            </a:r>
            <a:endParaRPr lang="de-DE" altLang="de-DE" sz="1800" dirty="0">
              <a:effectLst/>
              <a:latin typeface="Univers LT Std 47 Cn Lt" pitchFamily="34" charset="0"/>
            </a:endParaRPr>
          </a:p>
        </p:txBody>
      </p:sp>
      <p:sp>
        <p:nvSpPr>
          <p:cNvPr id="7" name="Rectangle 2"/>
          <p:cNvSpPr>
            <a:spLocks noGrp="1" noChangeArrowheads="1"/>
          </p:cNvSpPr>
          <p:nvPr>
            <p:ph type="ctrTitle"/>
          </p:nvPr>
        </p:nvSpPr>
        <p:spPr>
          <a:xfrm>
            <a:off x="2915816" y="44624"/>
            <a:ext cx="6048672" cy="3170099"/>
          </a:xfrm>
        </p:spPr>
        <p:txBody>
          <a:bodyPr wrap="square">
            <a:spAutoFit/>
          </a:bodyPr>
          <a:lstStyle/>
          <a:p>
            <a:pPr algn="l"/>
            <a:r>
              <a:rPr lang="de-CH" altLang="de-DE" sz="4000" dirty="0">
                <a:solidFill>
                  <a:schemeClr val="bg2">
                    <a:lumMod val="90000"/>
                    <a:lumOff val="10000"/>
                  </a:schemeClr>
                </a:solidFill>
                <a:effectLst/>
                <a:latin typeface="Univers LT Std 47 Cn Lt" pitchFamily="34" charset="0"/>
              </a:rPr>
              <a:t>„Ich bin der Lebendige. Ich war tot, aber jetzt lebe ich in alle Ewigkeit, und ich habe die Schlüssel zum Tod und zum Totenreich.“</a:t>
            </a:r>
            <a:endParaRPr lang="de-DE" altLang="de-DE" sz="4000"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1712843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3">
            <a:lum/>
          </a:blip>
          <a:srcRect/>
          <a:stretch>
            <a:fillRect t="-6000" b="-6000"/>
          </a:stretch>
        </a:blip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339752" y="5805264"/>
            <a:ext cx="6400800" cy="369332"/>
          </a:xfrm>
        </p:spPr>
        <p:txBody>
          <a:bodyPr>
            <a:spAutoFit/>
          </a:bodyPr>
          <a:lstStyle/>
          <a:p>
            <a:pPr algn="r"/>
            <a:r>
              <a:rPr lang="de-DE" altLang="de-DE" sz="1800" dirty="0" smtClean="0">
                <a:effectLst/>
                <a:latin typeface="Univers LT Std 47 Cn Lt" pitchFamily="34" charset="0"/>
              </a:rPr>
              <a:t>2.Timotheus-Brief 1,10</a:t>
            </a:r>
            <a:endParaRPr lang="de-DE" altLang="de-DE" sz="1800" dirty="0">
              <a:effectLst/>
              <a:latin typeface="Univers LT Std 47 Cn Lt" pitchFamily="34" charset="0"/>
            </a:endParaRPr>
          </a:p>
        </p:txBody>
      </p:sp>
      <p:sp>
        <p:nvSpPr>
          <p:cNvPr id="7" name="Rectangle 2"/>
          <p:cNvSpPr>
            <a:spLocks noGrp="1" noChangeArrowheads="1"/>
          </p:cNvSpPr>
          <p:nvPr>
            <p:ph type="ctrTitle"/>
          </p:nvPr>
        </p:nvSpPr>
        <p:spPr>
          <a:xfrm>
            <a:off x="2303240" y="548680"/>
            <a:ext cx="6805264" cy="2554545"/>
          </a:xfrm>
        </p:spPr>
        <p:txBody>
          <a:bodyPr wrap="square">
            <a:spAutoFit/>
          </a:bodyPr>
          <a:lstStyle/>
          <a:p>
            <a:pPr algn="l"/>
            <a:r>
              <a:rPr lang="de-CH" altLang="de-DE" sz="3200" dirty="0">
                <a:solidFill>
                  <a:schemeClr val="bg2">
                    <a:lumMod val="90000"/>
                    <a:lumOff val="10000"/>
                  </a:schemeClr>
                </a:solidFill>
                <a:effectLst/>
                <a:latin typeface="Univers LT Std 47 Cn Lt" pitchFamily="34" charset="0"/>
              </a:rPr>
              <a:t>„Gott hat uns gerettet und das ist jetzt, wo Jesus Christus in dieser Welt erschienen ist, Wirklichkeit geworden. Er, unser Retter, hat den Tod entmachtet und hat uns das Leben gebracht, das unvergänglich ist.“</a:t>
            </a:r>
            <a:endParaRPr lang="de-DE" altLang="de-DE" sz="3200"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2008925434"/>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3">
            <a:lum/>
          </a:blip>
          <a:srcRect/>
          <a:stretch>
            <a:fillRect t="-6000" b="-6000"/>
          </a:stretch>
        </a:blipFill>
        <a:effectLst/>
      </p:bgPr>
    </p:bg>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2699792" y="764704"/>
            <a:ext cx="6120680" cy="1015663"/>
          </a:xfrm>
        </p:spPr>
        <p:txBody>
          <a:bodyPr wrap="square">
            <a:spAutoFit/>
          </a:bodyPr>
          <a:lstStyle/>
          <a:p>
            <a:pPr algn="l"/>
            <a:r>
              <a:rPr lang="de-DE" altLang="de-DE" sz="6000" dirty="0" smtClean="0">
                <a:solidFill>
                  <a:schemeClr val="bg2">
                    <a:lumMod val="90000"/>
                    <a:lumOff val="10000"/>
                  </a:schemeClr>
                </a:solidFill>
                <a:effectLst/>
                <a:latin typeface="Univers LT Std 47 Cn Lt" pitchFamily="34" charset="0"/>
              </a:rPr>
              <a:t>Schlussgedanke</a:t>
            </a:r>
            <a:endParaRPr lang="de-DE" altLang="de-DE" sz="6000"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59937444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3">
            <a:lum/>
          </a:blip>
          <a:srcRect/>
          <a:stretch>
            <a:fillRect t="-6000" b="-6000"/>
          </a:stretch>
        </a:blip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339752" y="5805264"/>
            <a:ext cx="6400800" cy="369332"/>
          </a:xfrm>
        </p:spPr>
        <p:txBody>
          <a:bodyPr>
            <a:spAutoFit/>
          </a:bodyPr>
          <a:lstStyle/>
          <a:p>
            <a:pPr algn="r"/>
            <a:r>
              <a:rPr lang="de-DE" altLang="de-DE" sz="1800" dirty="0" smtClean="0">
                <a:effectLst/>
                <a:latin typeface="Univers LT Std 47 Cn Lt" pitchFamily="34" charset="0"/>
              </a:rPr>
              <a:t>Johannes-Evangelium 11,25-26</a:t>
            </a:r>
            <a:endParaRPr lang="de-DE" altLang="de-DE" sz="1800" dirty="0">
              <a:effectLst/>
              <a:latin typeface="Univers LT Std 47 Cn Lt" pitchFamily="34" charset="0"/>
            </a:endParaRPr>
          </a:p>
        </p:txBody>
      </p:sp>
      <p:sp>
        <p:nvSpPr>
          <p:cNvPr id="7" name="Rectangle 2"/>
          <p:cNvSpPr>
            <a:spLocks noGrp="1" noChangeArrowheads="1"/>
          </p:cNvSpPr>
          <p:nvPr>
            <p:ph type="ctrTitle"/>
          </p:nvPr>
        </p:nvSpPr>
        <p:spPr>
          <a:xfrm>
            <a:off x="2483768" y="42877"/>
            <a:ext cx="6696744" cy="3170099"/>
          </a:xfrm>
        </p:spPr>
        <p:txBody>
          <a:bodyPr wrap="square">
            <a:spAutoFit/>
          </a:bodyPr>
          <a:lstStyle/>
          <a:p>
            <a:pPr algn="l"/>
            <a:r>
              <a:rPr lang="de-CH" altLang="de-DE" sz="4000" dirty="0">
                <a:solidFill>
                  <a:schemeClr val="bg2">
                    <a:lumMod val="90000"/>
                    <a:lumOff val="10000"/>
                  </a:schemeClr>
                </a:solidFill>
                <a:effectLst/>
                <a:latin typeface="Univers LT Std 47 Cn Lt" pitchFamily="34" charset="0"/>
              </a:rPr>
              <a:t>„Ich bin die Auferstehung und das Leben. Wer an mich glaubt, wird leben, auch wenn er stirbt. Und wer lebt und an mich glaubt, wird niemals sterben. Glaubst du das?“</a:t>
            </a:r>
            <a:endParaRPr lang="de-DE" altLang="de-DE" sz="4000"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3209622624"/>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3">
            <a:lum/>
          </a:blip>
          <a:srcRect/>
          <a:stretch>
            <a:fillRect t="-6000" b="-6000"/>
          </a:stretch>
        </a:blip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339752" y="5805264"/>
            <a:ext cx="6400800" cy="369332"/>
          </a:xfrm>
        </p:spPr>
        <p:txBody>
          <a:bodyPr>
            <a:spAutoFit/>
          </a:bodyPr>
          <a:lstStyle/>
          <a:p>
            <a:pPr algn="r"/>
            <a:r>
              <a:rPr lang="de-DE" altLang="de-DE" sz="1800" dirty="0" smtClean="0">
                <a:effectLst/>
                <a:latin typeface="Univers LT Std 47 Cn Lt" pitchFamily="34" charset="0"/>
              </a:rPr>
              <a:t>1.Petrus-Brief 1,3-4</a:t>
            </a:r>
            <a:endParaRPr lang="de-DE" altLang="de-DE" sz="1800" dirty="0">
              <a:effectLst/>
              <a:latin typeface="Univers LT Std 47 Cn Lt" pitchFamily="34" charset="0"/>
            </a:endParaRPr>
          </a:p>
        </p:txBody>
      </p:sp>
      <p:sp>
        <p:nvSpPr>
          <p:cNvPr id="7" name="Rectangle 2"/>
          <p:cNvSpPr>
            <a:spLocks noGrp="1" noChangeArrowheads="1"/>
          </p:cNvSpPr>
          <p:nvPr>
            <p:ph type="ctrTitle"/>
          </p:nvPr>
        </p:nvSpPr>
        <p:spPr>
          <a:xfrm>
            <a:off x="2195736" y="116632"/>
            <a:ext cx="6840760" cy="3539430"/>
          </a:xfrm>
        </p:spPr>
        <p:txBody>
          <a:bodyPr wrap="square">
            <a:spAutoFit/>
          </a:bodyPr>
          <a:lstStyle/>
          <a:p>
            <a:pPr algn="l"/>
            <a:r>
              <a:rPr lang="de-CH" altLang="de-DE" sz="2800" dirty="0">
                <a:solidFill>
                  <a:schemeClr val="bg2">
                    <a:lumMod val="90000"/>
                    <a:lumOff val="10000"/>
                  </a:schemeClr>
                </a:solidFill>
                <a:effectLst/>
                <a:latin typeface="Univers LT Std 47 Cn Lt" pitchFamily="34" charset="0"/>
              </a:rPr>
              <a:t>„Gepriesen sei Gott, der Vater unseres Herrn Jesus Christus! In seinem grossen Erbarmen hat er uns durch die Auferstehung Jesu Christi von den Toten ein neues Leben geschenkt. Wir sind von neuem geboren und haben jetzt eine sichere Hoffnung, die Aussicht auf ein unvergängliches und makelloses Erbe, das nie seinen Wert verlieren wird. Gott hält es im Himmel für euch bereit.“</a:t>
            </a:r>
            <a:endParaRPr lang="de-DE" altLang="de-DE" sz="2800"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126559775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3">
            <a:lum/>
          </a:blip>
          <a:srcRect/>
          <a:stretch>
            <a:fillRect t="-6000" b="-6000"/>
          </a:stretch>
        </a:blip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339752" y="5805264"/>
            <a:ext cx="6400800" cy="369332"/>
          </a:xfrm>
        </p:spPr>
        <p:txBody>
          <a:bodyPr>
            <a:spAutoFit/>
          </a:bodyPr>
          <a:lstStyle/>
          <a:p>
            <a:pPr algn="r"/>
            <a:r>
              <a:rPr lang="de-DE" altLang="de-DE" sz="1800" dirty="0">
                <a:effectLst/>
                <a:latin typeface="Univers LT Std 47 Cn Lt" pitchFamily="34" charset="0"/>
              </a:rPr>
              <a:t>Johannes-Evangelium </a:t>
            </a:r>
            <a:r>
              <a:rPr lang="de-DE" altLang="de-DE" sz="1800" dirty="0" smtClean="0">
                <a:effectLst/>
                <a:latin typeface="Univers LT Std 47 Cn Lt" pitchFamily="34" charset="0"/>
              </a:rPr>
              <a:t>11,4</a:t>
            </a:r>
            <a:endParaRPr lang="de-DE" altLang="de-DE" sz="1800" dirty="0">
              <a:effectLst/>
              <a:latin typeface="Univers LT Std 47 Cn Lt" pitchFamily="34" charset="0"/>
            </a:endParaRPr>
          </a:p>
        </p:txBody>
      </p:sp>
      <p:sp>
        <p:nvSpPr>
          <p:cNvPr id="7" name="Rectangle 2"/>
          <p:cNvSpPr>
            <a:spLocks noGrp="1" noChangeArrowheads="1"/>
          </p:cNvSpPr>
          <p:nvPr>
            <p:ph type="ctrTitle"/>
          </p:nvPr>
        </p:nvSpPr>
        <p:spPr>
          <a:xfrm>
            <a:off x="2987824" y="260648"/>
            <a:ext cx="6048672" cy="2862322"/>
          </a:xfrm>
        </p:spPr>
        <p:txBody>
          <a:bodyPr wrap="square">
            <a:spAutoFit/>
          </a:bodyPr>
          <a:lstStyle/>
          <a:p>
            <a:pPr algn="l"/>
            <a:r>
              <a:rPr lang="de-CH" altLang="de-DE" sz="3600" dirty="0">
                <a:solidFill>
                  <a:schemeClr val="bg2">
                    <a:lumMod val="90000"/>
                    <a:lumOff val="10000"/>
                  </a:schemeClr>
                </a:solidFill>
                <a:effectLst/>
                <a:latin typeface="Univers LT Std 47 Cn Lt" pitchFamily="34" charset="0"/>
              </a:rPr>
              <a:t>„Am Ende dieser Krankheit steht nicht der Tod, sondern die Herrlichkeit Gottes. Der Sohn Gottes soll durch sie in seiner Herrlichkeit offenbart werden.“</a:t>
            </a:r>
            <a:endParaRPr lang="de-DE" altLang="de-DE" sz="3600"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297575453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3">
            <a:lum/>
          </a:blip>
          <a:srcRect/>
          <a:stretch>
            <a:fillRect t="-6000" b="-6000"/>
          </a:stretch>
        </a:blip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339752" y="5805264"/>
            <a:ext cx="6400800" cy="369332"/>
          </a:xfrm>
        </p:spPr>
        <p:txBody>
          <a:bodyPr>
            <a:spAutoFit/>
          </a:bodyPr>
          <a:lstStyle/>
          <a:p>
            <a:pPr algn="r"/>
            <a:r>
              <a:rPr lang="de-DE" altLang="de-DE" sz="1800" dirty="0">
                <a:effectLst/>
                <a:latin typeface="Univers LT Std 47 Cn Lt" pitchFamily="34" charset="0"/>
              </a:rPr>
              <a:t>Johannes-Evangelium </a:t>
            </a:r>
            <a:r>
              <a:rPr lang="de-DE" altLang="de-DE" sz="1800" dirty="0" smtClean="0">
                <a:effectLst/>
                <a:latin typeface="Univers LT Std 47 Cn Lt" pitchFamily="34" charset="0"/>
              </a:rPr>
              <a:t>11,8</a:t>
            </a:r>
            <a:endParaRPr lang="de-DE" altLang="de-DE" sz="1800" dirty="0">
              <a:effectLst/>
              <a:latin typeface="Univers LT Std 47 Cn Lt" pitchFamily="34" charset="0"/>
            </a:endParaRPr>
          </a:p>
        </p:txBody>
      </p:sp>
      <p:sp>
        <p:nvSpPr>
          <p:cNvPr id="7" name="Rectangle 2"/>
          <p:cNvSpPr>
            <a:spLocks noGrp="1" noChangeArrowheads="1"/>
          </p:cNvSpPr>
          <p:nvPr>
            <p:ph type="ctrTitle"/>
          </p:nvPr>
        </p:nvSpPr>
        <p:spPr>
          <a:xfrm>
            <a:off x="2924376" y="116632"/>
            <a:ext cx="6184776" cy="2554545"/>
          </a:xfrm>
        </p:spPr>
        <p:txBody>
          <a:bodyPr wrap="square">
            <a:spAutoFit/>
          </a:bodyPr>
          <a:lstStyle/>
          <a:p>
            <a:pPr algn="l"/>
            <a:r>
              <a:rPr lang="de-CH" altLang="de-DE" sz="4000" dirty="0">
                <a:solidFill>
                  <a:schemeClr val="bg2">
                    <a:lumMod val="90000"/>
                    <a:lumOff val="10000"/>
                  </a:schemeClr>
                </a:solidFill>
                <a:effectLst/>
                <a:latin typeface="Univers LT Std 47 Cn Lt" pitchFamily="34" charset="0"/>
              </a:rPr>
              <a:t>„Rabbi, vor kurzem haben die Juden dort noch versucht, dich zu steinigen, und jetzt willst du wieder dahin zurückkehren?“</a:t>
            </a:r>
            <a:endParaRPr lang="de-DE" altLang="de-DE" sz="4000"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81240620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3">
            <a:lum/>
          </a:blip>
          <a:srcRect/>
          <a:stretch>
            <a:fillRect t="-6000" b="-6000"/>
          </a:stretch>
        </a:blip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339752" y="5805264"/>
            <a:ext cx="6400800" cy="369332"/>
          </a:xfrm>
        </p:spPr>
        <p:txBody>
          <a:bodyPr>
            <a:spAutoFit/>
          </a:bodyPr>
          <a:lstStyle/>
          <a:p>
            <a:pPr algn="r"/>
            <a:r>
              <a:rPr lang="de-DE" altLang="de-DE" sz="1800" dirty="0">
                <a:effectLst/>
                <a:latin typeface="Univers LT Std 47 Cn Lt" pitchFamily="34" charset="0"/>
              </a:rPr>
              <a:t>Johannes-Evangelium </a:t>
            </a:r>
            <a:r>
              <a:rPr lang="de-DE" altLang="de-DE" sz="1800" dirty="0" smtClean="0">
                <a:effectLst/>
                <a:latin typeface="Univers LT Std 47 Cn Lt" pitchFamily="34" charset="0"/>
              </a:rPr>
              <a:t>11,11</a:t>
            </a:r>
            <a:endParaRPr lang="de-DE" altLang="de-DE" sz="1800" dirty="0">
              <a:effectLst/>
              <a:latin typeface="Univers LT Std 47 Cn Lt" pitchFamily="34" charset="0"/>
            </a:endParaRPr>
          </a:p>
        </p:txBody>
      </p:sp>
      <p:sp>
        <p:nvSpPr>
          <p:cNvPr id="7" name="Rectangle 2"/>
          <p:cNvSpPr>
            <a:spLocks noGrp="1" noChangeArrowheads="1"/>
          </p:cNvSpPr>
          <p:nvPr>
            <p:ph type="ctrTitle"/>
          </p:nvPr>
        </p:nvSpPr>
        <p:spPr>
          <a:xfrm>
            <a:off x="3059832" y="188640"/>
            <a:ext cx="5680072" cy="2800767"/>
          </a:xfrm>
        </p:spPr>
        <p:txBody>
          <a:bodyPr wrap="square">
            <a:spAutoFit/>
          </a:bodyPr>
          <a:lstStyle/>
          <a:p>
            <a:pPr algn="l"/>
            <a:r>
              <a:rPr lang="de-CH" altLang="de-DE" sz="4400" dirty="0">
                <a:solidFill>
                  <a:schemeClr val="bg2">
                    <a:lumMod val="90000"/>
                    <a:lumOff val="10000"/>
                  </a:schemeClr>
                </a:solidFill>
                <a:effectLst/>
                <a:latin typeface="Univers LT Std 47 Cn Lt" pitchFamily="34" charset="0"/>
              </a:rPr>
              <a:t>„Unser Freund Lazarus ist eingeschlafen. Aber ich gehe jetzt zu ihm, </a:t>
            </a:r>
            <a:r>
              <a:rPr lang="de-CH" altLang="de-DE" sz="4400" dirty="0" smtClean="0">
                <a:solidFill>
                  <a:schemeClr val="bg2">
                    <a:lumMod val="90000"/>
                    <a:lumOff val="10000"/>
                  </a:schemeClr>
                </a:solidFill>
                <a:effectLst/>
                <a:latin typeface="Univers LT Std 47 Cn Lt" pitchFamily="34" charset="0"/>
              </a:rPr>
              <a:t>um</a:t>
            </a:r>
            <a:br>
              <a:rPr lang="de-CH" altLang="de-DE" sz="4400" dirty="0" smtClean="0">
                <a:solidFill>
                  <a:schemeClr val="bg2">
                    <a:lumMod val="90000"/>
                    <a:lumOff val="10000"/>
                  </a:schemeClr>
                </a:solidFill>
                <a:effectLst/>
                <a:latin typeface="Univers LT Std 47 Cn Lt" pitchFamily="34" charset="0"/>
              </a:rPr>
            </a:br>
            <a:r>
              <a:rPr lang="de-CH" altLang="de-DE" sz="4400" dirty="0" smtClean="0">
                <a:solidFill>
                  <a:schemeClr val="bg2">
                    <a:lumMod val="90000"/>
                    <a:lumOff val="10000"/>
                  </a:schemeClr>
                </a:solidFill>
                <a:effectLst/>
                <a:latin typeface="Univers LT Std 47 Cn Lt" pitchFamily="34" charset="0"/>
              </a:rPr>
              <a:t>ihn </a:t>
            </a:r>
            <a:r>
              <a:rPr lang="de-CH" altLang="de-DE" sz="4400" dirty="0">
                <a:solidFill>
                  <a:schemeClr val="bg2">
                    <a:lumMod val="90000"/>
                    <a:lumOff val="10000"/>
                  </a:schemeClr>
                </a:solidFill>
                <a:effectLst/>
                <a:latin typeface="Univers LT Std 47 Cn Lt" pitchFamily="34" charset="0"/>
              </a:rPr>
              <a:t>aufzuwecken.“</a:t>
            </a:r>
            <a:endParaRPr lang="de-DE" altLang="de-DE" sz="4400"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390361152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3">
            <a:lum/>
          </a:blip>
          <a:srcRect/>
          <a:stretch>
            <a:fillRect t="-6000" b="-6000"/>
          </a:stretch>
        </a:blip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339752" y="5805264"/>
            <a:ext cx="6400800" cy="369332"/>
          </a:xfrm>
        </p:spPr>
        <p:txBody>
          <a:bodyPr>
            <a:spAutoFit/>
          </a:bodyPr>
          <a:lstStyle/>
          <a:p>
            <a:pPr algn="r"/>
            <a:r>
              <a:rPr lang="de-DE" altLang="de-DE" sz="1800" dirty="0">
                <a:effectLst/>
                <a:latin typeface="Univers LT Std 47 Cn Lt" pitchFamily="34" charset="0"/>
              </a:rPr>
              <a:t>Johannes-Evangelium </a:t>
            </a:r>
            <a:r>
              <a:rPr lang="de-DE" altLang="de-DE" sz="1800" dirty="0" smtClean="0">
                <a:effectLst/>
                <a:latin typeface="Univers LT Std 47 Cn Lt" pitchFamily="34" charset="0"/>
              </a:rPr>
              <a:t>11,14</a:t>
            </a:r>
            <a:endParaRPr lang="de-DE" altLang="de-DE" sz="1800" dirty="0">
              <a:effectLst/>
              <a:latin typeface="Univers LT Std 47 Cn Lt" pitchFamily="34" charset="0"/>
            </a:endParaRPr>
          </a:p>
        </p:txBody>
      </p:sp>
      <p:sp>
        <p:nvSpPr>
          <p:cNvPr id="7" name="Rectangle 2"/>
          <p:cNvSpPr>
            <a:spLocks noGrp="1" noChangeArrowheads="1"/>
          </p:cNvSpPr>
          <p:nvPr>
            <p:ph type="ctrTitle"/>
          </p:nvPr>
        </p:nvSpPr>
        <p:spPr>
          <a:xfrm>
            <a:off x="3851920" y="188640"/>
            <a:ext cx="4572000" cy="2308324"/>
          </a:xfrm>
        </p:spPr>
        <p:txBody>
          <a:bodyPr wrap="square">
            <a:spAutoFit/>
          </a:bodyPr>
          <a:lstStyle/>
          <a:p>
            <a:pPr algn="l"/>
            <a:r>
              <a:rPr lang="de-CH" altLang="de-DE" sz="7200" dirty="0">
                <a:solidFill>
                  <a:schemeClr val="bg2">
                    <a:lumMod val="90000"/>
                    <a:lumOff val="10000"/>
                  </a:schemeClr>
                </a:solidFill>
                <a:effectLst/>
                <a:latin typeface="Univers LT Std 47 Cn Lt" pitchFamily="34" charset="0"/>
              </a:rPr>
              <a:t>„Lazarus ist gestorben.“</a:t>
            </a:r>
            <a:endParaRPr lang="de-DE" altLang="de-DE" sz="7200"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354945787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3">
            <a:lum/>
          </a:blip>
          <a:srcRect/>
          <a:stretch>
            <a:fillRect t="-6000" b="-6000"/>
          </a:stretch>
        </a:blip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339752" y="5805264"/>
            <a:ext cx="6400800" cy="369332"/>
          </a:xfrm>
        </p:spPr>
        <p:txBody>
          <a:bodyPr>
            <a:spAutoFit/>
          </a:bodyPr>
          <a:lstStyle/>
          <a:p>
            <a:pPr algn="r"/>
            <a:r>
              <a:rPr lang="de-DE" altLang="de-DE" sz="1800" dirty="0">
                <a:effectLst/>
                <a:latin typeface="Univers LT Std 47 Cn Lt" pitchFamily="34" charset="0"/>
              </a:rPr>
              <a:t>Johannes-Evangelium </a:t>
            </a:r>
            <a:r>
              <a:rPr lang="de-DE" altLang="de-DE" sz="1800" dirty="0" smtClean="0">
                <a:effectLst/>
                <a:latin typeface="Univers LT Std 47 Cn Lt" pitchFamily="34" charset="0"/>
              </a:rPr>
              <a:t>11,16</a:t>
            </a:r>
            <a:endParaRPr lang="de-DE" altLang="de-DE" sz="1800" dirty="0">
              <a:effectLst/>
              <a:latin typeface="Univers LT Std 47 Cn Lt" pitchFamily="34" charset="0"/>
            </a:endParaRPr>
          </a:p>
        </p:txBody>
      </p:sp>
      <p:sp>
        <p:nvSpPr>
          <p:cNvPr id="7" name="Rectangle 2"/>
          <p:cNvSpPr>
            <a:spLocks noGrp="1" noChangeArrowheads="1"/>
          </p:cNvSpPr>
          <p:nvPr>
            <p:ph type="ctrTitle"/>
          </p:nvPr>
        </p:nvSpPr>
        <p:spPr>
          <a:xfrm>
            <a:off x="2483768" y="888395"/>
            <a:ext cx="6184776" cy="1754326"/>
          </a:xfrm>
        </p:spPr>
        <p:txBody>
          <a:bodyPr wrap="square">
            <a:spAutoFit/>
          </a:bodyPr>
          <a:lstStyle/>
          <a:p>
            <a:pPr algn="l"/>
            <a:r>
              <a:rPr lang="de-CH" altLang="de-DE" dirty="0">
                <a:solidFill>
                  <a:schemeClr val="bg2">
                    <a:lumMod val="90000"/>
                    <a:lumOff val="10000"/>
                  </a:schemeClr>
                </a:solidFill>
                <a:effectLst/>
                <a:latin typeface="Univers LT Std 47 Cn Lt" pitchFamily="34" charset="0"/>
              </a:rPr>
              <a:t>„Lasst uns mitgehen, um mit ihm zu sterben.“</a:t>
            </a:r>
            <a:endParaRPr lang="de-DE" altLang="de-DE"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297679693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3">
            <a:lum/>
          </a:blip>
          <a:srcRect/>
          <a:stretch>
            <a:fillRect t="-6000" b="-6000"/>
          </a:stretch>
        </a:blip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339752" y="5805264"/>
            <a:ext cx="6400800" cy="369332"/>
          </a:xfrm>
        </p:spPr>
        <p:txBody>
          <a:bodyPr>
            <a:spAutoFit/>
          </a:bodyPr>
          <a:lstStyle/>
          <a:p>
            <a:pPr algn="r"/>
            <a:r>
              <a:rPr lang="de-DE" altLang="de-DE" sz="1800" dirty="0">
                <a:effectLst/>
                <a:latin typeface="Univers LT Std 47 Cn Lt" pitchFamily="34" charset="0"/>
              </a:rPr>
              <a:t>Johannes-Evangelium </a:t>
            </a:r>
            <a:r>
              <a:rPr lang="de-DE" altLang="de-DE" sz="1800" dirty="0" smtClean="0">
                <a:effectLst/>
                <a:latin typeface="Univers LT Std 47 Cn Lt" pitchFamily="34" charset="0"/>
              </a:rPr>
              <a:t>11,25-26</a:t>
            </a:r>
            <a:endParaRPr lang="de-DE" altLang="de-DE" sz="1800" dirty="0">
              <a:effectLst/>
              <a:latin typeface="Univers LT Std 47 Cn Lt" pitchFamily="34" charset="0"/>
            </a:endParaRPr>
          </a:p>
        </p:txBody>
      </p:sp>
      <p:sp>
        <p:nvSpPr>
          <p:cNvPr id="7" name="Rectangle 2"/>
          <p:cNvSpPr>
            <a:spLocks noGrp="1" noChangeArrowheads="1"/>
          </p:cNvSpPr>
          <p:nvPr>
            <p:ph type="ctrTitle"/>
          </p:nvPr>
        </p:nvSpPr>
        <p:spPr>
          <a:xfrm>
            <a:off x="2771800" y="116632"/>
            <a:ext cx="6184776" cy="2862322"/>
          </a:xfrm>
        </p:spPr>
        <p:txBody>
          <a:bodyPr wrap="square">
            <a:spAutoFit/>
          </a:bodyPr>
          <a:lstStyle/>
          <a:p>
            <a:pPr algn="l"/>
            <a:r>
              <a:rPr lang="de-CH" altLang="de-DE" sz="3600" dirty="0">
                <a:solidFill>
                  <a:schemeClr val="bg2">
                    <a:lumMod val="90000"/>
                    <a:lumOff val="10000"/>
                  </a:schemeClr>
                </a:solidFill>
                <a:effectLst/>
                <a:latin typeface="Univers LT Std 47 Cn Lt" pitchFamily="34" charset="0"/>
              </a:rPr>
              <a:t>„Ich bin die Auferstehung und das Leben. Wer an mich glaubt, wird leben, auch wenn er stirbt. </a:t>
            </a:r>
            <a:r>
              <a:rPr lang="de-CH" altLang="de-DE" sz="3600" dirty="0" smtClean="0">
                <a:solidFill>
                  <a:schemeClr val="bg2">
                    <a:lumMod val="90000"/>
                    <a:lumOff val="10000"/>
                  </a:schemeClr>
                </a:solidFill>
                <a:effectLst/>
                <a:latin typeface="Univers LT Std 47 Cn Lt" pitchFamily="34" charset="0"/>
              </a:rPr>
              <a:t>Und</a:t>
            </a:r>
            <a:br>
              <a:rPr lang="de-CH" altLang="de-DE" sz="3600" dirty="0" smtClean="0">
                <a:solidFill>
                  <a:schemeClr val="bg2">
                    <a:lumMod val="90000"/>
                    <a:lumOff val="10000"/>
                  </a:schemeClr>
                </a:solidFill>
                <a:effectLst/>
                <a:latin typeface="Univers LT Std 47 Cn Lt" pitchFamily="34" charset="0"/>
              </a:rPr>
            </a:br>
            <a:r>
              <a:rPr lang="de-CH" altLang="de-DE" sz="3600" dirty="0" smtClean="0">
                <a:solidFill>
                  <a:schemeClr val="bg2">
                    <a:lumMod val="90000"/>
                    <a:lumOff val="10000"/>
                  </a:schemeClr>
                </a:solidFill>
                <a:effectLst/>
                <a:latin typeface="Univers LT Std 47 Cn Lt" pitchFamily="34" charset="0"/>
              </a:rPr>
              <a:t>wer </a:t>
            </a:r>
            <a:r>
              <a:rPr lang="de-CH" altLang="de-DE" sz="3600" dirty="0">
                <a:solidFill>
                  <a:schemeClr val="bg2">
                    <a:lumMod val="90000"/>
                    <a:lumOff val="10000"/>
                  </a:schemeClr>
                </a:solidFill>
                <a:effectLst/>
                <a:latin typeface="Univers LT Std 47 Cn Lt" pitchFamily="34" charset="0"/>
              </a:rPr>
              <a:t>lebt und an mich glaubt, wird niemals sterben. Glaubst du das?“</a:t>
            </a:r>
            <a:endParaRPr lang="de-DE" altLang="de-DE" sz="3600"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1187224271"/>
      </p:ext>
    </p:extLst>
  </p:cSld>
  <p:clrMapOvr>
    <a:masterClrMapping/>
  </p:clrMapOvr>
  <p:timing>
    <p:tnLst>
      <p:par>
        <p:cTn id="1" dur="indefinite" restart="never" nodeType="tmRoot"/>
      </p:par>
    </p:tnLst>
  </p:timing>
</p:sld>
</file>

<file path=ppt/theme/theme1.xml><?xml version="1.0" encoding="utf-8"?>
<a:theme xmlns:a="http://schemas.openxmlformats.org/drawingml/2006/main" name="Designvorlage 'Berggipfel'">
  <a:themeElements>
    <a:clrScheme name="Default Design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fontScheme name="Default Design">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4C3A1C"/>
        </a:dk1>
        <a:lt1>
          <a:srgbClr val="FFFFFF"/>
        </a:lt1>
        <a:dk2>
          <a:srgbClr val="993300"/>
        </a:dk2>
        <a:lt2>
          <a:srgbClr val="CCAA00"/>
        </a:lt2>
        <a:accent1>
          <a:srgbClr val="FF3300"/>
        </a:accent1>
        <a:accent2>
          <a:srgbClr val="9E6600"/>
        </a:accent2>
        <a:accent3>
          <a:srgbClr val="CAADAA"/>
        </a:accent3>
        <a:accent4>
          <a:srgbClr val="DADADA"/>
        </a:accent4>
        <a:accent5>
          <a:srgbClr val="FFADAA"/>
        </a:accent5>
        <a:accent6>
          <a:srgbClr val="8F5C00"/>
        </a:accent6>
        <a:hlink>
          <a:srgbClr val="FFCC00"/>
        </a:hlink>
        <a:folHlink>
          <a:srgbClr val="F7DC97"/>
        </a:folHlink>
      </a:clrScheme>
      <a:clrMap bg1="dk2" tx1="lt1" bg2="dk1" tx2="lt2" accent1="accent1" accent2="accent2" accent3="accent3" accent4="accent4" accent5="accent5" accent6="accent6" hlink="hlink" folHlink="folHlink"/>
    </a:extraClrScheme>
    <a:extraClrScheme>
      <a:clrScheme name="Default Design 2">
        <a:dk1>
          <a:srgbClr val="3D0058"/>
        </a:dk1>
        <a:lt1>
          <a:srgbClr val="FFFFFF"/>
        </a:lt1>
        <a:dk2>
          <a:srgbClr val="9188B0"/>
        </a:dk2>
        <a:lt2>
          <a:srgbClr val="DDE0DC"/>
        </a:lt2>
        <a:accent1>
          <a:srgbClr val="FFCC00"/>
        </a:accent1>
        <a:accent2>
          <a:srgbClr val="4C3D78"/>
        </a:accent2>
        <a:accent3>
          <a:srgbClr val="C7C3D4"/>
        </a:accent3>
        <a:accent4>
          <a:srgbClr val="DADADA"/>
        </a:accent4>
        <a:accent5>
          <a:srgbClr val="FFE2AA"/>
        </a:accent5>
        <a:accent6>
          <a:srgbClr val="44366C"/>
        </a:accent6>
        <a:hlink>
          <a:srgbClr val="743D78"/>
        </a:hlink>
        <a:folHlink>
          <a:srgbClr val="CC9900"/>
        </a:folHlink>
      </a:clrScheme>
      <a:clrMap bg1="dk2" tx1="lt1" bg2="dk1" tx2="lt2" accent1="accent1" accent2="accent2" accent3="accent3" accent4="accent4" accent5="accent5" accent6="accent6" hlink="hlink" folHlink="folHlink"/>
    </a:extraClrScheme>
    <a:extraClrScheme>
      <a:clrScheme name="Default Design 3">
        <a:dk1>
          <a:srgbClr val="10104C"/>
        </a:dk1>
        <a:lt1>
          <a:srgbClr val="FFFFFF"/>
        </a:lt1>
        <a:dk2>
          <a:srgbClr val="003366"/>
        </a:dk2>
        <a:lt2>
          <a:srgbClr val="C6CCD4"/>
        </a:lt2>
        <a:accent1>
          <a:srgbClr val="33CCFF"/>
        </a:accent1>
        <a:accent2>
          <a:srgbClr val="5B5B8D"/>
        </a:accent2>
        <a:accent3>
          <a:srgbClr val="AAADB8"/>
        </a:accent3>
        <a:accent4>
          <a:srgbClr val="DADADA"/>
        </a:accent4>
        <a:accent5>
          <a:srgbClr val="ADE2FF"/>
        </a:accent5>
        <a:accent6>
          <a:srgbClr val="52527F"/>
        </a:accent6>
        <a:hlink>
          <a:srgbClr val="4529AB"/>
        </a:hlink>
        <a:folHlink>
          <a:srgbClr val="00CC99"/>
        </a:folHlink>
      </a:clrScheme>
      <a:clrMap bg1="dk2" tx1="lt1" bg2="dk1" tx2="lt2" accent1="accent1" accent2="accent2" accent3="accent3" accent4="accent4" accent5="accent5" accent6="accent6" hlink="hlink" folHlink="folHlink"/>
    </a:extraClrScheme>
    <a:extraClrScheme>
      <a:clrScheme name="Default Design 4">
        <a:dk1>
          <a:srgbClr val="B0C8CA"/>
        </a:dk1>
        <a:lt1>
          <a:srgbClr val="FFFFFF"/>
        </a:lt1>
        <a:dk2>
          <a:srgbClr val="000099"/>
        </a:dk2>
        <a:lt2>
          <a:srgbClr val="FFFFFF"/>
        </a:lt2>
        <a:accent1>
          <a:srgbClr val="89C4FF"/>
        </a:accent1>
        <a:accent2>
          <a:srgbClr val="00008C"/>
        </a:accent2>
        <a:accent3>
          <a:srgbClr val="AAAACA"/>
        </a:accent3>
        <a:accent4>
          <a:srgbClr val="DADADA"/>
        </a:accent4>
        <a:accent5>
          <a:srgbClr val="C4DEFF"/>
        </a:accent5>
        <a:accent6>
          <a:srgbClr val="00007E"/>
        </a:accent6>
        <a:hlink>
          <a:srgbClr val="6666FF"/>
        </a:hlink>
        <a:folHlink>
          <a:srgbClr val="C0C0C0"/>
        </a:folHlink>
      </a:clrScheme>
      <a:clrMap bg1="dk2" tx1="lt1" bg2="dk1" tx2="lt2" accent1="accent1" accent2="accent2" accent3="accent3" accent4="accent4" accent5="accent5" accent6="accent6" hlink="hlink" folHlink="folHlink"/>
    </a:extraClrScheme>
    <a:extraClrScheme>
      <a:clrScheme name="Default Design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clrMap bg1="dk2" tx1="lt1" bg2="dk1" tx2="lt2" accent1="accent1" accent2="accent2" accent3="accent3" accent4="accent4" accent5="accent5" accent6="accent6" hlink="hlink" folHlink="folHlink"/>
    </a:extraClrScheme>
    <a:extraClrScheme>
      <a:clrScheme name="Default Design 6">
        <a:dk1>
          <a:srgbClr val="809296"/>
        </a:dk1>
        <a:lt1>
          <a:srgbClr val="FFFFFF"/>
        </a:lt1>
        <a:dk2>
          <a:srgbClr val="6699FF"/>
        </a:dk2>
        <a:lt2>
          <a:srgbClr val="B3EDFF"/>
        </a:lt2>
        <a:accent1>
          <a:srgbClr val="FF9933"/>
        </a:accent1>
        <a:accent2>
          <a:srgbClr val="FFAA99"/>
        </a:accent2>
        <a:accent3>
          <a:srgbClr val="B8CAFF"/>
        </a:accent3>
        <a:accent4>
          <a:srgbClr val="DADADA"/>
        </a:accent4>
        <a:accent5>
          <a:srgbClr val="FFCAAD"/>
        </a:accent5>
        <a:accent6>
          <a:srgbClr val="E79A8A"/>
        </a:accent6>
        <a:hlink>
          <a:srgbClr val="FFCFAB"/>
        </a:hlink>
        <a:folHlink>
          <a:srgbClr val="CC9900"/>
        </a:folHlink>
      </a:clrScheme>
      <a:clrMap bg1="dk2" tx1="lt1" bg2="dk1" tx2="lt2" accent1="accent1" accent2="accent2" accent3="accent3" accent4="accent4" accent5="accent5" accent6="accent6" hlink="hlink" folHlink="folHlink"/>
    </a:extraClrScheme>
    <a:extraClrScheme>
      <a:clrScheme name="Default Design 7">
        <a:dk1>
          <a:srgbClr val="006666"/>
        </a:dk1>
        <a:lt1>
          <a:srgbClr val="FFFFFF"/>
        </a:lt1>
        <a:dk2>
          <a:srgbClr val="85D1E3"/>
        </a:dk2>
        <a:lt2>
          <a:srgbClr val="CCFFFF"/>
        </a:lt2>
        <a:accent1>
          <a:srgbClr val="FFCC00"/>
        </a:accent1>
        <a:accent2>
          <a:srgbClr val="00CC99"/>
        </a:accent2>
        <a:accent3>
          <a:srgbClr val="C2E5EF"/>
        </a:accent3>
        <a:accent4>
          <a:srgbClr val="DADADA"/>
        </a:accent4>
        <a:accent5>
          <a:srgbClr val="FFE2AA"/>
        </a:accent5>
        <a:accent6>
          <a:srgbClr val="00B98A"/>
        </a:accent6>
        <a:hlink>
          <a:srgbClr val="0099FF"/>
        </a:hlink>
        <a:folHlink>
          <a:srgbClr val="6600CC"/>
        </a:folHlink>
      </a:clrScheme>
      <a:clrMap bg1="dk2" tx1="lt1" bg2="dk1" tx2="lt2" accent1="accent1" accent2="accent2" accent3="accent3" accent4="accent4" accent5="accent5" accent6="accent6" hlink="hlink" folHlink="folHlink"/>
    </a:extraClrScheme>
    <a:extraClrScheme>
      <a:clrScheme name="Default Design 8">
        <a:dk1>
          <a:srgbClr val="404B3D"/>
        </a:dk1>
        <a:lt1>
          <a:srgbClr val="FFFFFF"/>
        </a:lt1>
        <a:dk2>
          <a:srgbClr val="A7A491"/>
        </a:dk2>
        <a:lt2>
          <a:srgbClr val="CCD0CA"/>
        </a:lt2>
        <a:accent1>
          <a:srgbClr val="33CCCC"/>
        </a:accent1>
        <a:accent2>
          <a:srgbClr val="004E4C"/>
        </a:accent2>
        <a:accent3>
          <a:srgbClr val="D0CFC7"/>
        </a:accent3>
        <a:accent4>
          <a:srgbClr val="DADADA"/>
        </a:accent4>
        <a:accent5>
          <a:srgbClr val="ADE2E2"/>
        </a:accent5>
        <a:accent6>
          <a:srgbClr val="004644"/>
        </a:accent6>
        <a:hlink>
          <a:srgbClr val="477781"/>
        </a:hlink>
        <a:folHlink>
          <a:srgbClr val="85CC74"/>
        </a:folHlink>
      </a:clrScheme>
      <a:clrMap bg1="dk2" tx1="lt1" bg2="dk1" tx2="lt2" accent1="accent1" accent2="accent2" accent3="accent3" accent4="accent4" accent5="accent5" accent6="accent6" hlink="hlink" folHlink="folHlink"/>
    </a:extraClrScheme>
    <a:extraClrScheme>
      <a:clrScheme name="Default Design 9">
        <a:dk1>
          <a:srgbClr val="000000"/>
        </a:dk1>
        <a:lt1>
          <a:srgbClr val="FFFFFF"/>
        </a:lt1>
        <a:dk2>
          <a:srgbClr val="FFFFAF"/>
        </a:dk2>
        <a:lt2>
          <a:srgbClr val="676597"/>
        </a:lt2>
        <a:accent1>
          <a:srgbClr val="66CCFF"/>
        </a:accent1>
        <a:accent2>
          <a:srgbClr val="CCECFF"/>
        </a:accent2>
        <a:accent3>
          <a:srgbClr val="FFFFFF"/>
        </a:accent3>
        <a:accent4>
          <a:srgbClr val="000000"/>
        </a:accent4>
        <a:accent5>
          <a:srgbClr val="B8E2FF"/>
        </a:accent5>
        <a:accent6>
          <a:srgbClr val="B9D6E7"/>
        </a:accent6>
        <a:hlink>
          <a:srgbClr val="6600CC"/>
        </a:hlink>
        <a:folHlink>
          <a:srgbClr val="008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Designvorlage 'Berggipfel'</Template>
  <TotalTime>0</TotalTime>
  <Words>842</Words>
  <Application>Microsoft Office PowerPoint</Application>
  <PresentationFormat>Bildschirmpräsentation (4:3)</PresentationFormat>
  <Paragraphs>111</Paragraphs>
  <Slides>38</Slides>
  <Notes>38</Notes>
  <HiddenSlides>0</HiddenSlides>
  <MMClips>0</MMClips>
  <ScaleCrop>false</ScaleCrop>
  <HeadingPairs>
    <vt:vector size="4" baseType="variant">
      <vt:variant>
        <vt:lpstr>Design</vt:lpstr>
      </vt:variant>
      <vt:variant>
        <vt:i4>1</vt:i4>
      </vt:variant>
      <vt:variant>
        <vt:lpstr>Folientitel</vt:lpstr>
      </vt:variant>
      <vt:variant>
        <vt:i4>38</vt:i4>
      </vt:variant>
    </vt:vector>
  </HeadingPairs>
  <TitlesOfParts>
    <vt:vector size="39" baseType="lpstr">
      <vt:lpstr>Designvorlage 'Berggipfel'</vt:lpstr>
      <vt:lpstr>Ich bin die Auferstehung und das Leben!</vt:lpstr>
      <vt:lpstr>PowerPoint-Präsentation</vt:lpstr>
      <vt:lpstr>„Jesus hatte Martha und ihre Schwester und auch Lazarus sehr lieb.“</vt:lpstr>
      <vt:lpstr>„Am Ende dieser Krankheit steht nicht der Tod, sondern die Herrlichkeit Gottes. Der Sohn Gottes soll durch sie in seiner Herrlichkeit offenbart werden.“</vt:lpstr>
      <vt:lpstr>„Rabbi, vor kurzem haben die Juden dort noch versucht, dich zu steinigen, und jetzt willst du wieder dahin zurückkehren?“</vt:lpstr>
      <vt:lpstr>„Unser Freund Lazarus ist eingeschlafen. Aber ich gehe jetzt zu ihm, um ihn aufzuwecken.“</vt:lpstr>
      <vt:lpstr>„Lazarus ist gestorben.“</vt:lpstr>
      <vt:lpstr>„Lasst uns mitgehen, um mit ihm zu sterben.“</vt:lpstr>
      <vt:lpstr>„Ich bin die Auferstehung und das Leben. Wer an mich glaubt, wird leben, auch wenn er stirbt. Und wer lebt und an mich glaubt, wird niemals sterben. Glaubst du das?“</vt:lpstr>
      <vt:lpstr>I. Das Leben beginnt vor dem Tod</vt:lpstr>
      <vt:lpstr>„Herr, wenn du hier gewesen wärst, wäre mein Bruder nicht gestorben!“</vt:lpstr>
      <vt:lpstr>„Was immer du von Gott erbittest, wird er dir geben.“</vt:lpstr>
      <vt:lpstr>„Dein Bruder wird auferstehen.“</vt:lpstr>
      <vt:lpstr>„Der Inhalt meines Lebens ist Christus, und deshalb ist Sterben für mich ein Gewinn.“</vt:lpstr>
      <vt:lpstr>„Ich weiss, dass Lazarus auferstehen wird. Das wird an jenem letzten Tag geschehen, bei der Auferstehung der Toten.“</vt:lpstr>
      <vt:lpstr>„Ich bin die Auferstehung und das Leben.“</vt:lpstr>
      <vt:lpstr>„Wer an mich glaubt, wird leben, auch wenn er stirbt.“</vt:lpstr>
      <vt:lpstr>„Wer lebt und an mich glaubt, wird niemals sterben.“</vt:lpstr>
      <vt:lpstr>„Wer auf mein Wort hört und dem glaubt, der mich gesandt hat, der hat das ewige Leben. Auf ihn kommt keine Verurteilung mehr zu; er hat den Schritt vom Tod ins Leben getan.“ </vt:lpstr>
      <vt:lpstr>„Glaubst du das?“</vt:lpstr>
      <vt:lpstr>„Ja, Herr, ich glaube, dass du der Messias bist, der Sohn Gottes, der in die Welt kommen soll.“</vt:lpstr>
      <vt:lpstr>„Ihr wurdet zusammen mit Jesus begraben, als ihr getauft wurdet, und weil ihr mit ihm verbunden seid, seid ihr dann auch zusammen mit ihm auferweckt worden. Denn ihr habt auf die Macht Gottes vertraut, der Christus von den Toten auferweckt hat.“</vt:lpstr>
      <vt:lpstr>II. Der Tod wird bedeutungslos</vt:lpstr>
      <vt:lpstr>„Herr, wenn du hier gewesen wärst, wäre mein Bruder nicht gestorben!“ </vt:lpstr>
      <vt:lpstr>„Jesu Augen füllten sich mit Tränen.“</vt:lpstr>
      <vt:lpstr>„Seht, wie lieb er ihn gehabt hat!“</vt:lpstr>
      <vt:lpstr>„Er ist doch schon vier Tage tot; der Leichnam riecht schon!“</vt:lpstr>
      <vt:lpstr>„Habe ich dir nicht gesagt: Wenn du glaubst, wirst du die Herrlichkeit Gottes sehen?“</vt:lpstr>
      <vt:lpstr>„Lazarus, komm heraus!“</vt:lpstr>
      <vt:lpstr>„Lazarus ist gestorben. Aber euretwegen bin ich froh, dass ich nicht dort war, weil ihr auf diese Weise an mich glauben werdet.“</vt:lpstr>
      <vt:lpstr>„Es ist in eurem Interesse, wenn ein Mensch für das Volk stirbt und nicht das ganze Volk umkommt?“</vt:lpstr>
      <vt:lpstr>„Christus ist von den Toten auferstanden! Er ist der Erste, den Gott auferweckt hat, und seine Auferstehung gibt uns die Gewähr, dass auch die, die im Glauben an ihn gestorben sind, auferstehen werden.“</vt:lpstr>
      <vt:lpstr>„Die Auferstehung geschieht nach der von Gott festgelegten Ordnung. Zuerst ist Christus auferstanden. Als nächstes werden, wenn Jesus wiederkommt, die auferstehen, die zu ihm gehören.“</vt:lpstr>
      <vt:lpstr>„Ich bin der Lebendige. Ich war tot, aber jetzt lebe ich in alle Ewigkeit, und ich habe die Schlüssel zum Tod und zum Totenreich.“</vt:lpstr>
      <vt:lpstr>„Gott hat uns gerettet und das ist jetzt, wo Jesus Christus in dieser Welt erschienen ist, Wirklichkeit geworden. Er, unser Retter, hat den Tod entmachtet und hat uns das Leben gebracht, das unvergänglich ist.“</vt:lpstr>
      <vt:lpstr>Schlussgedanke</vt:lpstr>
      <vt:lpstr>„Ich bin die Auferstehung und das Leben. Wer an mich glaubt, wird leben, auch wenn er stirbt. Und wer lebt und an mich glaubt, wird niemals sterben. Glaubst du das?“</vt:lpstr>
      <vt:lpstr>„Gepriesen sei Gott, der Vater unseres Herrn Jesus Christus! In seinem grossen Erbarmen hat er uns durch die Auferstehung Jesu Christi von den Toten ein neues Leben geschenkt. Wir sind von neuem geboren und haben jetzt eine sichere Hoffnung, die Aussicht auf ein unvergängliches und makelloses Erbe, das nie seinen Wert verlieren wird. Gott hält es im Himmel für euch bereit.“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Selbstoffenbarungen von Jesus - Teil 4/7 - Ich bin die Auferstehung und das Leben! - Folien</dc:title>
  <dc:creator>Jürg Birnstiel</dc:creator>
  <cp:lastModifiedBy>Me</cp:lastModifiedBy>
  <cp:revision>161</cp:revision>
  <dcterms:created xsi:type="dcterms:W3CDTF">2013-11-12T15:20:47Z</dcterms:created>
  <dcterms:modified xsi:type="dcterms:W3CDTF">2014-05-18T18:53:42Z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TC102037911031</vt:lpwstr>
  </property>
</Properties>
</file>