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30"/>
  </p:notesMasterIdLst>
  <p:handoutMasterIdLst>
    <p:handoutMasterId r:id="rId31"/>
  </p:handoutMasterIdLst>
  <p:sldIdLst>
    <p:sldId id="300" r:id="rId2"/>
    <p:sldId id="306" r:id="rId3"/>
    <p:sldId id="372" r:id="rId4"/>
    <p:sldId id="364" r:id="rId5"/>
    <p:sldId id="373" r:id="rId6"/>
    <p:sldId id="365" r:id="rId7"/>
    <p:sldId id="258" r:id="rId8"/>
    <p:sldId id="329" r:id="rId9"/>
    <p:sldId id="368" r:id="rId10"/>
    <p:sldId id="330" r:id="rId11"/>
    <p:sldId id="331" r:id="rId12"/>
    <p:sldId id="374" r:id="rId13"/>
    <p:sldId id="375" r:id="rId14"/>
    <p:sldId id="376" r:id="rId15"/>
    <p:sldId id="377" r:id="rId16"/>
    <p:sldId id="378" r:id="rId17"/>
    <p:sldId id="314" r:id="rId18"/>
    <p:sldId id="335" r:id="rId19"/>
    <p:sldId id="357" r:id="rId20"/>
    <p:sldId id="380" r:id="rId21"/>
    <p:sldId id="381" r:id="rId22"/>
    <p:sldId id="382" r:id="rId23"/>
    <p:sldId id="383" r:id="rId24"/>
    <p:sldId id="369" r:id="rId25"/>
    <p:sldId id="384" r:id="rId26"/>
    <p:sldId id="259" r:id="rId27"/>
    <p:sldId id="327" r:id="rId28"/>
    <p:sldId id="371" r:id="rId29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98" autoAdjust="0"/>
  </p:normalViewPr>
  <p:slideViewPr>
    <p:cSldViewPr>
      <p:cViewPr>
        <p:scale>
          <a:sx n="120" d="100"/>
          <a:sy n="120" d="100"/>
        </p:scale>
        <p:origin x="-1380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6258F2-4D9E-4ACF-8A53-7F39C5825CA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14744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1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1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Click to edit Master text styles</a:t>
            </a:r>
          </a:p>
          <a:p>
            <a:pPr lvl="1"/>
            <a:r>
              <a:rPr lang="de-DE" altLang="de-DE" smtClean="0"/>
              <a:t>Second level</a:t>
            </a:r>
          </a:p>
          <a:p>
            <a:pPr lvl="2"/>
            <a:r>
              <a:rPr lang="de-DE" altLang="de-DE" smtClean="0"/>
              <a:t>Third level</a:t>
            </a:r>
          </a:p>
          <a:p>
            <a:pPr lvl="3"/>
            <a:r>
              <a:rPr lang="de-DE" altLang="de-DE" smtClean="0"/>
              <a:t>Fourth level</a:t>
            </a:r>
          </a:p>
          <a:p>
            <a:pPr lvl="4"/>
            <a:r>
              <a:rPr lang="de-DE" altLang="de-DE" smtClean="0"/>
              <a:t>Fifth level</a:t>
            </a:r>
          </a:p>
        </p:txBody>
      </p:sp>
      <p:sp>
        <p:nvSpPr>
          <p:cNvPr id="411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1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3A1507-B434-4CFD-9DD6-B112AA47DDE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632131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16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17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18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19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20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21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22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23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24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25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26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27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28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8124" name="Group 28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388125" name="Freeform 29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8126" name="Freeform 30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388127" name="Freeform 31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CH"/>
          </a:p>
        </p:txBody>
      </p:sp>
      <p:grpSp>
        <p:nvGrpSpPr>
          <p:cNvPr id="388103" name="Group 7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388104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grpSp>
          <p:nvGrpSpPr>
            <p:cNvPr id="388105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388106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388107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388108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388109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388110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</p:grpSp>
        <p:sp>
          <p:nvSpPr>
            <p:cNvPr id="388111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grpSp>
        <p:nvGrpSpPr>
          <p:cNvPr id="388112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8113" name="Freeform 17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8114" name="Freeform 18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8115" name="Freeform 19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8116" name="Freeform 20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8117" name="Freeform 21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8118" name="Freeform 22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388119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</a:p>
        </p:txBody>
      </p:sp>
      <p:sp>
        <p:nvSpPr>
          <p:cNvPr id="388120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</a:p>
        </p:txBody>
      </p:sp>
      <p:sp>
        <p:nvSpPr>
          <p:cNvPr id="388121" name="Rectangle 25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88122" name="Rectangle 2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E2CDC02-6876-4586-AEC1-D307D32C5697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388123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043EA-C461-4697-B6DD-D3988079CEB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3034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8DEAA-D466-4BAD-8D30-3CF3D92A7EB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267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6FC92-4CED-4606-9102-7DD230A6FB7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807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010EF-B3EF-408C-B7E5-3F0A18D1274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1045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8F528-E27D-46CF-9C63-25987653903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52724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BB0DC-F71A-43C7-AF5B-C934E562BF1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9780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76B06-69D2-48E0-BE32-C595CFABAA5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90227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E8EB3-5300-4020-AA4D-76457A57F93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22110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36556-8641-496E-A923-0E6F8312C47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3956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52817-EF36-45F7-B19F-F43CE14C70E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73837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7075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87076" name="Freeform 4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7077" name="Freeform 5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387078" name="Freeform 6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CH"/>
          </a:p>
        </p:txBody>
      </p:sp>
      <p:grpSp>
        <p:nvGrpSpPr>
          <p:cNvPr id="387079" name="Group 7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87080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grpSp>
          <p:nvGrpSpPr>
            <p:cNvPr id="387081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87082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387083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387084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387085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387086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</p:grpSp>
        <p:sp>
          <p:nvSpPr>
            <p:cNvPr id="387087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grpSp>
        <p:nvGrpSpPr>
          <p:cNvPr id="387088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7089" name="Freeform 17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7090" name="Freeform 18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7091" name="Freeform 19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7092" name="Freeform 20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7093" name="Freeform 21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7094" name="Freeform 22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387095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387096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387097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de-DE" altLang="de-DE"/>
          </a:p>
        </p:txBody>
      </p:sp>
      <p:sp>
        <p:nvSpPr>
          <p:cNvPr id="38709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de-DE" altLang="de-DE"/>
          </a:p>
        </p:txBody>
      </p:sp>
      <p:sp>
        <p:nvSpPr>
          <p:cNvPr id="38709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C9EB4DE-ACDA-47F1-AE60-8C37F0BAC671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721732"/>
            <a:ext cx="8784976" cy="1200329"/>
          </a:xfrm>
        </p:spPr>
        <p:txBody>
          <a:bodyPr>
            <a:spAutoFit/>
          </a:bodyPr>
          <a:lstStyle/>
          <a:p>
            <a:pPr algn="l"/>
            <a:r>
              <a:rPr lang="de-DE" altLang="de-DE" sz="7200" dirty="0" smtClean="0">
                <a:solidFill>
                  <a:srgbClr val="000000"/>
                </a:solidFill>
                <a:effectLst/>
                <a:latin typeface="Univers LT Std 47 Cn Lt" pitchFamily="34" charset="0"/>
              </a:rPr>
              <a:t>Du vergibst mir!</a:t>
            </a:r>
            <a:endParaRPr lang="de-DE" altLang="de-DE" sz="7200" dirty="0">
              <a:solidFill>
                <a:srgbClr val="000000"/>
              </a:solidFill>
              <a:effectLst/>
              <a:latin typeface="Univers LT Std 47 Cn Lt" pitchFamily="34" charset="0"/>
            </a:endParaRP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12333" y="4149080"/>
            <a:ext cx="6400800" cy="369332"/>
          </a:xfrm>
        </p:spPr>
        <p:txBody>
          <a:bodyPr>
            <a:spAutoFit/>
          </a:bodyPr>
          <a:lstStyle/>
          <a:p>
            <a:pPr algn="r"/>
            <a:r>
              <a:rPr lang="de-DE" altLang="de-DE" sz="1800" dirty="0" smtClean="0">
                <a:solidFill>
                  <a:srgbClr val="000000"/>
                </a:solidFill>
                <a:effectLst/>
                <a:latin typeface="Univers LT Std 47 Cn Lt" pitchFamily="34" charset="0"/>
              </a:rPr>
              <a:t>Reihe: Unser Vater! (5/6)</a:t>
            </a:r>
            <a:endParaRPr lang="de-DE" altLang="de-DE" sz="1800" dirty="0">
              <a:solidFill>
                <a:srgbClr val="000000"/>
              </a:solidFill>
              <a:effectLst/>
              <a:latin typeface="Univers LT Std 47 Cn Lt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87624" y="5688119"/>
            <a:ext cx="6400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Tx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r>
              <a:rPr lang="de-DE" altLang="de-DE" kern="0" dirty="0" smtClean="0">
                <a:solidFill>
                  <a:srgbClr val="000000"/>
                </a:solidFill>
                <a:effectLst/>
                <a:latin typeface="Univers LT Std 47 Cn Lt" pitchFamily="34" charset="0"/>
              </a:rPr>
              <a:t>Matthäus-Evangelium 6,12</a:t>
            </a:r>
            <a:endParaRPr lang="de-DE" altLang="de-DE" kern="0" dirty="0">
              <a:solidFill>
                <a:srgbClr val="000000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55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60013"/>
            <a:ext cx="5400600" cy="3108543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2800" dirty="0">
                <a:solidFill>
                  <a:srgbClr val="000000"/>
                </a:solidFill>
                <a:effectLst/>
                <a:latin typeface="Univers LT Std 47 Cn Lt" pitchFamily="34" charset="0"/>
              </a:rPr>
              <a:t>„Liebe, Sünde, Leidenschaft, das ist meine Welt. Der liebe Gott weiss, dass ich kein Engel bin </a:t>
            </a:r>
            <a:r>
              <a:rPr lang="de-CH" altLang="de-DE" sz="2800" dirty="0" err="1" smtClean="0">
                <a:solidFill>
                  <a:srgbClr val="000000"/>
                </a:solidFill>
                <a:effectLst/>
                <a:latin typeface="Univers LT Std 47 Cn Lt" pitchFamily="34" charset="0"/>
              </a:rPr>
              <a:t>so‘n</a:t>
            </a:r>
            <a:r>
              <a:rPr lang="de-CH" altLang="de-DE" sz="2800" dirty="0" smtClean="0">
                <a:solidFill>
                  <a:srgbClr val="000000"/>
                </a:solidFill>
                <a:effectLst/>
                <a:latin typeface="Univers LT Std 47 Cn Lt" pitchFamily="34" charset="0"/>
              </a:rPr>
              <a:t> </a:t>
            </a:r>
            <a:r>
              <a:rPr lang="de-CH" altLang="de-DE" sz="2800" dirty="0">
                <a:solidFill>
                  <a:srgbClr val="000000"/>
                </a:solidFill>
                <a:effectLst/>
                <a:latin typeface="Univers LT Std 47 Cn Lt" pitchFamily="34" charset="0"/>
              </a:rPr>
              <a:t>kleiner Teufel steckt doch in jedem drin. Der liebe Gott weiss, dass ich kein Engel bin – Das mit dem Himmel, das kriegen wir schon hin!“</a:t>
            </a:r>
            <a:endParaRPr lang="de-DE" altLang="de-DE" sz="2800" dirty="0">
              <a:solidFill>
                <a:srgbClr val="000000"/>
              </a:solidFill>
              <a:effectLst/>
              <a:latin typeface="Univers LT Std 47 Cn Lt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55576" y="4983559"/>
            <a:ext cx="64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3600">
                <a:solidFill>
                  <a:srgbClr val="000000"/>
                </a:solidFill>
                <a:effectLst/>
                <a:latin typeface="BeginnerDB" panose="00000400000000000000" pitchFamily="2" charset="0"/>
                <a:ea typeface="+mj-ea"/>
                <a:cs typeface="+mj-cs"/>
              </a:defRPr>
            </a:lvl1pPr>
            <a:lvl2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2pPr>
            <a:lvl3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3pPr>
            <a:lvl4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4pPr>
            <a:lvl5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9pPr>
          </a:lstStyle>
          <a:p>
            <a:pPr algn="r"/>
            <a:r>
              <a:rPr lang="de-DE" altLang="de-DE" sz="2400" dirty="0" smtClean="0">
                <a:latin typeface="Univers LT Std 47 Cn Lt" pitchFamily="34" charset="0"/>
              </a:rPr>
              <a:t>De </a:t>
            </a:r>
            <a:r>
              <a:rPr lang="de-DE" altLang="de-DE" sz="2400" dirty="0" err="1" smtClean="0">
                <a:latin typeface="Univers LT Std 47 Cn Lt" pitchFamily="34" charset="0"/>
              </a:rPr>
              <a:t>Höhner</a:t>
            </a:r>
            <a:endParaRPr lang="de-DE" altLang="de-DE" sz="2400" dirty="0"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3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496" y="44624"/>
            <a:ext cx="5584576" cy="3170099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rgbClr val="000000"/>
                </a:solidFill>
                <a:effectLst/>
                <a:latin typeface="Univers LT Std 47 Cn Lt" pitchFamily="34" charset="0"/>
              </a:rPr>
              <a:t>„Ich bin verloren! Ich bin unwürdig, den HERRN zu preisen, und lebe unter einem Volk, das genauso unwürdig ist.“</a:t>
            </a:r>
            <a:endParaRPr lang="de-DE" altLang="de-DE" sz="4000" dirty="0">
              <a:solidFill>
                <a:srgbClr val="000000"/>
              </a:solidFill>
              <a:effectLst/>
              <a:latin typeface="Univers LT Std 47 Cn Lt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43608" y="5013175"/>
            <a:ext cx="64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3600">
                <a:solidFill>
                  <a:srgbClr val="000000"/>
                </a:solidFill>
                <a:effectLst/>
                <a:latin typeface="BeginnerDB" panose="00000400000000000000" pitchFamily="2" charset="0"/>
                <a:ea typeface="+mj-ea"/>
                <a:cs typeface="+mj-cs"/>
              </a:defRPr>
            </a:lvl1pPr>
            <a:lvl2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2pPr>
            <a:lvl3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3pPr>
            <a:lvl4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4pPr>
            <a:lvl5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9pPr>
          </a:lstStyle>
          <a:p>
            <a:pPr algn="r"/>
            <a:r>
              <a:rPr lang="de-DE" altLang="de-DE" sz="2400" dirty="0" smtClean="0">
                <a:latin typeface="Univers LT Std 47 Cn Lt" pitchFamily="34" charset="0"/>
              </a:rPr>
              <a:t>Jesaja 6,5</a:t>
            </a:r>
            <a:endParaRPr lang="de-DE" altLang="de-DE" sz="2400" dirty="0"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14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496" y="44624"/>
            <a:ext cx="5584576" cy="3170099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rgbClr val="000000"/>
                </a:solidFill>
                <a:effectLst/>
                <a:latin typeface="Univers LT Std 47 Cn Lt" pitchFamily="34" charset="0"/>
              </a:rPr>
              <a:t>„HERR, erst wollte ich meine Schuld verschweigen; doch davon wurde ich so krank, dass ich von früh bis </a:t>
            </a:r>
            <a:r>
              <a:rPr lang="de-CH" altLang="de-DE" sz="4000" dirty="0" smtClean="0">
                <a:solidFill>
                  <a:srgbClr val="000000"/>
                </a:solidFill>
                <a:effectLst/>
                <a:latin typeface="Univers LT Std 47 Cn Lt" pitchFamily="34" charset="0"/>
              </a:rPr>
              <a:t>spät</a:t>
            </a:r>
            <a:br>
              <a:rPr lang="de-CH" altLang="de-DE" sz="4000" dirty="0" smtClean="0">
                <a:solidFill>
                  <a:srgbClr val="000000"/>
                </a:solidFill>
                <a:effectLst/>
                <a:latin typeface="Univers LT Std 47 Cn Lt" pitchFamily="34" charset="0"/>
              </a:rPr>
            </a:br>
            <a:r>
              <a:rPr lang="de-CH" altLang="de-DE" sz="4000" dirty="0" smtClean="0">
                <a:solidFill>
                  <a:srgbClr val="000000"/>
                </a:solidFill>
                <a:effectLst/>
                <a:latin typeface="Univers LT Std 47 Cn Lt" pitchFamily="34" charset="0"/>
              </a:rPr>
              <a:t>nur </a:t>
            </a:r>
            <a:r>
              <a:rPr lang="de-CH" altLang="de-DE" sz="4000" dirty="0">
                <a:solidFill>
                  <a:srgbClr val="000000"/>
                </a:solidFill>
                <a:effectLst/>
                <a:latin typeface="Univers LT Std 47 Cn Lt" pitchFamily="34" charset="0"/>
              </a:rPr>
              <a:t>stöhnen konnte.“</a:t>
            </a:r>
            <a:endParaRPr lang="de-DE" altLang="de-DE" sz="4000" dirty="0">
              <a:solidFill>
                <a:srgbClr val="000000"/>
              </a:solidFill>
              <a:effectLst/>
              <a:latin typeface="Univers LT Std 47 Cn Lt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87624" y="4941168"/>
            <a:ext cx="64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3600">
                <a:solidFill>
                  <a:srgbClr val="000000"/>
                </a:solidFill>
                <a:effectLst/>
                <a:latin typeface="BeginnerDB" panose="00000400000000000000" pitchFamily="2" charset="0"/>
                <a:ea typeface="+mj-ea"/>
                <a:cs typeface="+mj-cs"/>
              </a:defRPr>
            </a:lvl1pPr>
            <a:lvl2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2pPr>
            <a:lvl3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3pPr>
            <a:lvl4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4pPr>
            <a:lvl5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9pPr>
          </a:lstStyle>
          <a:p>
            <a:pPr algn="r"/>
            <a:r>
              <a:rPr lang="de-DE" altLang="de-DE" sz="2400" dirty="0" smtClean="0">
                <a:latin typeface="Univers LT Std 47 Cn Lt" pitchFamily="34" charset="0"/>
              </a:rPr>
              <a:t>Psalm 32,3</a:t>
            </a:r>
            <a:endParaRPr lang="de-DE" altLang="de-DE" sz="2400" dirty="0"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29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496" y="44624"/>
            <a:ext cx="5584576" cy="3785652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rgbClr val="000000"/>
                </a:solidFill>
                <a:effectLst/>
                <a:latin typeface="Univers LT Std 47 Cn Lt" pitchFamily="34" charset="0"/>
              </a:rPr>
              <a:t>„Ich spürte deine Hand bei Tag und Nacht; sie drückte mich zu Boden, liess meine Lebenskraft entschwinden wie in der schlimmsten Sommerdürre.“</a:t>
            </a:r>
            <a:endParaRPr lang="de-DE" altLang="de-DE" sz="4000" dirty="0">
              <a:solidFill>
                <a:srgbClr val="000000"/>
              </a:solidFill>
              <a:effectLst/>
              <a:latin typeface="Univers LT Std 47 Cn Lt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87624" y="4782343"/>
            <a:ext cx="64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3600">
                <a:solidFill>
                  <a:srgbClr val="000000"/>
                </a:solidFill>
                <a:effectLst/>
                <a:latin typeface="BeginnerDB" panose="00000400000000000000" pitchFamily="2" charset="0"/>
                <a:ea typeface="+mj-ea"/>
                <a:cs typeface="+mj-cs"/>
              </a:defRPr>
            </a:lvl1pPr>
            <a:lvl2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2pPr>
            <a:lvl3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3pPr>
            <a:lvl4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4pPr>
            <a:lvl5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9pPr>
          </a:lstStyle>
          <a:p>
            <a:pPr algn="r"/>
            <a:r>
              <a:rPr lang="de-DE" altLang="de-DE" sz="2400" dirty="0" smtClean="0">
                <a:latin typeface="Univers LT Std 47 Cn Lt" pitchFamily="34" charset="0"/>
              </a:rPr>
              <a:t>Psalm 32,4</a:t>
            </a:r>
            <a:endParaRPr lang="de-DE" altLang="de-DE" sz="2400" dirty="0"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59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496" y="84688"/>
            <a:ext cx="6120680" cy="3416320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3600" dirty="0">
                <a:solidFill>
                  <a:srgbClr val="000000"/>
                </a:solidFill>
                <a:effectLst/>
                <a:latin typeface="Univers LT Std 47 Cn Lt" pitchFamily="34" charset="0"/>
              </a:rPr>
              <a:t>„Darum entschloss ich mich, dir meine Verfehlungen zu bekennen. Was ich getan hatte, gestand ich dir; ich verschwieg dir meine Schuld nicht länger. Und du - du hast mir alles vergeben!“</a:t>
            </a:r>
            <a:endParaRPr lang="de-DE" altLang="de-DE" sz="3600" dirty="0">
              <a:solidFill>
                <a:srgbClr val="000000"/>
              </a:solidFill>
              <a:effectLst/>
              <a:latin typeface="Univers LT Std 47 Cn Lt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87624" y="4782343"/>
            <a:ext cx="64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3600">
                <a:solidFill>
                  <a:srgbClr val="000000"/>
                </a:solidFill>
                <a:effectLst/>
                <a:latin typeface="BeginnerDB" panose="00000400000000000000" pitchFamily="2" charset="0"/>
                <a:ea typeface="+mj-ea"/>
                <a:cs typeface="+mj-cs"/>
              </a:defRPr>
            </a:lvl1pPr>
            <a:lvl2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2pPr>
            <a:lvl3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3pPr>
            <a:lvl4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4pPr>
            <a:lvl5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9pPr>
          </a:lstStyle>
          <a:p>
            <a:pPr algn="r"/>
            <a:r>
              <a:rPr lang="de-DE" altLang="de-DE" sz="2400" dirty="0" smtClean="0">
                <a:latin typeface="Univers LT Std 47 Cn Lt" pitchFamily="34" charset="0"/>
              </a:rPr>
              <a:t>Psalm 32,5</a:t>
            </a:r>
            <a:endParaRPr lang="de-DE" altLang="de-DE" sz="2400" dirty="0"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01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496" y="44624"/>
            <a:ext cx="5584576" cy="3170099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rgbClr val="000000"/>
                </a:solidFill>
                <a:effectLst/>
                <a:latin typeface="Univers LT Std 47 Cn Lt" pitchFamily="34" charset="0"/>
              </a:rPr>
              <a:t>„Gott hat Christus, der ohne Sünde war, an unserer Stelle als Sünder verurteilt, damit wir durch ihn vor Gott als gerecht bestehen können.“</a:t>
            </a:r>
            <a:endParaRPr lang="de-DE" altLang="de-DE" sz="4000" dirty="0">
              <a:solidFill>
                <a:srgbClr val="000000"/>
              </a:solidFill>
              <a:effectLst/>
              <a:latin typeface="Univers LT Std 47 Cn Lt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67744" y="5013175"/>
            <a:ext cx="64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3600">
                <a:solidFill>
                  <a:srgbClr val="000000"/>
                </a:solidFill>
                <a:effectLst/>
                <a:latin typeface="BeginnerDB" panose="00000400000000000000" pitchFamily="2" charset="0"/>
                <a:ea typeface="+mj-ea"/>
                <a:cs typeface="+mj-cs"/>
              </a:defRPr>
            </a:lvl1pPr>
            <a:lvl2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2pPr>
            <a:lvl3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3pPr>
            <a:lvl4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4pPr>
            <a:lvl5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9pPr>
          </a:lstStyle>
          <a:p>
            <a:pPr algn="r"/>
            <a:r>
              <a:rPr lang="de-DE" altLang="de-DE" sz="2400" dirty="0" smtClean="0">
                <a:latin typeface="Univers LT Std 47 Cn Lt" pitchFamily="34" charset="0"/>
              </a:rPr>
              <a:t>2.Korinther-Brief 5,21</a:t>
            </a:r>
            <a:endParaRPr lang="de-DE" altLang="de-DE" sz="2400" dirty="0"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16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496" y="121856"/>
            <a:ext cx="5584576" cy="1938992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6000" dirty="0">
                <a:solidFill>
                  <a:srgbClr val="000000"/>
                </a:solidFill>
                <a:effectLst/>
                <a:latin typeface="Univers LT Std 47 Cn Lt" pitchFamily="34" charset="0"/>
              </a:rPr>
              <a:t>„Und vergib uns unsere Schulden.“</a:t>
            </a:r>
            <a:endParaRPr lang="de-DE" altLang="de-DE" sz="6000" dirty="0">
              <a:solidFill>
                <a:srgbClr val="000000"/>
              </a:solidFill>
              <a:effectLst/>
              <a:latin typeface="Univers LT Std 47 Cn Lt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67744" y="5013175"/>
            <a:ext cx="64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3600">
                <a:solidFill>
                  <a:srgbClr val="000000"/>
                </a:solidFill>
                <a:effectLst/>
                <a:latin typeface="BeginnerDB" panose="00000400000000000000" pitchFamily="2" charset="0"/>
                <a:ea typeface="+mj-ea"/>
                <a:cs typeface="+mj-cs"/>
              </a:defRPr>
            </a:lvl1pPr>
            <a:lvl2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2pPr>
            <a:lvl3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3pPr>
            <a:lvl4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4pPr>
            <a:lvl5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9pPr>
          </a:lstStyle>
          <a:p>
            <a:pPr algn="r"/>
            <a:r>
              <a:rPr lang="de-DE" altLang="de-DE" sz="2400" dirty="0" smtClean="0">
                <a:latin typeface="Univers LT Std 47 Cn Lt" pitchFamily="34" charset="0"/>
              </a:rPr>
              <a:t>Matthäus-Evangelium 6,12</a:t>
            </a:r>
            <a:endParaRPr lang="de-DE" altLang="de-DE" sz="2400" dirty="0"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31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116632"/>
            <a:ext cx="6192688" cy="1938992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6000" dirty="0" smtClean="0">
                <a:solidFill>
                  <a:srgbClr val="000000"/>
                </a:solidFill>
                <a:effectLst/>
                <a:latin typeface="Univers LT Std 47 Cn Lt" pitchFamily="34" charset="0"/>
              </a:rPr>
              <a:t>II. Das </a:t>
            </a:r>
            <a:r>
              <a:rPr lang="de-DE" altLang="de-DE" sz="6000" dirty="0" err="1" smtClean="0">
                <a:solidFill>
                  <a:srgbClr val="000000"/>
                </a:solidFill>
                <a:effectLst/>
                <a:latin typeface="Univers LT Std 47 Cn Lt" pitchFamily="34" charset="0"/>
              </a:rPr>
              <a:t>Ausmass</a:t>
            </a:r>
            <a:r>
              <a:rPr lang="de-DE" altLang="de-DE" sz="6000" dirty="0">
                <a:solidFill>
                  <a:srgbClr val="000000"/>
                </a:solidFill>
                <a:effectLst/>
                <a:latin typeface="Univers LT Std 47 Cn Lt" pitchFamily="34" charset="0"/>
              </a:rPr>
              <a:t/>
            </a:r>
            <a:br>
              <a:rPr lang="de-DE" altLang="de-DE" sz="6000" dirty="0">
                <a:solidFill>
                  <a:srgbClr val="000000"/>
                </a:solidFill>
                <a:effectLst/>
                <a:latin typeface="Univers LT Std 47 Cn Lt" pitchFamily="34" charset="0"/>
              </a:rPr>
            </a:br>
            <a:r>
              <a:rPr lang="de-DE" altLang="de-DE" sz="6000" dirty="0" smtClean="0">
                <a:solidFill>
                  <a:srgbClr val="000000"/>
                </a:solidFill>
                <a:effectLst/>
                <a:latin typeface="Univers LT Std 47 Cn Lt" pitchFamily="34" charset="0"/>
              </a:rPr>
              <a:t>der Vergebung</a:t>
            </a:r>
            <a:endParaRPr lang="de-DE" altLang="de-DE" sz="6000" dirty="0">
              <a:solidFill>
                <a:srgbClr val="000000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80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44624"/>
            <a:ext cx="5472608" cy="3477875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400" dirty="0">
                <a:solidFill>
                  <a:srgbClr val="000000"/>
                </a:solidFill>
                <a:effectLst/>
                <a:latin typeface="Univers LT Std 47 Cn Lt" pitchFamily="34" charset="0"/>
              </a:rPr>
              <a:t>„Und vergibt uns unsere Schulden, wie auch wir denen vergeben haben, die an uns schuldig wurden.“</a:t>
            </a:r>
            <a:endParaRPr lang="de-DE" altLang="de-DE" sz="4400" dirty="0">
              <a:solidFill>
                <a:srgbClr val="000000"/>
              </a:solidFill>
              <a:effectLst/>
              <a:latin typeface="Univers LT Std 47 Cn Lt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491680" y="5055567"/>
            <a:ext cx="64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3600">
                <a:solidFill>
                  <a:srgbClr val="000000"/>
                </a:solidFill>
                <a:effectLst/>
                <a:latin typeface="BeginnerDB" panose="00000400000000000000" pitchFamily="2" charset="0"/>
                <a:ea typeface="+mj-ea"/>
                <a:cs typeface="+mj-cs"/>
              </a:defRPr>
            </a:lvl1pPr>
            <a:lvl2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2pPr>
            <a:lvl3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3pPr>
            <a:lvl4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4pPr>
            <a:lvl5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9pPr>
          </a:lstStyle>
          <a:p>
            <a:pPr algn="r"/>
            <a:r>
              <a:rPr lang="de-DE" altLang="de-DE" sz="2400" dirty="0" smtClean="0">
                <a:latin typeface="Univers LT Std 47 Cn Lt" pitchFamily="34" charset="0"/>
              </a:rPr>
              <a:t>Matthäus-Evangelium 6,12</a:t>
            </a:r>
            <a:endParaRPr lang="de-DE" altLang="de-DE" sz="2400" dirty="0"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86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496" y="44624"/>
            <a:ext cx="5575034" cy="3416320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3600" dirty="0">
                <a:solidFill>
                  <a:srgbClr val="000000"/>
                </a:solidFill>
                <a:effectLst/>
                <a:latin typeface="Univers LT Std 47 Cn Lt" pitchFamily="34" charset="0"/>
              </a:rPr>
              <a:t>„Denn so, wie ihr über andere urteilt, werdet ihr selbst beurteilt werden, und </a:t>
            </a:r>
            <a:r>
              <a:rPr lang="de-CH" altLang="de-DE" sz="3600" dirty="0" smtClean="0">
                <a:solidFill>
                  <a:srgbClr val="000000"/>
                </a:solidFill>
                <a:effectLst/>
                <a:latin typeface="Univers LT Std 47 Cn Lt" pitchFamily="34" charset="0"/>
              </a:rPr>
              <a:t>mit</a:t>
            </a:r>
            <a:br>
              <a:rPr lang="de-CH" altLang="de-DE" sz="3600" dirty="0" smtClean="0">
                <a:solidFill>
                  <a:srgbClr val="000000"/>
                </a:solidFill>
                <a:effectLst/>
                <a:latin typeface="Univers LT Std 47 Cn Lt" pitchFamily="34" charset="0"/>
              </a:rPr>
            </a:br>
            <a:r>
              <a:rPr lang="de-CH" altLang="de-DE" sz="3600" dirty="0" smtClean="0">
                <a:solidFill>
                  <a:srgbClr val="000000"/>
                </a:solidFill>
                <a:effectLst/>
                <a:latin typeface="Univers LT Std 47 Cn Lt" pitchFamily="34" charset="0"/>
              </a:rPr>
              <a:t>dem </a:t>
            </a:r>
            <a:r>
              <a:rPr lang="de-CH" altLang="de-DE" sz="3600" dirty="0">
                <a:solidFill>
                  <a:srgbClr val="000000"/>
                </a:solidFill>
                <a:effectLst/>
                <a:latin typeface="Univers LT Std 47 Cn Lt" pitchFamily="34" charset="0"/>
              </a:rPr>
              <a:t>Mass, das ihr </a:t>
            </a:r>
            <a:r>
              <a:rPr lang="de-CH" altLang="de-DE" sz="3600" dirty="0" smtClean="0">
                <a:solidFill>
                  <a:srgbClr val="000000"/>
                </a:solidFill>
                <a:effectLst/>
                <a:latin typeface="Univers LT Std 47 Cn Lt" pitchFamily="34" charset="0"/>
              </a:rPr>
              <a:t>bei</a:t>
            </a:r>
            <a:br>
              <a:rPr lang="de-CH" altLang="de-DE" sz="3600" dirty="0" smtClean="0">
                <a:solidFill>
                  <a:srgbClr val="000000"/>
                </a:solidFill>
                <a:effectLst/>
                <a:latin typeface="Univers LT Std 47 Cn Lt" pitchFamily="34" charset="0"/>
              </a:rPr>
            </a:br>
            <a:r>
              <a:rPr lang="de-CH" altLang="de-DE" sz="3600" dirty="0" smtClean="0">
                <a:solidFill>
                  <a:srgbClr val="000000"/>
                </a:solidFill>
                <a:effectLst/>
                <a:latin typeface="Univers LT Std 47 Cn Lt" pitchFamily="34" charset="0"/>
              </a:rPr>
              <a:t>anderen </a:t>
            </a:r>
            <a:r>
              <a:rPr lang="de-CH" altLang="de-DE" sz="3600" dirty="0">
                <a:solidFill>
                  <a:srgbClr val="000000"/>
                </a:solidFill>
                <a:effectLst/>
                <a:latin typeface="Univers LT Std 47 Cn Lt" pitchFamily="34" charset="0"/>
              </a:rPr>
              <a:t>anlegt, werdet ihr selbst gemessen werden.“</a:t>
            </a:r>
            <a:endParaRPr lang="de-DE" altLang="de-DE" sz="3600" dirty="0">
              <a:solidFill>
                <a:srgbClr val="000000"/>
              </a:solidFill>
              <a:effectLst/>
              <a:latin typeface="Univers LT Std 47 Cn Lt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482138" y="4838984"/>
            <a:ext cx="64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3600">
                <a:solidFill>
                  <a:srgbClr val="000000"/>
                </a:solidFill>
                <a:effectLst/>
                <a:latin typeface="BeginnerDB" panose="00000400000000000000" pitchFamily="2" charset="0"/>
                <a:ea typeface="+mj-ea"/>
                <a:cs typeface="+mj-cs"/>
              </a:defRPr>
            </a:lvl1pPr>
            <a:lvl2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2pPr>
            <a:lvl3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3pPr>
            <a:lvl4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4pPr>
            <a:lvl5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9pPr>
          </a:lstStyle>
          <a:p>
            <a:pPr algn="r"/>
            <a:r>
              <a:rPr lang="de-DE" altLang="de-DE" sz="2400" dirty="0" smtClean="0">
                <a:latin typeface="Univers LT Std 47 Cn Lt" pitchFamily="34" charset="0"/>
              </a:rPr>
              <a:t>Matthäus-Evangelium 7,2</a:t>
            </a:r>
            <a:endParaRPr lang="de-DE" altLang="de-DE" sz="2400" dirty="0"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00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188640"/>
            <a:ext cx="5400600" cy="2308324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800" dirty="0">
                <a:solidFill>
                  <a:srgbClr val="000000"/>
                </a:solidFill>
                <a:effectLst/>
                <a:latin typeface="Univers LT Std 47 Cn Lt" pitchFamily="34" charset="0"/>
              </a:rPr>
              <a:t>„Die Schlange ist schuld, sie hat mich zum Essen verführt!“</a:t>
            </a:r>
            <a:endParaRPr lang="de-DE" altLang="de-DE" sz="4800" dirty="0">
              <a:solidFill>
                <a:srgbClr val="000000"/>
              </a:solidFill>
              <a:effectLst/>
              <a:latin typeface="Univers LT Std 47 Cn Lt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43608" y="5046153"/>
            <a:ext cx="64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3600">
                <a:solidFill>
                  <a:srgbClr val="000000"/>
                </a:solidFill>
                <a:effectLst/>
                <a:latin typeface="BeginnerDB" panose="00000400000000000000" pitchFamily="2" charset="0"/>
                <a:ea typeface="+mj-ea"/>
                <a:cs typeface="+mj-cs"/>
              </a:defRPr>
            </a:lvl1pPr>
            <a:lvl2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2pPr>
            <a:lvl3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3pPr>
            <a:lvl4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4pPr>
            <a:lvl5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9pPr>
          </a:lstStyle>
          <a:p>
            <a:pPr algn="r"/>
            <a:r>
              <a:rPr lang="de-DE" altLang="de-DE" sz="2400" dirty="0" smtClean="0">
                <a:latin typeface="Univers LT Std 47 Cn Lt" pitchFamily="34" charset="0"/>
              </a:rPr>
              <a:t>1.Mose 3,13</a:t>
            </a:r>
            <a:endParaRPr lang="de-DE" altLang="de-DE" sz="2400" dirty="0"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69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086" y="114885"/>
            <a:ext cx="5575034" cy="3170099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rgbClr val="000000"/>
                </a:solidFill>
                <a:effectLst/>
                <a:latin typeface="Univers LT Std 47 Cn Lt" pitchFamily="34" charset="0"/>
              </a:rPr>
              <a:t>„Voller Zorn übergab ihn der </a:t>
            </a:r>
            <a:r>
              <a:rPr lang="de-CH" altLang="de-DE" sz="4000" dirty="0" smtClean="0">
                <a:solidFill>
                  <a:srgbClr val="000000"/>
                </a:solidFill>
                <a:effectLst/>
                <a:latin typeface="Univers LT Std 47 Cn Lt" pitchFamily="34" charset="0"/>
              </a:rPr>
              <a:t>Herr den </a:t>
            </a:r>
            <a:r>
              <a:rPr lang="de-CH" altLang="de-DE" sz="4000" dirty="0">
                <a:solidFill>
                  <a:srgbClr val="000000"/>
                </a:solidFill>
                <a:effectLst/>
                <a:latin typeface="Univers LT Std 47 Cn Lt" pitchFamily="34" charset="0"/>
              </a:rPr>
              <a:t>Folterknechten, bis er ihm alles zurückgezahlt hätte, was er ihm schuldig war.“</a:t>
            </a:r>
            <a:endParaRPr lang="de-DE" altLang="de-DE" sz="4000" dirty="0">
              <a:solidFill>
                <a:srgbClr val="000000"/>
              </a:solidFill>
              <a:effectLst/>
              <a:latin typeface="Univers LT Std 47 Cn Lt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123728" y="5055567"/>
            <a:ext cx="64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3600">
                <a:solidFill>
                  <a:srgbClr val="000000"/>
                </a:solidFill>
                <a:effectLst/>
                <a:latin typeface="BeginnerDB" panose="00000400000000000000" pitchFamily="2" charset="0"/>
                <a:ea typeface="+mj-ea"/>
                <a:cs typeface="+mj-cs"/>
              </a:defRPr>
            </a:lvl1pPr>
            <a:lvl2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2pPr>
            <a:lvl3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3pPr>
            <a:lvl4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4pPr>
            <a:lvl5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9pPr>
          </a:lstStyle>
          <a:p>
            <a:pPr algn="r"/>
            <a:r>
              <a:rPr lang="de-DE" altLang="de-DE" sz="2400" dirty="0" smtClean="0">
                <a:latin typeface="Univers LT Std 47 Cn Lt" pitchFamily="34" charset="0"/>
              </a:rPr>
              <a:t>Matthäus-Evangelium 18,34</a:t>
            </a:r>
            <a:endParaRPr lang="de-DE" altLang="de-DE" sz="2400" dirty="0"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94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116632"/>
            <a:ext cx="5575034" cy="3170099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rgbClr val="000000"/>
                </a:solidFill>
                <a:effectLst/>
                <a:latin typeface="Univers LT Std 47 Cn Lt" pitchFamily="34" charset="0"/>
              </a:rPr>
              <a:t>„So wird auch mein Vater im Himmel jeden von euch behandeln, der seinem Bruder nicht von Herzen vergibt.“</a:t>
            </a:r>
            <a:endParaRPr lang="de-DE" altLang="de-DE" sz="4000" dirty="0">
              <a:solidFill>
                <a:srgbClr val="000000"/>
              </a:solidFill>
              <a:effectLst/>
              <a:latin typeface="Univers LT Std 47 Cn Lt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195736" y="5127575"/>
            <a:ext cx="64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3600">
                <a:solidFill>
                  <a:srgbClr val="000000"/>
                </a:solidFill>
                <a:effectLst/>
                <a:latin typeface="BeginnerDB" panose="00000400000000000000" pitchFamily="2" charset="0"/>
                <a:ea typeface="+mj-ea"/>
                <a:cs typeface="+mj-cs"/>
              </a:defRPr>
            </a:lvl1pPr>
            <a:lvl2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2pPr>
            <a:lvl3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3pPr>
            <a:lvl4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4pPr>
            <a:lvl5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9pPr>
          </a:lstStyle>
          <a:p>
            <a:pPr algn="r"/>
            <a:r>
              <a:rPr lang="de-DE" altLang="de-DE" sz="2400" dirty="0" smtClean="0">
                <a:latin typeface="Univers LT Std 47 Cn Lt" pitchFamily="34" charset="0"/>
              </a:rPr>
              <a:t>Matthäus-Evangelium 18,35</a:t>
            </a:r>
            <a:endParaRPr lang="de-DE" altLang="de-DE" sz="2400" dirty="0"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8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086" y="116632"/>
            <a:ext cx="5575034" cy="3477875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400" dirty="0">
                <a:solidFill>
                  <a:srgbClr val="000000"/>
                </a:solidFill>
                <a:effectLst/>
                <a:latin typeface="Univers LT Std 47 Cn Lt" pitchFamily="34" charset="0"/>
              </a:rPr>
              <a:t>„Wenn ihr den Menschen ihre Verfehlungen vergebt, wird euer Vater im Himmel euch auch vergeben.“</a:t>
            </a:r>
            <a:endParaRPr lang="de-DE" altLang="de-DE" sz="4400" dirty="0">
              <a:solidFill>
                <a:srgbClr val="000000"/>
              </a:solidFill>
              <a:effectLst/>
              <a:latin typeface="Univers LT Std 47 Cn Lt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195736" y="5055567"/>
            <a:ext cx="64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3600">
                <a:solidFill>
                  <a:srgbClr val="000000"/>
                </a:solidFill>
                <a:effectLst/>
                <a:latin typeface="BeginnerDB" panose="00000400000000000000" pitchFamily="2" charset="0"/>
                <a:ea typeface="+mj-ea"/>
                <a:cs typeface="+mj-cs"/>
              </a:defRPr>
            </a:lvl1pPr>
            <a:lvl2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2pPr>
            <a:lvl3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3pPr>
            <a:lvl4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4pPr>
            <a:lvl5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9pPr>
          </a:lstStyle>
          <a:p>
            <a:pPr algn="r"/>
            <a:r>
              <a:rPr lang="de-DE" altLang="de-DE" sz="2400" dirty="0" smtClean="0">
                <a:latin typeface="Univers LT Std 47 Cn Lt" pitchFamily="34" charset="0"/>
              </a:rPr>
              <a:t>Matthäus-Evangelium 6,14</a:t>
            </a:r>
            <a:endParaRPr lang="de-DE" altLang="de-DE" sz="2400" dirty="0"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84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086" y="114885"/>
            <a:ext cx="5575034" cy="3170099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rgbClr val="000000"/>
                </a:solidFill>
                <a:effectLst/>
                <a:latin typeface="Univers LT Std 47 Cn Lt" pitchFamily="34" charset="0"/>
              </a:rPr>
              <a:t>„Wenn ihr aber den Menschen nicht vergebt, wird euer Vater im Himmel euch eure </a:t>
            </a:r>
            <a:r>
              <a:rPr lang="de-CH" altLang="de-DE" sz="4000" dirty="0" smtClean="0">
                <a:solidFill>
                  <a:srgbClr val="000000"/>
                </a:solidFill>
                <a:effectLst/>
                <a:latin typeface="Univers LT Std 47 Cn Lt" pitchFamily="34" charset="0"/>
              </a:rPr>
              <a:t>Verfehlungen</a:t>
            </a:r>
            <a:br>
              <a:rPr lang="de-CH" altLang="de-DE" sz="4000" dirty="0" smtClean="0">
                <a:solidFill>
                  <a:srgbClr val="000000"/>
                </a:solidFill>
                <a:effectLst/>
                <a:latin typeface="Univers LT Std 47 Cn Lt" pitchFamily="34" charset="0"/>
              </a:rPr>
            </a:br>
            <a:r>
              <a:rPr lang="de-CH" altLang="de-DE" sz="4000" dirty="0" smtClean="0">
                <a:solidFill>
                  <a:srgbClr val="000000"/>
                </a:solidFill>
                <a:effectLst/>
                <a:latin typeface="Univers LT Std 47 Cn Lt" pitchFamily="34" charset="0"/>
              </a:rPr>
              <a:t>auch </a:t>
            </a:r>
            <a:r>
              <a:rPr lang="de-CH" altLang="de-DE" sz="4000" dirty="0">
                <a:solidFill>
                  <a:srgbClr val="000000"/>
                </a:solidFill>
                <a:effectLst/>
                <a:latin typeface="Univers LT Std 47 Cn Lt" pitchFamily="34" charset="0"/>
              </a:rPr>
              <a:t>nicht vergeben.“</a:t>
            </a:r>
            <a:endParaRPr lang="de-DE" altLang="de-DE" sz="4000" dirty="0">
              <a:solidFill>
                <a:srgbClr val="000000"/>
              </a:solidFill>
              <a:effectLst/>
              <a:latin typeface="Univers LT Std 47 Cn Lt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051720" y="5055567"/>
            <a:ext cx="64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3600">
                <a:solidFill>
                  <a:srgbClr val="000000"/>
                </a:solidFill>
                <a:effectLst/>
                <a:latin typeface="BeginnerDB" panose="00000400000000000000" pitchFamily="2" charset="0"/>
                <a:ea typeface="+mj-ea"/>
                <a:cs typeface="+mj-cs"/>
              </a:defRPr>
            </a:lvl1pPr>
            <a:lvl2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2pPr>
            <a:lvl3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3pPr>
            <a:lvl4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4pPr>
            <a:lvl5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9pPr>
          </a:lstStyle>
          <a:p>
            <a:pPr algn="r"/>
            <a:r>
              <a:rPr lang="de-DE" altLang="de-DE" sz="2400" dirty="0" smtClean="0">
                <a:latin typeface="Univers LT Std 47 Cn Lt" pitchFamily="34" charset="0"/>
              </a:rPr>
              <a:t>Matthäus-Evangelium 6,15</a:t>
            </a:r>
            <a:endParaRPr lang="de-DE" altLang="de-DE" sz="2400" dirty="0"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24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116632"/>
            <a:ext cx="5400600" cy="3046988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3200" dirty="0">
                <a:solidFill>
                  <a:srgbClr val="000000"/>
                </a:solidFill>
                <a:effectLst/>
                <a:latin typeface="Univers LT Std 47 Cn Lt" pitchFamily="34" charset="0"/>
              </a:rPr>
              <a:t>„Geht nachsichtig miteinander um und vergebt einander, wenn einer dem anderen etwas vorzuwerfen hat. Genauso, wie der Herr euch vergeben hat, sollt auch ihr einander vergeben.“</a:t>
            </a:r>
            <a:endParaRPr lang="de-DE" altLang="de-DE" sz="3200" dirty="0">
              <a:solidFill>
                <a:srgbClr val="000000"/>
              </a:solidFill>
              <a:effectLst/>
              <a:latin typeface="Univers LT Std 47 Cn Lt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691680" y="5050797"/>
            <a:ext cx="64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3600">
                <a:solidFill>
                  <a:srgbClr val="000000"/>
                </a:solidFill>
                <a:effectLst/>
                <a:latin typeface="BeginnerDB" panose="00000400000000000000" pitchFamily="2" charset="0"/>
                <a:ea typeface="+mj-ea"/>
                <a:cs typeface="+mj-cs"/>
              </a:defRPr>
            </a:lvl1pPr>
            <a:lvl2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2pPr>
            <a:lvl3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3pPr>
            <a:lvl4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4pPr>
            <a:lvl5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9pPr>
          </a:lstStyle>
          <a:p>
            <a:pPr algn="r"/>
            <a:r>
              <a:rPr lang="de-DE" altLang="de-DE" sz="2400" dirty="0" smtClean="0">
                <a:latin typeface="Univers LT Std 47 Cn Lt" pitchFamily="34" charset="0"/>
              </a:rPr>
              <a:t>Kolosser-Brief 3,13</a:t>
            </a:r>
            <a:endParaRPr lang="de-DE" altLang="de-DE" sz="2400" dirty="0"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24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95141"/>
            <a:ext cx="5575034" cy="3477875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400" dirty="0">
                <a:solidFill>
                  <a:srgbClr val="000000"/>
                </a:solidFill>
                <a:effectLst/>
                <a:latin typeface="Univers LT Std 47 Cn Lt" pitchFamily="34" charset="0"/>
              </a:rPr>
              <a:t>„Und vergib uns unsere Schulden, wie auch wir denen vergeben haben, die an uns schuldig wurden.“</a:t>
            </a:r>
            <a:endParaRPr lang="de-DE" altLang="de-DE" sz="4400" dirty="0">
              <a:solidFill>
                <a:srgbClr val="000000"/>
              </a:solidFill>
              <a:effectLst/>
              <a:latin typeface="Univers LT Std 47 Cn Lt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67744" y="5069816"/>
            <a:ext cx="64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3600">
                <a:solidFill>
                  <a:srgbClr val="000000"/>
                </a:solidFill>
                <a:effectLst/>
                <a:latin typeface="BeginnerDB" panose="00000400000000000000" pitchFamily="2" charset="0"/>
                <a:ea typeface="+mj-ea"/>
                <a:cs typeface="+mj-cs"/>
              </a:defRPr>
            </a:lvl1pPr>
            <a:lvl2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2pPr>
            <a:lvl3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3pPr>
            <a:lvl4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4pPr>
            <a:lvl5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9pPr>
          </a:lstStyle>
          <a:p>
            <a:pPr algn="r"/>
            <a:r>
              <a:rPr lang="de-DE" altLang="de-DE" sz="2400" dirty="0" smtClean="0">
                <a:latin typeface="Univers LT Std 47 Cn Lt" pitchFamily="34" charset="0"/>
              </a:rPr>
              <a:t>Matthäus-Evangelium 6,12</a:t>
            </a:r>
            <a:endParaRPr lang="de-DE" altLang="de-DE" sz="2400" dirty="0"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9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722893"/>
            <a:ext cx="6120680" cy="1015663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6000" dirty="0" smtClean="0">
                <a:solidFill>
                  <a:srgbClr val="000000"/>
                </a:solidFill>
                <a:effectLst/>
                <a:latin typeface="Univers LT Std 47 Cn Lt" pitchFamily="34" charset="0"/>
              </a:rPr>
              <a:t>Schlussgedanke</a:t>
            </a:r>
            <a:endParaRPr lang="de-DE" altLang="de-DE" sz="6000" dirty="0">
              <a:solidFill>
                <a:srgbClr val="000000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3744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44624"/>
            <a:ext cx="5616624" cy="3416320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3600" dirty="0">
                <a:solidFill>
                  <a:srgbClr val="000000"/>
                </a:solidFill>
                <a:effectLst/>
                <a:latin typeface="Univers LT Std 47 Cn Lt" pitchFamily="34" charset="0"/>
              </a:rPr>
              <a:t>„Menschen, die ihre Verfehlungen verheimlichen, haben keinen Erfolg im Leben; aber alle, die ihr Unrecht bekennen und </a:t>
            </a:r>
            <a:r>
              <a:rPr lang="de-CH" altLang="de-DE" sz="3600" dirty="0" smtClean="0">
                <a:solidFill>
                  <a:srgbClr val="000000"/>
                </a:solidFill>
                <a:effectLst/>
                <a:latin typeface="Univers LT Std 47 Cn Lt" pitchFamily="34" charset="0"/>
              </a:rPr>
              <a:t>aufgeben,</a:t>
            </a:r>
            <a:br>
              <a:rPr lang="de-CH" altLang="de-DE" sz="3600" dirty="0" smtClean="0">
                <a:solidFill>
                  <a:srgbClr val="000000"/>
                </a:solidFill>
                <a:effectLst/>
                <a:latin typeface="Univers LT Std 47 Cn Lt" pitchFamily="34" charset="0"/>
              </a:rPr>
            </a:br>
            <a:r>
              <a:rPr lang="de-CH" altLang="de-DE" sz="3600" dirty="0" smtClean="0">
                <a:solidFill>
                  <a:srgbClr val="000000"/>
                </a:solidFill>
                <a:effectLst/>
                <a:latin typeface="Univers LT Std 47 Cn Lt" pitchFamily="34" charset="0"/>
              </a:rPr>
              <a:t>finden </a:t>
            </a:r>
            <a:r>
              <a:rPr lang="de-CH" altLang="de-DE" sz="3600" dirty="0">
                <a:solidFill>
                  <a:srgbClr val="000000"/>
                </a:solidFill>
                <a:effectLst/>
                <a:latin typeface="Univers LT Std 47 Cn Lt" pitchFamily="34" charset="0"/>
              </a:rPr>
              <a:t>Gottes Erbarmen.“</a:t>
            </a:r>
            <a:endParaRPr lang="de-DE" altLang="de-DE" sz="3600" dirty="0">
              <a:solidFill>
                <a:srgbClr val="000000"/>
              </a:solidFill>
              <a:effectLst/>
              <a:latin typeface="Univers LT Std 47 Cn Lt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99592" y="5057679"/>
            <a:ext cx="64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3600">
                <a:solidFill>
                  <a:srgbClr val="000000"/>
                </a:solidFill>
                <a:effectLst/>
                <a:latin typeface="BeginnerDB" panose="00000400000000000000" pitchFamily="2" charset="0"/>
                <a:ea typeface="+mj-ea"/>
                <a:cs typeface="+mj-cs"/>
              </a:defRPr>
            </a:lvl1pPr>
            <a:lvl2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2pPr>
            <a:lvl3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3pPr>
            <a:lvl4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4pPr>
            <a:lvl5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9pPr>
          </a:lstStyle>
          <a:p>
            <a:pPr algn="r"/>
            <a:r>
              <a:rPr lang="de-DE" altLang="de-DE" sz="2400" dirty="0" smtClean="0">
                <a:latin typeface="Univers LT Std 47 Cn Lt" pitchFamily="34" charset="0"/>
              </a:rPr>
              <a:t>Sprüche 28,13</a:t>
            </a:r>
            <a:endParaRPr lang="de-DE" altLang="de-DE" sz="2400" dirty="0"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6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64363"/>
            <a:ext cx="5400600" cy="3477875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400" dirty="0">
                <a:solidFill>
                  <a:srgbClr val="000000"/>
                </a:solidFill>
                <a:effectLst/>
                <a:latin typeface="Univers LT Std 47 Cn Lt" pitchFamily="34" charset="0"/>
              </a:rPr>
              <a:t>„Und vergib uns unsere Schulden, wie auch wir denen vergeben haben, die an uns schuldig wurden.“</a:t>
            </a:r>
            <a:endParaRPr lang="de-DE" altLang="de-DE" sz="4400" dirty="0">
              <a:solidFill>
                <a:srgbClr val="000000"/>
              </a:solidFill>
              <a:effectLst/>
              <a:latin typeface="Univers LT Std 47 Cn Lt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63688" y="5097436"/>
            <a:ext cx="64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3600">
                <a:solidFill>
                  <a:srgbClr val="000000"/>
                </a:solidFill>
                <a:effectLst/>
                <a:latin typeface="BeginnerDB" panose="00000400000000000000" pitchFamily="2" charset="0"/>
                <a:ea typeface="+mj-ea"/>
                <a:cs typeface="+mj-cs"/>
              </a:defRPr>
            </a:lvl1pPr>
            <a:lvl2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2pPr>
            <a:lvl3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3pPr>
            <a:lvl4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4pPr>
            <a:lvl5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9pPr>
          </a:lstStyle>
          <a:p>
            <a:pPr algn="r"/>
            <a:r>
              <a:rPr lang="de-DE" altLang="de-DE" sz="2400" dirty="0" smtClean="0">
                <a:latin typeface="Univers LT Std 47 Cn Lt" pitchFamily="34" charset="0"/>
              </a:rPr>
              <a:t>Matthäus-Evangelium 6,</a:t>
            </a:r>
            <a:endParaRPr lang="de-DE" altLang="de-DE" sz="2400" dirty="0"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7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242932"/>
            <a:ext cx="5400600" cy="2800767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400" dirty="0">
                <a:solidFill>
                  <a:srgbClr val="000000"/>
                </a:solidFill>
                <a:effectLst/>
                <a:latin typeface="Univers LT Std 47 Cn Lt" pitchFamily="34" charset="0"/>
              </a:rPr>
              <a:t>„Die Frau, die du mir an die Seite gestellt hast, gab mir davon; da habe ich gegessen.“</a:t>
            </a:r>
            <a:endParaRPr lang="de-DE" altLang="de-DE" sz="4400" dirty="0">
              <a:solidFill>
                <a:srgbClr val="000000"/>
              </a:solidFill>
              <a:effectLst/>
              <a:latin typeface="Univers LT Std 47 Cn Lt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43608" y="5055567"/>
            <a:ext cx="64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3600">
                <a:solidFill>
                  <a:srgbClr val="000000"/>
                </a:solidFill>
                <a:effectLst/>
                <a:latin typeface="BeginnerDB" panose="00000400000000000000" pitchFamily="2" charset="0"/>
                <a:ea typeface="+mj-ea"/>
                <a:cs typeface="+mj-cs"/>
              </a:defRPr>
            </a:lvl1pPr>
            <a:lvl2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2pPr>
            <a:lvl3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3pPr>
            <a:lvl4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4pPr>
            <a:lvl5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9pPr>
          </a:lstStyle>
          <a:p>
            <a:pPr algn="r"/>
            <a:r>
              <a:rPr lang="de-DE" altLang="de-DE" sz="2400" dirty="0" smtClean="0">
                <a:latin typeface="Univers LT Std 47 Cn Lt" pitchFamily="34" charset="0"/>
              </a:rPr>
              <a:t>1.Mose 3,12</a:t>
            </a:r>
            <a:endParaRPr lang="de-DE" altLang="de-DE" sz="2400" dirty="0"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64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496" y="116632"/>
            <a:ext cx="5400600" cy="3170099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>
                <a:solidFill>
                  <a:srgbClr val="000000"/>
                </a:solidFill>
                <a:effectLst/>
                <a:latin typeface="Univers LT Std 47 Cn Lt" pitchFamily="34" charset="0"/>
              </a:rPr>
              <a:t>„Meint ihr, der Arm des HERRN sei zu kurz, um euch zu helfen, oder der HERR sei taub und könne euren Hilferuf nicht hören?“</a:t>
            </a:r>
            <a:endParaRPr lang="de-DE" altLang="de-DE" sz="4000" dirty="0">
              <a:solidFill>
                <a:srgbClr val="000000"/>
              </a:solidFill>
              <a:effectLst/>
              <a:latin typeface="Univers LT Std 47 Cn Lt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87624" y="4941168"/>
            <a:ext cx="64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3600">
                <a:solidFill>
                  <a:srgbClr val="000000"/>
                </a:solidFill>
                <a:effectLst/>
                <a:latin typeface="BeginnerDB" panose="00000400000000000000" pitchFamily="2" charset="0"/>
                <a:ea typeface="+mj-ea"/>
                <a:cs typeface="+mj-cs"/>
              </a:defRPr>
            </a:lvl1pPr>
            <a:lvl2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2pPr>
            <a:lvl3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3pPr>
            <a:lvl4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4pPr>
            <a:lvl5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9pPr>
          </a:lstStyle>
          <a:p>
            <a:pPr algn="r"/>
            <a:r>
              <a:rPr lang="de-DE" altLang="de-DE" sz="2400" dirty="0" smtClean="0">
                <a:latin typeface="Univers LT Std 47 Cn Lt" pitchFamily="34" charset="0"/>
              </a:rPr>
              <a:t>Jesaja 59,1</a:t>
            </a:r>
            <a:endParaRPr lang="de-DE" altLang="de-DE" sz="2400" dirty="0"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50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44624"/>
            <a:ext cx="5688632" cy="3785652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000" dirty="0" smtClean="0">
                <a:solidFill>
                  <a:srgbClr val="000000"/>
                </a:solidFill>
                <a:effectLst/>
                <a:latin typeface="Univers LT Std 47 Cn Lt" pitchFamily="34" charset="0"/>
              </a:rPr>
              <a:t>„Wie </a:t>
            </a:r>
            <a:r>
              <a:rPr lang="de-CH" altLang="de-DE" sz="4000" dirty="0">
                <a:solidFill>
                  <a:srgbClr val="000000"/>
                </a:solidFill>
                <a:effectLst/>
                <a:latin typeface="Univers LT Std 47 Cn Lt" pitchFamily="34" charset="0"/>
              </a:rPr>
              <a:t>eine Mauer steht eure Schuld zwischen euch und eurem Gott; wegen eurer Vergehen hat er sich von euch abgewandt und hört euch nicht!“</a:t>
            </a:r>
            <a:endParaRPr lang="de-DE" altLang="de-DE" sz="4000" dirty="0">
              <a:solidFill>
                <a:srgbClr val="000000"/>
              </a:solidFill>
              <a:effectLst/>
              <a:latin typeface="Univers LT Std 47 Cn Lt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15616" y="5054104"/>
            <a:ext cx="64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3600">
                <a:solidFill>
                  <a:srgbClr val="000000"/>
                </a:solidFill>
                <a:effectLst/>
                <a:latin typeface="BeginnerDB" panose="00000400000000000000" pitchFamily="2" charset="0"/>
                <a:ea typeface="+mj-ea"/>
                <a:cs typeface="+mj-cs"/>
              </a:defRPr>
            </a:lvl1pPr>
            <a:lvl2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2pPr>
            <a:lvl3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3pPr>
            <a:lvl4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4pPr>
            <a:lvl5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9pPr>
          </a:lstStyle>
          <a:p>
            <a:pPr algn="r"/>
            <a:r>
              <a:rPr lang="de-DE" altLang="de-DE" sz="2400" dirty="0" smtClean="0">
                <a:latin typeface="Univers LT Std 47 Cn Lt" pitchFamily="34" charset="0"/>
              </a:rPr>
              <a:t>Jesaja 59,1</a:t>
            </a:r>
            <a:endParaRPr lang="de-DE" altLang="de-DE" sz="2400" dirty="0"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01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0"/>
            <a:ext cx="5400600" cy="3785652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800" dirty="0">
                <a:solidFill>
                  <a:srgbClr val="000000"/>
                </a:solidFill>
                <a:effectLst/>
                <a:latin typeface="Univers LT Std 47 Cn Lt" pitchFamily="34" charset="0"/>
              </a:rPr>
              <a:t>„Und vergib uns unsere Schulden, wie auch wir denen vergeben haben, die an uns schuldig wurden.“</a:t>
            </a:r>
            <a:endParaRPr lang="de-DE" altLang="de-DE" sz="4800" dirty="0">
              <a:solidFill>
                <a:srgbClr val="000000"/>
              </a:solidFill>
              <a:effectLst/>
              <a:latin typeface="Univers LT Std 47 Cn Lt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491680" y="5055567"/>
            <a:ext cx="64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3600">
                <a:solidFill>
                  <a:srgbClr val="000000"/>
                </a:solidFill>
                <a:effectLst/>
                <a:latin typeface="BeginnerDB" panose="00000400000000000000" pitchFamily="2" charset="0"/>
                <a:ea typeface="+mj-ea"/>
                <a:cs typeface="+mj-cs"/>
              </a:defRPr>
            </a:lvl1pPr>
            <a:lvl2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2pPr>
            <a:lvl3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3pPr>
            <a:lvl4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4pPr>
            <a:lvl5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9pPr>
          </a:lstStyle>
          <a:p>
            <a:pPr algn="r"/>
            <a:r>
              <a:rPr lang="de-DE" altLang="de-DE" sz="2400" dirty="0" smtClean="0">
                <a:latin typeface="Univers LT Std 47 Cn Lt" pitchFamily="34" charset="0"/>
              </a:rPr>
              <a:t>Matthäus-Evangelium 6,12</a:t>
            </a:r>
            <a:endParaRPr lang="de-DE" altLang="de-DE" sz="2400" dirty="0"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58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90498"/>
            <a:ext cx="8784976" cy="1754326"/>
          </a:xfrm>
        </p:spPr>
        <p:txBody>
          <a:bodyPr>
            <a:spAutoFit/>
          </a:bodyPr>
          <a:lstStyle/>
          <a:p>
            <a:pPr algn="l"/>
            <a:r>
              <a:rPr lang="de-DE" altLang="de-DE" dirty="0" smtClean="0">
                <a:solidFill>
                  <a:srgbClr val="000000"/>
                </a:solidFill>
                <a:effectLst/>
                <a:latin typeface="Univers LT Std 47 Cn Lt" pitchFamily="34" charset="0"/>
              </a:rPr>
              <a:t>I. Das Geschenk</a:t>
            </a:r>
            <a:br>
              <a:rPr lang="de-DE" altLang="de-DE" dirty="0" smtClean="0">
                <a:solidFill>
                  <a:srgbClr val="000000"/>
                </a:solidFill>
                <a:effectLst/>
                <a:latin typeface="Univers LT Std 47 Cn Lt" pitchFamily="34" charset="0"/>
              </a:rPr>
            </a:br>
            <a:r>
              <a:rPr lang="de-DE" altLang="de-DE" dirty="0" smtClean="0">
                <a:solidFill>
                  <a:srgbClr val="000000"/>
                </a:solidFill>
                <a:effectLst/>
                <a:latin typeface="Univers LT Std 47 Cn Lt" pitchFamily="34" charset="0"/>
              </a:rPr>
              <a:t>der Vergebung</a:t>
            </a:r>
            <a:endParaRPr lang="de-DE" altLang="de-DE" dirty="0">
              <a:solidFill>
                <a:srgbClr val="000000"/>
              </a:solidFill>
              <a:effectLst/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78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544" y="116632"/>
            <a:ext cx="5944616" cy="2400657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5000" dirty="0">
                <a:solidFill>
                  <a:srgbClr val="000000"/>
                </a:solidFill>
                <a:effectLst/>
                <a:latin typeface="Univers LT Std 47 Cn Lt" pitchFamily="34" charset="0"/>
              </a:rPr>
              <a:t>„Was könnte ein Mensch als Gegenwert für sein Leben geben?“</a:t>
            </a:r>
            <a:endParaRPr lang="de-DE" altLang="de-DE" sz="5000" dirty="0">
              <a:solidFill>
                <a:srgbClr val="000000"/>
              </a:solidFill>
              <a:effectLst/>
              <a:latin typeface="Univers LT Std 47 Cn Lt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483568" y="5055567"/>
            <a:ext cx="64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3600">
                <a:solidFill>
                  <a:srgbClr val="000000"/>
                </a:solidFill>
                <a:effectLst/>
                <a:latin typeface="BeginnerDB" panose="00000400000000000000" pitchFamily="2" charset="0"/>
                <a:ea typeface="+mj-ea"/>
                <a:cs typeface="+mj-cs"/>
              </a:defRPr>
            </a:lvl1pPr>
            <a:lvl2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2pPr>
            <a:lvl3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3pPr>
            <a:lvl4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4pPr>
            <a:lvl5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9pPr>
          </a:lstStyle>
          <a:p>
            <a:pPr algn="r"/>
            <a:r>
              <a:rPr lang="de-DE" altLang="de-DE" sz="2400" dirty="0" smtClean="0">
                <a:latin typeface="Univers LT Std 47 Cn Lt" pitchFamily="34" charset="0"/>
              </a:rPr>
              <a:t>Markus-Evangelium 8,37</a:t>
            </a:r>
            <a:endParaRPr lang="de-DE" altLang="de-DE" sz="2400" dirty="0"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60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544" y="44624"/>
            <a:ext cx="5584576" cy="2308324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800" dirty="0">
                <a:solidFill>
                  <a:srgbClr val="000000"/>
                </a:solidFill>
                <a:effectLst/>
                <a:latin typeface="Univers LT Std 47 Cn Lt" pitchFamily="34" charset="0"/>
              </a:rPr>
              <a:t>„Ich bin gekommen, die Sünder zu rufen und nicht die Gerechten.“</a:t>
            </a:r>
            <a:endParaRPr lang="de-DE" altLang="de-DE" sz="4800" dirty="0">
              <a:solidFill>
                <a:srgbClr val="000000"/>
              </a:solidFill>
              <a:effectLst/>
              <a:latin typeface="Univers LT Std 47 Cn Lt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699592" y="5127575"/>
            <a:ext cx="640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3600">
                <a:solidFill>
                  <a:srgbClr val="000000"/>
                </a:solidFill>
                <a:effectLst/>
                <a:latin typeface="BeginnerDB" panose="00000400000000000000" pitchFamily="2" charset="0"/>
                <a:ea typeface="+mj-ea"/>
                <a:cs typeface="+mj-cs"/>
              </a:defRPr>
            </a:lvl1pPr>
            <a:lvl2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2pPr>
            <a:lvl3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3pPr>
            <a:lvl4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4pPr>
            <a:lvl5pPr algn="ctr" eaLnBrk="1" hangingPunct="1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9pPr>
          </a:lstStyle>
          <a:p>
            <a:pPr algn="r"/>
            <a:r>
              <a:rPr lang="de-DE" altLang="de-DE" sz="2400" dirty="0" smtClean="0">
                <a:latin typeface="Univers LT Std 47 Cn Lt" pitchFamily="34" charset="0"/>
              </a:rPr>
              <a:t>Matthäus-Evangelium 9,13</a:t>
            </a:r>
            <a:endParaRPr lang="de-DE" altLang="de-DE" sz="2400" dirty="0">
              <a:latin typeface="Univers LT Std 47 Cn L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0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vorlage 'Berggipfel'">
  <a:themeElements>
    <a:clrScheme name="Default Design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Designvorlage 'Berggipfel'</Template>
  <TotalTime>0</TotalTime>
  <Words>650</Words>
  <Application>Microsoft Office PowerPoint</Application>
  <PresentationFormat>Bildschirmpräsentation (4:3)</PresentationFormat>
  <Paragraphs>82</Paragraphs>
  <Slides>28</Slides>
  <Notes>28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29" baseType="lpstr">
      <vt:lpstr>Designvorlage 'Berggipfel'</vt:lpstr>
      <vt:lpstr>Du vergibst mir!</vt:lpstr>
      <vt:lpstr>„Die Schlange ist schuld, sie hat mich zum Essen verführt!“</vt:lpstr>
      <vt:lpstr>„Die Frau, die du mir an die Seite gestellt hast, gab mir davon; da habe ich gegessen.“</vt:lpstr>
      <vt:lpstr>„Meint ihr, der Arm des HERRN sei zu kurz, um euch zu helfen, oder der HERR sei taub und könne euren Hilferuf nicht hören?“</vt:lpstr>
      <vt:lpstr>„Wie eine Mauer steht eure Schuld zwischen euch und eurem Gott; wegen eurer Vergehen hat er sich von euch abgewandt und hört euch nicht!“</vt:lpstr>
      <vt:lpstr>„Und vergib uns unsere Schulden, wie auch wir denen vergeben haben, die an uns schuldig wurden.“</vt:lpstr>
      <vt:lpstr>I. Das Geschenk der Vergebung</vt:lpstr>
      <vt:lpstr>„Was könnte ein Mensch als Gegenwert für sein Leben geben?“</vt:lpstr>
      <vt:lpstr>„Ich bin gekommen, die Sünder zu rufen und nicht die Gerechten.“</vt:lpstr>
      <vt:lpstr>„Liebe, Sünde, Leidenschaft, das ist meine Welt. Der liebe Gott weiss, dass ich kein Engel bin so‘n kleiner Teufel steckt doch in jedem drin. Der liebe Gott weiss, dass ich kein Engel bin – Das mit dem Himmel, das kriegen wir schon hin!“</vt:lpstr>
      <vt:lpstr>„Ich bin verloren! Ich bin unwürdig, den HERRN zu preisen, und lebe unter einem Volk, das genauso unwürdig ist.“</vt:lpstr>
      <vt:lpstr>„HERR, erst wollte ich meine Schuld verschweigen; doch davon wurde ich so krank, dass ich von früh bis spät nur stöhnen konnte.“</vt:lpstr>
      <vt:lpstr>„Ich spürte deine Hand bei Tag und Nacht; sie drückte mich zu Boden, liess meine Lebenskraft entschwinden wie in der schlimmsten Sommerdürre.“</vt:lpstr>
      <vt:lpstr>„Darum entschloss ich mich, dir meine Verfehlungen zu bekennen. Was ich getan hatte, gestand ich dir; ich verschwieg dir meine Schuld nicht länger. Und du - du hast mir alles vergeben!“</vt:lpstr>
      <vt:lpstr>„Gott hat Christus, der ohne Sünde war, an unserer Stelle als Sünder verurteilt, damit wir durch ihn vor Gott als gerecht bestehen können.“</vt:lpstr>
      <vt:lpstr>„Und vergib uns unsere Schulden.“</vt:lpstr>
      <vt:lpstr>II. Das Ausmass der Vergebung</vt:lpstr>
      <vt:lpstr>„Und vergibt uns unsere Schulden, wie auch wir denen vergeben haben, die an uns schuldig wurden.“</vt:lpstr>
      <vt:lpstr>„Denn so, wie ihr über andere urteilt, werdet ihr selbst beurteilt werden, und mit dem Mass, das ihr bei anderen anlegt, werdet ihr selbst gemessen werden.“</vt:lpstr>
      <vt:lpstr>„Voller Zorn übergab ihn der Herr den Folterknechten, bis er ihm alles zurückgezahlt hätte, was er ihm schuldig war.“</vt:lpstr>
      <vt:lpstr>„So wird auch mein Vater im Himmel jeden von euch behandeln, der seinem Bruder nicht von Herzen vergibt.“</vt:lpstr>
      <vt:lpstr>„Wenn ihr den Menschen ihre Verfehlungen vergebt, wird euer Vater im Himmel euch auch vergeben.“</vt:lpstr>
      <vt:lpstr>„Wenn ihr aber den Menschen nicht vergebt, wird euer Vater im Himmel euch eure Verfehlungen auch nicht vergeben.“</vt:lpstr>
      <vt:lpstr>„Geht nachsichtig miteinander um und vergebt einander, wenn einer dem anderen etwas vorzuwerfen hat. Genauso, wie der Herr euch vergeben hat, sollt auch ihr einander vergeben.“</vt:lpstr>
      <vt:lpstr>„Und vergib uns unsere Schulden, wie auch wir denen vergeben haben, die an uns schuldig wurden.“</vt:lpstr>
      <vt:lpstr>Schlussgedanke</vt:lpstr>
      <vt:lpstr>„Menschen, die ihre Verfehlungen verheimlichen, haben keinen Erfolg im Leben; aber alle, die ihr Unrecht bekennen und aufgeben, finden Gottes Erbarmen.“</vt:lpstr>
      <vt:lpstr>„Und vergib uns unsere Schulden, wie auch wir denen vergeben haben, die an uns schuldig wurden.“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Unser Vater! - Teil 5/6 - Du vergibst mir! - Folien</dc:title>
  <dc:creator>Jürg Birnstiel</dc:creator>
  <cp:lastModifiedBy>Me</cp:lastModifiedBy>
  <cp:revision>91</cp:revision>
  <dcterms:created xsi:type="dcterms:W3CDTF">2013-11-12T15:20:47Z</dcterms:created>
  <dcterms:modified xsi:type="dcterms:W3CDTF">2014-04-21T07:36:02Z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TC102037911031</vt:lpwstr>
  </property>
</Properties>
</file>