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8"/>
  </p:notesMasterIdLst>
  <p:sldIdLst>
    <p:sldId id="256" r:id="rId3"/>
    <p:sldId id="430" r:id="rId4"/>
    <p:sldId id="1171" r:id="rId5"/>
    <p:sldId id="1201" r:id="rId6"/>
    <p:sldId id="1202" r:id="rId7"/>
    <p:sldId id="1203" r:id="rId8"/>
    <p:sldId id="1204" r:id="rId9"/>
    <p:sldId id="1205" r:id="rId10"/>
    <p:sldId id="1206" r:id="rId11"/>
    <p:sldId id="1208" r:id="rId12"/>
    <p:sldId id="1207" r:id="rId13"/>
    <p:sldId id="263" r:id="rId14"/>
    <p:sldId id="1209" r:id="rId15"/>
    <p:sldId id="1210" r:id="rId16"/>
    <p:sldId id="1211" r:id="rId17"/>
  </p:sldIdLst>
  <p:sldSz cx="9144000" cy="6858000" type="screen4x3"/>
  <p:notesSz cx="6858000" cy="9144000"/>
  <p:defaultTextStyle>
    <a:defPPr>
      <a:defRPr lang="de-CH"/>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000066"/>
    <a:srgbClr val="CC0000"/>
    <a:srgbClr val="FFFF00"/>
    <a:srgbClr val="FFCC00"/>
    <a:srgbClr val="A50021"/>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9" autoAdjust="0"/>
    <p:restoredTop sz="90221" autoAdjust="0"/>
  </p:normalViewPr>
  <p:slideViewPr>
    <p:cSldViewPr>
      <p:cViewPr>
        <p:scale>
          <a:sx n="90" d="100"/>
          <a:sy n="90" d="100"/>
        </p:scale>
        <p:origin x="-2250" y="-7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6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416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416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6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16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416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4958D01-972E-4402-9164-DD11B4DE034A}" type="slidenum">
              <a:rPr lang="de-DE"/>
              <a:pPr/>
              <a:t>‹Nr.›</a:t>
            </a:fld>
            <a:endParaRPr lang="de-DE"/>
          </a:p>
        </p:txBody>
      </p:sp>
    </p:spTree>
    <p:extLst>
      <p:ext uri="{BB962C8B-B14F-4D97-AF65-F5344CB8AC3E}">
        <p14:creationId xmlns:p14="http://schemas.microsoft.com/office/powerpoint/2010/main" val="34745759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2133600"/>
            <a:ext cx="6705600" cy="1905000"/>
          </a:xfrm>
        </p:spPr>
        <p:txBody>
          <a:bodyPr/>
          <a:lstStyle>
            <a:lvl1pPr>
              <a:defRPr sz="4400"/>
            </a:lvl1pPr>
          </a:lstStyle>
          <a:p>
            <a:r>
              <a:rPr lang="de-CH"/>
              <a:t>Titelmasterformat durch Klicken bearbeiten</a:t>
            </a:r>
          </a:p>
        </p:txBody>
      </p:sp>
      <p:sp>
        <p:nvSpPr>
          <p:cNvPr id="3075" name="Rectangle 3"/>
          <p:cNvSpPr>
            <a:spLocks noGrp="1" noChangeArrowheads="1"/>
          </p:cNvSpPr>
          <p:nvPr>
            <p:ph type="subTitle" idx="1"/>
          </p:nvPr>
        </p:nvSpPr>
        <p:spPr>
          <a:xfrm>
            <a:off x="1143000" y="4419600"/>
            <a:ext cx="6858000" cy="1601788"/>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r>
              <a:rPr lang="de-CH"/>
              <a:t>Formatvorlage des Untertitelmasters durch Klicken bearbeiten</a:t>
            </a:r>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endParaRPr lang="de-CH"/>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de-CH"/>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25F393E1-9487-40D9-9C76-FDBAC8790A90}" type="slidenum">
              <a:rPr lang="de-CH"/>
              <a:pPr/>
              <a:t>‹Nr.›</a:t>
            </a:fld>
            <a:endParaRPr lang="de-CH"/>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83119B74-C38A-4131-9B94-4B0FE25040F2}" type="slidenum">
              <a:rPr lang="de-CH"/>
              <a:pPr/>
              <a:t>‹Nr.›</a:t>
            </a:fld>
            <a:endParaRPr lang="de-CH"/>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C7C8A486-E23A-455A-A7E6-DB79AC8C944D}" type="slidenum">
              <a:rPr lang="de-CH"/>
              <a:pPr/>
              <a:t>‹Nr.›</a:t>
            </a:fld>
            <a:endParaRPr lang="de-CH"/>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577538" name="Rectangle 2"/>
          <p:cNvSpPr>
            <a:spLocks noGrp="1" noChangeArrowheads="1"/>
          </p:cNvSpPr>
          <p:nvPr>
            <p:ph type="ctrTitle"/>
          </p:nvPr>
        </p:nvSpPr>
        <p:spPr>
          <a:xfrm>
            <a:off x="1219200" y="2133600"/>
            <a:ext cx="6705600" cy="1905000"/>
          </a:xfrm>
        </p:spPr>
        <p:txBody>
          <a:bodyPr/>
          <a:lstStyle>
            <a:lvl1pPr algn="ctr">
              <a:defRPr sz="4400"/>
            </a:lvl1pPr>
          </a:lstStyle>
          <a:p>
            <a:r>
              <a:rPr lang="de-CH"/>
              <a:t>Titelmasterformat durch Klicken bearbeiten</a:t>
            </a:r>
          </a:p>
        </p:txBody>
      </p:sp>
      <p:sp>
        <p:nvSpPr>
          <p:cNvPr id="577539" name="Rectangle 3"/>
          <p:cNvSpPr>
            <a:spLocks noGrp="1" noChangeArrowheads="1"/>
          </p:cNvSpPr>
          <p:nvPr>
            <p:ph type="subTitle" idx="1"/>
          </p:nvPr>
        </p:nvSpPr>
        <p:spPr>
          <a:xfrm>
            <a:off x="1143000" y="4419600"/>
            <a:ext cx="6858000" cy="685800"/>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r>
              <a:rPr lang="de-CH"/>
              <a:t>Formatvorlage des Untertitelmasters durch Klicken bearbeiten</a:t>
            </a:r>
          </a:p>
        </p:txBody>
      </p:sp>
      <p:sp>
        <p:nvSpPr>
          <p:cNvPr id="577540" name="Rectangle 4"/>
          <p:cNvSpPr>
            <a:spLocks noGrp="1" noChangeArrowheads="1"/>
          </p:cNvSpPr>
          <p:nvPr>
            <p:ph type="dt" sz="half" idx="2"/>
          </p:nvPr>
        </p:nvSpPr>
        <p:spPr>
          <a:xfrm>
            <a:off x="228600" y="6248400"/>
            <a:ext cx="1905000" cy="457200"/>
          </a:xfrm>
          <a:effectLst>
            <a:outerShdw dist="35921" dir="2700000" algn="ctr" rotWithShape="0">
              <a:srgbClr val="000000"/>
            </a:outerShdw>
          </a:effectLst>
        </p:spPr>
        <p:txBody>
          <a:bodyPr/>
          <a:lstStyle>
            <a:lvl1pPr>
              <a:defRPr>
                <a:solidFill>
                  <a:srgbClr val="FFFFFF"/>
                </a:solidFill>
                <a:latin typeface="+mj-lt"/>
              </a:defRPr>
            </a:lvl1pPr>
          </a:lstStyle>
          <a:p>
            <a:endParaRPr lang="de-CH"/>
          </a:p>
        </p:txBody>
      </p:sp>
      <p:sp>
        <p:nvSpPr>
          <p:cNvPr id="577541" name="Rectangle 5"/>
          <p:cNvSpPr>
            <a:spLocks noGrp="1" noChangeArrowheads="1"/>
          </p:cNvSpPr>
          <p:nvPr>
            <p:ph type="ftr" sz="quarter" idx="3"/>
          </p:nvPr>
        </p:nvSpPr>
        <p:spPr>
          <a:xfrm>
            <a:off x="2362200" y="6248400"/>
            <a:ext cx="4343400" cy="457200"/>
          </a:xfrm>
          <a:effectLst>
            <a:outerShdw dist="35921" dir="2700000" algn="ctr" rotWithShape="0">
              <a:srgbClr val="000000"/>
            </a:outerShdw>
          </a:effectLst>
        </p:spPr>
        <p:txBody>
          <a:bodyPr/>
          <a:lstStyle>
            <a:lvl1pPr>
              <a:defRPr>
                <a:solidFill>
                  <a:srgbClr val="FFFFFF"/>
                </a:solidFill>
              </a:defRPr>
            </a:lvl1pPr>
          </a:lstStyle>
          <a:p>
            <a:endParaRPr lang="de-CH"/>
          </a:p>
        </p:txBody>
      </p:sp>
      <p:sp>
        <p:nvSpPr>
          <p:cNvPr id="577542" name="Rectangle 6"/>
          <p:cNvSpPr>
            <a:spLocks noGrp="1" noChangeArrowheads="1"/>
          </p:cNvSpPr>
          <p:nvPr>
            <p:ph type="sldNum" sz="quarter" idx="4"/>
          </p:nvPr>
        </p:nvSpPr>
        <p:spPr>
          <a:xfrm>
            <a:off x="7010400" y="6248400"/>
            <a:ext cx="1905000" cy="457200"/>
          </a:xfrm>
          <a:effectLst>
            <a:outerShdw dist="35921" dir="2700000" algn="ctr" rotWithShape="0">
              <a:srgbClr val="000000"/>
            </a:outerShdw>
          </a:effectLst>
        </p:spPr>
        <p:txBody>
          <a:bodyPr/>
          <a:lstStyle>
            <a:lvl1pPr>
              <a:defRPr>
                <a:solidFill>
                  <a:srgbClr val="FFFFFF"/>
                </a:solidFill>
              </a:defRPr>
            </a:lvl1pPr>
          </a:lstStyle>
          <a:p>
            <a:fld id="{BBFF152F-9BEA-4068-8452-A3F63F34C830}" type="slidenum">
              <a:rPr lang="de-CH"/>
              <a:pPr/>
              <a:t>‹Nr.›</a:t>
            </a:fld>
            <a:endParaRPr lang="de-CH"/>
          </a:p>
        </p:txBody>
      </p:sp>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347E7AF3-792F-4E6F-9D4A-9A7BC65D7539}" type="slidenum">
              <a:rPr lang="de-CH"/>
              <a:pPr/>
              <a:t>‹Nr.›</a:t>
            </a:fld>
            <a:endParaRPr lang="de-CH"/>
          </a:p>
        </p:txBody>
      </p:sp>
    </p:spTree>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DF1C33F8-BF06-4C47-AFDA-4D317CE37094}" type="slidenum">
              <a:rPr lang="de-CH"/>
              <a:pPr/>
              <a:t>‹Nr.›</a:t>
            </a:fld>
            <a:endParaRPr lang="de-CH"/>
          </a:p>
        </p:txBody>
      </p:sp>
    </p:spTree>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3FABC3E8-6E4D-4023-A29B-E8A99CAD0D6A}" type="slidenum">
              <a:rPr lang="de-CH"/>
              <a:pPr/>
              <a:t>‹Nr.›</a:t>
            </a:fld>
            <a:endParaRPr lang="de-CH"/>
          </a:p>
        </p:txBody>
      </p:sp>
    </p:spTree>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132D63E5-2428-4584-A66E-BD0A356B507C}" type="slidenum">
              <a:rPr lang="de-CH"/>
              <a:pPr/>
              <a:t>‹Nr.›</a:t>
            </a:fld>
            <a:endParaRPr lang="de-CH"/>
          </a:p>
        </p:txBody>
      </p:sp>
    </p:spTree>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F7F6694E-C5FC-400A-8CCD-13567B6A2C99}" type="slidenum">
              <a:rPr lang="de-CH"/>
              <a:pPr/>
              <a:t>‹Nr.›</a:t>
            </a:fld>
            <a:endParaRPr lang="de-CH"/>
          </a:p>
        </p:txBody>
      </p:sp>
    </p:spTree>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D739EE07-5CF3-4F35-B4FA-6C37A157B5C5}" type="slidenum">
              <a:rPr lang="de-CH"/>
              <a:pPr/>
              <a:t>‹Nr.›</a:t>
            </a:fld>
            <a:endParaRPr lang="de-CH"/>
          </a:p>
        </p:txBody>
      </p:sp>
    </p:spTree>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372F3AC9-8114-42A1-AF08-B95C1D51D948}" type="slidenum">
              <a:rPr lang="de-CH"/>
              <a:pPr/>
              <a:t>‹Nr.›</a:t>
            </a:fld>
            <a:endParaRPr lang="de-CH"/>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C2766B09-46DA-4FF9-87CE-945CFF60FE01}" type="slidenum">
              <a:rPr lang="de-CH"/>
              <a:pPr/>
              <a:t>‹Nr.›</a:t>
            </a:fld>
            <a:endParaRPr lang="de-CH"/>
          </a:p>
        </p:txBody>
      </p:sp>
    </p:spTree>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CDBB9EDA-7C9B-43EB-8FDC-A4B3A9E68B4E}" type="slidenum">
              <a:rPr lang="de-CH"/>
              <a:pPr/>
              <a:t>‹Nr.›</a:t>
            </a:fld>
            <a:endParaRPr lang="de-CH"/>
          </a:p>
        </p:txBody>
      </p:sp>
    </p:spTree>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D5F7F82E-B705-4ABD-A4F9-77862BF976A7}" type="slidenum">
              <a:rPr lang="de-CH"/>
              <a:pPr/>
              <a:t>‹Nr.›</a:t>
            </a:fld>
            <a:endParaRPr lang="de-CH"/>
          </a:p>
        </p:txBody>
      </p:sp>
    </p:spTree>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59B3BBB2-80F8-497E-8171-DDCE858453CC}" type="slidenum">
              <a:rPr lang="de-CH"/>
              <a:pPr/>
              <a:t>‹Nr.›</a:t>
            </a:fld>
            <a:endParaRPr lang="de-CH"/>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1DB4DA10-6943-4C58-A7AB-56B75E638A66}" type="slidenum">
              <a:rPr lang="de-CH"/>
              <a:pPr/>
              <a:t>‹Nr.›</a:t>
            </a:fld>
            <a:endParaRPr lang="de-CH"/>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700E91A1-03F5-4FF5-8FB3-4474B5F69D7D}" type="slidenum">
              <a:rPr lang="de-CH"/>
              <a:pPr/>
              <a:t>‹Nr.›</a:t>
            </a:fld>
            <a:endParaRPr lang="de-CH"/>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84B053EA-48A0-4B2A-84FA-23BF88760EA3}" type="slidenum">
              <a:rPr lang="de-CH"/>
              <a:pPr/>
              <a:t>‹Nr.›</a:t>
            </a:fld>
            <a:endParaRPr lang="de-CH"/>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FD146C39-8166-461F-9688-D7225C3052E9}" type="slidenum">
              <a:rPr lang="de-CH"/>
              <a:pPr/>
              <a:t>‹Nr.›</a:t>
            </a:fld>
            <a:endParaRPr lang="de-CH"/>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2883A76C-AFF5-486F-86CB-9F31A316CDD3}" type="slidenum">
              <a:rPr lang="de-CH"/>
              <a:pPr/>
              <a:t>‹Nr.›</a:t>
            </a:fld>
            <a:endParaRPr lang="de-CH"/>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C16B11CF-0331-499B-9C1A-8C95435600E0}" type="slidenum">
              <a:rPr lang="de-CH"/>
              <a:pPr/>
              <a:t>‹Nr.›</a:t>
            </a:fld>
            <a:endParaRPr lang="de-CH"/>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AFF1AD0D-4238-4C8E-BD4C-0C8B17F25E16}" type="slidenum">
              <a:rPr lang="de-CH"/>
              <a:pPr/>
              <a:t>‹Nr.›</a:t>
            </a:fld>
            <a:endParaRPr lang="de-CH"/>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colorTemperature colorTemp="5250"/>
                    </a14:imgEffect>
                    <a14:imgEffect>
                      <a14:saturation sat="187000"/>
                    </a14:imgEffect>
                  </a14:imgLayer>
                </a14:imgProps>
              </a:ext>
            </a:extLst>
          </a:blip>
          <a:srcRect/>
          <a:stretch>
            <a:fillRect l="-5000" r="-5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304800"/>
            <a:ext cx="6400800" cy="14478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1027" name="Rectangle 3"/>
          <p:cNvSpPr>
            <a:spLocks noGrp="1" noChangeArrowheads="1"/>
          </p:cNvSpPr>
          <p:nvPr>
            <p:ph type="body" idx="1"/>
          </p:nvPr>
        </p:nvSpPr>
        <p:spPr bwMode="auto">
          <a:xfrm>
            <a:off x="2133600" y="1981200"/>
            <a:ext cx="6400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21336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de-CH"/>
          </a:p>
        </p:txBody>
      </p:sp>
      <p:sp>
        <p:nvSpPr>
          <p:cNvPr id="1029" name="Rectangle 5"/>
          <p:cNvSpPr>
            <a:spLocks noGrp="1" noChangeArrowheads="1"/>
          </p:cNvSpPr>
          <p:nvPr>
            <p:ph type="ftr" sz="quarter" idx="3"/>
          </p:nvPr>
        </p:nvSpPr>
        <p:spPr bwMode="auto">
          <a:xfrm>
            <a:off x="3886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1030" name="Rectangle 6"/>
          <p:cNvSpPr>
            <a:spLocks noGrp="1" noChangeArrowheads="1"/>
          </p:cNvSpPr>
          <p:nvPr>
            <p:ph type="sldNum" sz="quarter" idx="4"/>
          </p:nvPr>
        </p:nvSpPr>
        <p:spPr bwMode="auto">
          <a:xfrm>
            <a:off x="7239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DBB2C524-66E9-46E2-9E72-642CB209CE0E}"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slow">
    <p:wipe dir="r"/>
  </p:transition>
  <p:txStyles>
    <p:titleStyle>
      <a:lvl1pPr algn="ctr" rtl="0" fontAlgn="base">
        <a:lnSpc>
          <a:spcPct val="80000"/>
        </a:lnSpc>
        <a:spcBef>
          <a:spcPct val="0"/>
        </a:spcBef>
        <a:spcAft>
          <a:spcPct val="0"/>
        </a:spcAft>
        <a:defRPr sz="4000">
          <a:solidFill>
            <a:srgbClr val="FFFFFF"/>
          </a:solidFill>
          <a:latin typeface="+mj-lt"/>
          <a:ea typeface="+mj-ea"/>
          <a:cs typeface="+mj-cs"/>
        </a:defRPr>
      </a:lvl1pPr>
      <a:lvl2pPr algn="ctr" rtl="0" fontAlgn="base">
        <a:lnSpc>
          <a:spcPct val="80000"/>
        </a:lnSpc>
        <a:spcBef>
          <a:spcPct val="0"/>
        </a:spcBef>
        <a:spcAft>
          <a:spcPct val="0"/>
        </a:spcAft>
        <a:defRPr sz="4000">
          <a:solidFill>
            <a:srgbClr val="FFFFFF"/>
          </a:solidFill>
          <a:latin typeface="Arial Rounded MT Bold" pitchFamily="34" charset="0"/>
        </a:defRPr>
      </a:lvl2pPr>
      <a:lvl3pPr algn="ctr" rtl="0" fontAlgn="base">
        <a:lnSpc>
          <a:spcPct val="80000"/>
        </a:lnSpc>
        <a:spcBef>
          <a:spcPct val="0"/>
        </a:spcBef>
        <a:spcAft>
          <a:spcPct val="0"/>
        </a:spcAft>
        <a:defRPr sz="4000">
          <a:solidFill>
            <a:srgbClr val="FFFFFF"/>
          </a:solidFill>
          <a:latin typeface="Arial Rounded MT Bold" pitchFamily="34" charset="0"/>
        </a:defRPr>
      </a:lvl3pPr>
      <a:lvl4pPr algn="ctr" rtl="0" fontAlgn="base">
        <a:lnSpc>
          <a:spcPct val="80000"/>
        </a:lnSpc>
        <a:spcBef>
          <a:spcPct val="0"/>
        </a:spcBef>
        <a:spcAft>
          <a:spcPct val="0"/>
        </a:spcAft>
        <a:defRPr sz="4000">
          <a:solidFill>
            <a:srgbClr val="FFFFFF"/>
          </a:solidFill>
          <a:latin typeface="Arial Rounded MT Bold" pitchFamily="34" charset="0"/>
        </a:defRPr>
      </a:lvl4pPr>
      <a:lvl5pPr algn="ctr" rtl="0" fontAlgn="base">
        <a:lnSpc>
          <a:spcPct val="80000"/>
        </a:lnSpc>
        <a:spcBef>
          <a:spcPct val="0"/>
        </a:spcBef>
        <a:spcAft>
          <a:spcPct val="0"/>
        </a:spcAft>
        <a:defRPr sz="4000">
          <a:solidFill>
            <a:srgbClr val="FFFFFF"/>
          </a:solidFill>
          <a:latin typeface="Arial Rounded MT Bold" pitchFamily="34" charset="0"/>
        </a:defRPr>
      </a:lvl5pPr>
      <a:lvl6pPr marL="457200" algn="ctr" rtl="0" fontAlgn="base">
        <a:lnSpc>
          <a:spcPct val="80000"/>
        </a:lnSpc>
        <a:spcBef>
          <a:spcPct val="0"/>
        </a:spcBef>
        <a:spcAft>
          <a:spcPct val="0"/>
        </a:spcAft>
        <a:defRPr sz="4000">
          <a:solidFill>
            <a:srgbClr val="FFFFFF"/>
          </a:solidFill>
          <a:latin typeface="Arial Rounded MT Bold" pitchFamily="34" charset="0"/>
        </a:defRPr>
      </a:lvl6pPr>
      <a:lvl7pPr marL="914400" algn="ctr" rtl="0" fontAlgn="base">
        <a:lnSpc>
          <a:spcPct val="80000"/>
        </a:lnSpc>
        <a:spcBef>
          <a:spcPct val="0"/>
        </a:spcBef>
        <a:spcAft>
          <a:spcPct val="0"/>
        </a:spcAft>
        <a:defRPr sz="4000">
          <a:solidFill>
            <a:srgbClr val="FFFFFF"/>
          </a:solidFill>
          <a:latin typeface="Arial Rounded MT Bold" pitchFamily="34" charset="0"/>
        </a:defRPr>
      </a:lvl7pPr>
      <a:lvl8pPr marL="1371600" algn="ctr" rtl="0" fontAlgn="base">
        <a:lnSpc>
          <a:spcPct val="80000"/>
        </a:lnSpc>
        <a:spcBef>
          <a:spcPct val="0"/>
        </a:spcBef>
        <a:spcAft>
          <a:spcPct val="0"/>
        </a:spcAft>
        <a:defRPr sz="4000">
          <a:solidFill>
            <a:srgbClr val="FFFFFF"/>
          </a:solidFill>
          <a:latin typeface="Arial Rounded MT Bold" pitchFamily="34" charset="0"/>
        </a:defRPr>
      </a:lvl8pPr>
      <a:lvl9pPr marL="1828800" algn="ctr"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colorTemperature colorTemp="5250"/>
                    </a14:imgEffect>
                    <a14:imgEffect>
                      <a14:saturation sat="187000"/>
                    </a14:imgEffect>
                  </a14:imgLayer>
                </a14:imgProps>
              </a:ext>
            </a:extLst>
          </a:blip>
          <a:srcRect/>
          <a:stretch>
            <a:fillRect l="-5000" r="-5000"/>
          </a:stretch>
        </a:blipFill>
        <a:effectLst/>
      </p:bgPr>
    </p:bg>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bwMode="auto">
          <a:xfrm>
            <a:off x="2133600" y="304800"/>
            <a:ext cx="6400800" cy="14478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576515" name="Rectangle 3"/>
          <p:cNvSpPr>
            <a:spLocks noGrp="1" noChangeArrowheads="1"/>
          </p:cNvSpPr>
          <p:nvPr>
            <p:ph type="body" idx="1"/>
          </p:nvPr>
        </p:nvSpPr>
        <p:spPr bwMode="auto">
          <a:xfrm>
            <a:off x="2133600" y="1981200"/>
            <a:ext cx="6400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576516" name="Rectangle 4"/>
          <p:cNvSpPr>
            <a:spLocks noGrp="1" noChangeArrowheads="1"/>
          </p:cNvSpPr>
          <p:nvPr>
            <p:ph type="dt" sz="half" idx="2"/>
          </p:nvPr>
        </p:nvSpPr>
        <p:spPr bwMode="auto">
          <a:xfrm>
            <a:off x="21336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de-CH"/>
          </a:p>
        </p:txBody>
      </p:sp>
      <p:sp>
        <p:nvSpPr>
          <p:cNvPr id="576517" name="Rectangle 5"/>
          <p:cNvSpPr>
            <a:spLocks noGrp="1" noChangeArrowheads="1"/>
          </p:cNvSpPr>
          <p:nvPr>
            <p:ph type="ftr" sz="quarter" idx="3"/>
          </p:nvPr>
        </p:nvSpPr>
        <p:spPr bwMode="auto">
          <a:xfrm>
            <a:off x="3886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576518" name="Rectangle 6"/>
          <p:cNvSpPr>
            <a:spLocks noGrp="1" noChangeArrowheads="1"/>
          </p:cNvSpPr>
          <p:nvPr>
            <p:ph type="sldNum" sz="quarter" idx="4"/>
          </p:nvPr>
        </p:nvSpPr>
        <p:spPr bwMode="auto">
          <a:xfrm>
            <a:off x="7239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4DCAD81D-9EF3-4B1D-8293-9F3F1B5D216C}"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r"/>
  </p:transition>
  <p:txStyles>
    <p:titleStyle>
      <a:lvl1pPr algn="l" rtl="0" fontAlgn="base">
        <a:lnSpc>
          <a:spcPct val="80000"/>
        </a:lnSpc>
        <a:spcBef>
          <a:spcPct val="0"/>
        </a:spcBef>
        <a:spcAft>
          <a:spcPct val="0"/>
        </a:spcAft>
        <a:defRPr sz="4000">
          <a:solidFill>
            <a:srgbClr val="FFFFFF"/>
          </a:solidFill>
          <a:latin typeface="+mj-lt"/>
          <a:ea typeface="+mj-ea"/>
          <a:cs typeface="+mj-cs"/>
        </a:defRPr>
      </a:lvl1pPr>
      <a:lvl2pPr algn="l" rtl="0" fontAlgn="base">
        <a:lnSpc>
          <a:spcPct val="80000"/>
        </a:lnSpc>
        <a:spcBef>
          <a:spcPct val="0"/>
        </a:spcBef>
        <a:spcAft>
          <a:spcPct val="0"/>
        </a:spcAft>
        <a:defRPr sz="4000">
          <a:solidFill>
            <a:srgbClr val="FFFFFF"/>
          </a:solidFill>
          <a:latin typeface="Arial Rounded MT Bold" pitchFamily="34" charset="0"/>
        </a:defRPr>
      </a:lvl2pPr>
      <a:lvl3pPr algn="l" rtl="0" fontAlgn="base">
        <a:lnSpc>
          <a:spcPct val="80000"/>
        </a:lnSpc>
        <a:spcBef>
          <a:spcPct val="0"/>
        </a:spcBef>
        <a:spcAft>
          <a:spcPct val="0"/>
        </a:spcAft>
        <a:defRPr sz="4000">
          <a:solidFill>
            <a:srgbClr val="FFFFFF"/>
          </a:solidFill>
          <a:latin typeface="Arial Rounded MT Bold" pitchFamily="34" charset="0"/>
        </a:defRPr>
      </a:lvl3pPr>
      <a:lvl4pPr algn="l" rtl="0" fontAlgn="base">
        <a:lnSpc>
          <a:spcPct val="80000"/>
        </a:lnSpc>
        <a:spcBef>
          <a:spcPct val="0"/>
        </a:spcBef>
        <a:spcAft>
          <a:spcPct val="0"/>
        </a:spcAft>
        <a:defRPr sz="4000">
          <a:solidFill>
            <a:srgbClr val="FFFFFF"/>
          </a:solidFill>
          <a:latin typeface="Arial Rounded MT Bold" pitchFamily="34" charset="0"/>
        </a:defRPr>
      </a:lvl4pPr>
      <a:lvl5pPr algn="l" rtl="0" fontAlgn="base">
        <a:lnSpc>
          <a:spcPct val="80000"/>
        </a:lnSpc>
        <a:spcBef>
          <a:spcPct val="0"/>
        </a:spcBef>
        <a:spcAft>
          <a:spcPct val="0"/>
        </a:spcAft>
        <a:defRPr sz="4000">
          <a:solidFill>
            <a:srgbClr val="FFFFFF"/>
          </a:solidFill>
          <a:latin typeface="Arial Rounded MT Bold" pitchFamily="34" charset="0"/>
        </a:defRPr>
      </a:lvl5pPr>
      <a:lvl6pPr marL="457200" algn="l" rtl="0" fontAlgn="base">
        <a:lnSpc>
          <a:spcPct val="80000"/>
        </a:lnSpc>
        <a:spcBef>
          <a:spcPct val="0"/>
        </a:spcBef>
        <a:spcAft>
          <a:spcPct val="0"/>
        </a:spcAft>
        <a:defRPr sz="4000">
          <a:solidFill>
            <a:srgbClr val="FFFFFF"/>
          </a:solidFill>
          <a:latin typeface="Arial Rounded MT Bold" pitchFamily="34" charset="0"/>
        </a:defRPr>
      </a:lvl6pPr>
      <a:lvl7pPr marL="914400" algn="l" rtl="0" fontAlgn="base">
        <a:lnSpc>
          <a:spcPct val="80000"/>
        </a:lnSpc>
        <a:spcBef>
          <a:spcPct val="0"/>
        </a:spcBef>
        <a:spcAft>
          <a:spcPct val="0"/>
        </a:spcAft>
        <a:defRPr sz="4000">
          <a:solidFill>
            <a:srgbClr val="FFFFFF"/>
          </a:solidFill>
          <a:latin typeface="Arial Rounded MT Bold" pitchFamily="34" charset="0"/>
        </a:defRPr>
      </a:lvl7pPr>
      <a:lvl8pPr marL="1371600" algn="l" rtl="0" fontAlgn="base">
        <a:lnSpc>
          <a:spcPct val="80000"/>
        </a:lnSpc>
        <a:spcBef>
          <a:spcPct val="0"/>
        </a:spcBef>
        <a:spcAft>
          <a:spcPct val="0"/>
        </a:spcAft>
        <a:defRPr sz="4000">
          <a:solidFill>
            <a:srgbClr val="FFFFFF"/>
          </a:solidFill>
          <a:latin typeface="Arial Rounded MT Bold" pitchFamily="34" charset="0"/>
        </a:defRPr>
      </a:lvl8pPr>
      <a:lvl9pPr marL="1828800" algn="l"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403648" y="1412776"/>
            <a:ext cx="6599544" cy="1202830"/>
          </a:xfrm>
          <a:prstGeom prst="rect">
            <a:avLst/>
          </a:prstGeom>
          <a:noFill/>
          <a:ln w="25400" cap="flat" cmpd="sng" algn="ctr">
            <a:no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spAutoFit/>
          </a:bodyPr>
          <a:lstStyle>
            <a:lvl1pPr algn="ctr" rtl="0" fontAlgn="base">
              <a:lnSpc>
                <a:spcPct val="80000"/>
              </a:lnSpc>
              <a:spcBef>
                <a:spcPct val="0"/>
              </a:spcBef>
              <a:spcAft>
                <a:spcPct val="0"/>
              </a:spcAft>
              <a:defRPr sz="4400">
                <a:solidFill>
                  <a:schemeClr val="dk1"/>
                </a:solidFill>
                <a:latin typeface="+mn-lt"/>
                <a:ea typeface="+mn-ea"/>
                <a:cs typeface="+mn-cs"/>
              </a:defRPr>
            </a:lvl1pPr>
            <a:lvl2pPr algn="ctr" rtl="0" fontAlgn="base">
              <a:lnSpc>
                <a:spcPct val="80000"/>
              </a:lnSpc>
              <a:spcBef>
                <a:spcPct val="0"/>
              </a:spcBef>
              <a:spcAft>
                <a:spcPct val="0"/>
              </a:spcAft>
              <a:defRPr sz="4000">
                <a:solidFill>
                  <a:schemeClr val="dk1"/>
                </a:solidFill>
                <a:latin typeface="+mn-lt"/>
                <a:ea typeface="+mn-ea"/>
                <a:cs typeface="+mn-cs"/>
              </a:defRPr>
            </a:lvl2pPr>
            <a:lvl3pPr algn="ctr" rtl="0" fontAlgn="base">
              <a:lnSpc>
                <a:spcPct val="80000"/>
              </a:lnSpc>
              <a:spcBef>
                <a:spcPct val="0"/>
              </a:spcBef>
              <a:spcAft>
                <a:spcPct val="0"/>
              </a:spcAft>
              <a:defRPr sz="4000">
                <a:solidFill>
                  <a:schemeClr val="dk1"/>
                </a:solidFill>
                <a:latin typeface="+mn-lt"/>
                <a:ea typeface="+mn-ea"/>
                <a:cs typeface="+mn-cs"/>
              </a:defRPr>
            </a:lvl3pPr>
            <a:lvl4pPr algn="ctr" rtl="0" fontAlgn="base">
              <a:lnSpc>
                <a:spcPct val="80000"/>
              </a:lnSpc>
              <a:spcBef>
                <a:spcPct val="0"/>
              </a:spcBef>
              <a:spcAft>
                <a:spcPct val="0"/>
              </a:spcAft>
              <a:defRPr sz="4000">
                <a:solidFill>
                  <a:schemeClr val="dk1"/>
                </a:solidFill>
                <a:latin typeface="+mn-lt"/>
                <a:ea typeface="+mn-ea"/>
                <a:cs typeface="+mn-cs"/>
              </a:defRPr>
            </a:lvl4pPr>
            <a:lvl5pPr algn="ctr" rtl="0" fontAlgn="base">
              <a:lnSpc>
                <a:spcPct val="80000"/>
              </a:lnSpc>
              <a:spcBef>
                <a:spcPct val="0"/>
              </a:spcBef>
              <a:spcAft>
                <a:spcPct val="0"/>
              </a:spcAft>
              <a:defRPr sz="4000">
                <a:solidFill>
                  <a:schemeClr val="dk1"/>
                </a:solidFill>
                <a:latin typeface="+mn-lt"/>
                <a:ea typeface="+mn-ea"/>
                <a:cs typeface="+mn-cs"/>
              </a:defRPr>
            </a:lvl5pPr>
            <a:lvl6pPr marL="457200" algn="ctr" rtl="0" fontAlgn="base">
              <a:lnSpc>
                <a:spcPct val="80000"/>
              </a:lnSpc>
              <a:spcBef>
                <a:spcPct val="0"/>
              </a:spcBef>
              <a:spcAft>
                <a:spcPct val="0"/>
              </a:spcAft>
              <a:defRPr sz="4000">
                <a:solidFill>
                  <a:schemeClr val="dk1"/>
                </a:solidFill>
                <a:latin typeface="+mn-lt"/>
                <a:ea typeface="+mn-ea"/>
                <a:cs typeface="+mn-cs"/>
              </a:defRPr>
            </a:lvl6pPr>
            <a:lvl7pPr marL="914400" algn="ctr" rtl="0" fontAlgn="base">
              <a:lnSpc>
                <a:spcPct val="80000"/>
              </a:lnSpc>
              <a:spcBef>
                <a:spcPct val="0"/>
              </a:spcBef>
              <a:spcAft>
                <a:spcPct val="0"/>
              </a:spcAft>
              <a:defRPr sz="4000">
                <a:solidFill>
                  <a:schemeClr val="dk1"/>
                </a:solidFill>
                <a:latin typeface="+mn-lt"/>
                <a:ea typeface="+mn-ea"/>
                <a:cs typeface="+mn-cs"/>
              </a:defRPr>
            </a:lvl7pPr>
            <a:lvl8pPr marL="1371600" algn="ctr" rtl="0" fontAlgn="base">
              <a:lnSpc>
                <a:spcPct val="80000"/>
              </a:lnSpc>
              <a:spcBef>
                <a:spcPct val="0"/>
              </a:spcBef>
              <a:spcAft>
                <a:spcPct val="0"/>
              </a:spcAft>
              <a:defRPr sz="4000">
                <a:solidFill>
                  <a:schemeClr val="dk1"/>
                </a:solidFill>
                <a:latin typeface="+mn-lt"/>
                <a:ea typeface="+mn-ea"/>
                <a:cs typeface="+mn-cs"/>
              </a:defRPr>
            </a:lvl8pPr>
            <a:lvl9pPr marL="1828800" algn="ctr" rtl="0" fontAlgn="base">
              <a:lnSpc>
                <a:spcPct val="80000"/>
              </a:lnSpc>
              <a:spcBef>
                <a:spcPct val="0"/>
              </a:spcBef>
              <a:spcAft>
                <a:spcPct val="0"/>
              </a:spcAft>
              <a:defRPr sz="4000">
                <a:solidFill>
                  <a:schemeClr val="dk1"/>
                </a:solidFill>
                <a:latin typeface="+mn-lt"/>
                <a:ea typeface="+mn-ea"/>
                <a:cs typeface="+mn-cs"/>
              </a:defRPr>
            </a:lvl9pPr>
          </a:lstStyle>
          <a:p>
            <a:pPr algn="l"/>
            <a:r>
              <a:rPr lang="de-DE" sz="8800" kern="0" dirty="0" smtClean="0">
                <a:solidFill>
                  <a:schemeClr val="bg1"/>
                </a:solidFill>
                <a:latin typeface="Calibri" pitchFamily="34" charset="0"/>
              </a:rPr>
              <a:t>Wahre Werte</a:t>
            </a:r>
            <a:endParaRPr lang="de-CH" sz="8800" kern="0" dirty="0">
              <a:solidFill>
                <a:schemeClr val="bg1"/>
              </a:solidFill>
              <a:latin typeface="Calibri" pitchFamily="34" charset="0"/>
            </a:endParaRPr>
          </a:p>
        </p:txBody>
      </p:sp>
      <p:sp>
        <p:nvSpPr>
          <p:cNvPr id="6" name="Rectangle 2"/>
          <p:cNvSpPr txBox="1">
            <a:spLocks noChangeArrowheads="1"/>
          </p:cNvSpPr>
          <p:nvPr/>
        </p:nvSpPr>
        <p:spPr bwMode="auto">
          <a:xfrm>
            <a:off x="3059832" y="4797152"/>
            <a:ext cx="5184576" cy="496161"/>
          </a:xfrm>
          <a:prstGeom prst="rect">
            <a:avLst/>
          </a:prstGeom>
          <a:noFill/>
          <a:ln w="9525" cap="flat" cmpd="sng" algn="ctr">
            <a:noFill/>
            <a:prstDash val="solid"/>
            <a:miter lim="800000"/>
            <a:headEnd/>
            <a:tailEnd/>
          </a:ln>
          <a:effectLst/>
        </p:spPr>
        <p:txBody>
          <a:bodyPr vert="horz" wrap="square" lIns="91440" tIns="45720" rIns="91440" bIns="45720" numCol="1" anchor="t" anchorCtr="0" compatLnSpc="1">
            <a:prstTxWarp prst="textNoShape">
              <a:avLst/>
            </a:prstTxWarp>
            <a:spAutoFit/>
          </a:bodyPr>
          <a:lstStyle>
            <a:lvl1pPr algn="r">
              <a:lnSpc>
                <a:spcPct val="80000"/>
              </a:lnSpc>
              <a:defRPr sz="6000">
                <a:solidFill>
                  <a:srgbClr val="75543F"/>
                </a:solidFill>
                <a:effectLst/>
                <a:latin typeface="Calibri" pitchFamily="34" charset="0"/>
              </a:defRPr>
            </a:lvl1pPr>
            <a:lvl2pPr algn="ctr">
              <a:lnSpc>
                <a:spcPct val="80000"/>
              </a:lnSpc>
              <a:defRPr sz="4000"/>
            </a:lvl2pPr>
            <a:lvl3pPr algn="ctr">
              <a:lnSpc>
                <a:spcPct val="80000"/>
              </a:lnSpc>
              <a:defRPr sz="4000"/>
            </a:lvl3pPr>
            <a:lvl4pPr algn="ctr">
              <a:lnSpc>
                <a:spcPct val="80000"/>
              </a:lnSpc>
              <a:defRPr sz="4000"/>
            </a:lvl4pPr>
            <a:lvl5pPr algn="ctr">
              <a:lnSpc>
                <a:spcPct val="80000"/>
              </a:lnSpc>
              <a:defRPr sz="4000"/>
            </a:lvl5pPr>
            <a:lvl6pPr marL="457200" algn="ctr" fontAlgn="base">
              <a:lnSpc>
                <a:spcPct val="80000"/>
              </a:lnSpc>
              <a:spcBef>
                <a:spcPct val="0"/>
              </a:spcBef>
              <a:spcAft>
                <a:spcPct val="0"/>
              </a:spcAft>
              <a:defRPr sz="4000"/>
            </a:lvl6pPr>
            <a:lvl7pPr marL="914400" algn="ctr" fontAlgn="base">
              <a:lnSpc>
                <a:spcPct val="80000"/>
              </a:lnSpc>
              <a:spcBef>
                <a:spcPct val="0"/>
              </a:spcBef>
              <a:spcAft>
                <a:spcPct val="0"/>
              </a:spcAft>
              <a:defRPr sz="4000"/>
            </a:lvl7pPr>
            <a:lvl8pPr marL="1371600" algn="ctr" fontAlgn="base">
              <a:lnSpc>
                <a:spcPct val="80000"/>
              </a:lnSpc>
              <a:spcBef>
                <a:spcPct val="0"/>
              </a:spcBef>
              <a:spcAft>
                <a:spcPct val="0"/>
              </a:spcAft>
              <a:defRPr sz="4000"/>
            </a:lvl8pPr>
            <a:lvl9pPr marL="1828800" algn="ctr" fontAlgn="base">
              <a:lnSpc>
                <a:spcPct val="80000"/>
              </a:lnSpc>
              <a:spcBef>
                <a:spcPct val="0"/>
              </a:spcBef>
              <a:spcAft>
                <a:spcPct val="0"/>
              </a:spcAft>
              <a:defRPr sz="4000"/>
            </a:lvl9pPr>
          </a:lstStyle>
          <a:p>
            <a:pPr marL="0" marR="0" lvl="0" indent="0" algn="r" defTabSz="914400" eaLnBrk="1" fontAlgn="auto" latinLnBrk="0" hangingPunct="1">
              <a:lnSpc>
                <a:spcPct val="80000"/>
              </a:lnSpc>
              <a:spcBef>
                <a:spcPts val="0"/>
              </a:spcBef>
              <a:spcAft>
                <a:spcPts val="0"/>
              </a:spcAft>
              <a:buClrTx/>
              <a:buSzTx/>
              <a:buFontTx/>
              <a:buNone/>
              <a:tabLst/>
              <a:defRPr/>
            </a:pPr>
            <a:r>
              <a:rPr kumimoji="0" lang="de-DE" sz="3200" b="0" i="0" u="none" strike="noStrike" kern="0" cap="none" spc="0" normalizeH="0" baseline="0" noProof="0" dirty="0" smtClean="0">
                <a:ln>
                  <a:noFill/>
                </a:ln>
                <a:solidFill>
                  <a:schemeClr val="bg1"/>
                </a:solidFill>
                <a:effectLst/>
                <a:uLnTx/>
                <a:uFillTx/>
                <a:latin typeface="Calibri" pitchFamily="34" charset="0"/>
                <a:ea typeface="+mn-ea"/>
                <a:cs typeface="+mn-cs"/>
              </a:rPr>
              <a:t>Gedanken zum Schulfanfang</a:t>
            </a:r>
            <a:endParaRPr kumimoji="0" lang="de-DE" sz="3200" b="0" i="0" u="none" strike="noStrike" kern="0" cap="none" spc="0" normalizeH="0" baseline="0" noProof="0" dirty="0">
              <a:ln>
                <a:noFill/>
              </a:ln>
              <a:solidFill>
                <a:schemeClr val="bg1"/>
              </a:solidFill>
              <a:effectLst/>
              <a:uLnTx/>
              <a:uFillTx/>
              <a:latin typeface="Calibri" pitchFamily="34" charset="0"/>
              <a:ea typeface="+mn-ea"/>
              <a:cs typeface="+mn-cs"/>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187624" y="6597352"/>
            <a:ext cx="5832648" cy="243785"/>
          </a:xfrm>
          <a:prstGeom prst="rect">
            <a:avLst/>
          </a:prstGeom>
          <a:noFill/>
          <a:ln w="9525">
            <a:noFill/>
            <a:miter lim="800000"/>
            <a:headEnd/>
            <a:tailEnd/>
          </a:ln>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spAutoFit/>
          </a:bodyPr>
          <a:lstStyle>
            <a:lvl1pPr algn="r">
              <a:lnSpc>
                <a:spcPct val="80000"/>
              </a:lnSpc>
              <a:defRPr sz="6000">
                <a:solidFill>
                  <a:srgbClr val="75543F"/>
                </a:solidFill>
                <a:effectLst/>
                <a:latin typeface="Calibri" pitchFamily="34" charset="0"/>
              </a:defRPr>
            </a:lvl1pPr>
            <a:lvl2pPr algn="ctr">
              <a:lnSpc>
                <a:spcPct val="80000"/>
              </a:lnSpc>
              <a:defRPr sz="4000"/>
            </a:lvl2pPr>
            <a:lvl3pPr algn="ctr">
              <a:lnSpc>
                <a:spcPct val="80000"/>
              </a:lnSpc>
              <a:defRPr sz="4000"/>
            </a:lvl3pPr>
            <a:lvl4pPr algn="ctr">
              <a:lnSpc>
                <a:spcPct val="80000"/>
              </a:lnSpc>
              <a:defRPr sz="4000"/>
            </a:lvl4pPr>
            <a:lvl5pPr algn="ctr">
              <a:lnSpc>
                <a:spcPct val="80000"/>
              </a:lnSpc>
              <a:defRPr sz="4000"/>
            </a:lvl5pPr>
            <a:lvl6pPr marL="457200" algn="ctr" fontAlgn="base">
              <a:lnSpc>
                <a:spcPct val="80000"/>
              </a:lnSpc>
              <a:spcBef>
                <a:spcPct val="0"/>
              </a:spcBef>
              <a:spcAft>
                <a:spcPct val="0"/>
              </a:spcAft>
              <a:defRPr sz="4000"/>
            </a:lvl6pPr>
            <a:lvl7pPr marL="914400" algn="ctr" fontAlgn="base">
              <a:lnSpc>
                <a:spcPct val="80000"/>
              </a:lnSpc>
              <a:spcBef>
                <a:spcPct val="0"/>
              </a:spcBef>
              <a:spcAft>
                <a:spcPct val="0"/>
              </a:spcAft>
              <a:defRPr sz="4000"/>
            </a:lvl7pPr>
            <a:lvl8pPr marL="1371600" algn="ctr" fontAlgn="base">
              <a:lnSpc>
                <a:spcPct val="80000"/>
              </a:lnSpc>
              <a:spcBef>
                <a:spcPct val="0"/>
              </a:spcBef>
              <a:spcAft>
                <a:spcPct val="0"/>
              </a:spcAft>
              <a:defRPr sz="4000"/>
            </a:lvl8pPr>
            <a:lvl9pPr marL="1828800" algn="ctr" fontAlgn="base">
              <a:lnSpc>
                <a:spcPct val="80000"/>
              </a:lnSpc>
              <a:spcBef>
                <a:spcPct val="0"/>
              </a:spcBef>
              <a:spcAft>
                <a:spcPct val="0"/>
              </a:spcAft>
              <a:defRPr sz="4000"/>
            </a:lvl9pPr>
          </a:lstStyle>
          <a:p>
            <a:pPr algn="l"/>
            <a:r>
              <a:rPr lang="de-DE" sz="1200" dirty="0" smtClean="0"/>
              <a:t>Das goldene Kalb</a:t>
            </a:r>
            <a:endParaRPr lang="de-DE" sz="1200" dirty="0"/>
          </a:p>
        </p:txBody>
      </p:sp>
    </p:spTree>
    <p:extLst>
      <p:ext uri="{BB962C8B-B14F-4D97-AF65-F5344CB8AC3E}">
        <p14:creationId xmlns:p14="http://schemas.microsoft.com/office/powerpoint/2010/main" val="182199483"/>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259632" y="1268760"/>
            <a:ext cx="6768752" cy="23030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rtl="0" fontAlgn="base">
              <a:lnSpc>
                <a:spcPct val="80000"/>
              </a:lnSpc>
              <a:spcBef>
                <a:spcPct val="0"/>
              </a:spcBef>
              <a:spcAft>
                <a:spcPct val="0"/>
              </a:spcAft>
              <a:defRPr sz="4400">
                <a:solidFill>
                  <a:srgbClr val="FFFFFF"/>
                </a:solidFill>
                <a:latin typeface="+mj-lt"/>
                <a:ea typeface="+mj-ea"/>
                <a:cs typeface="+mj-cs"/>
              </a:defRPr>
            </a:lvl1pPr>
            <a:lvl2pPr algn="l" rtl="0" fontAlgn="base">
              <a:lnSpc>
                <a:spcPct val="80000"/>
              </a:lnSpc>
              <a:spcBef>
                <a:spcPct val="0"/>
              </a:spcBef>
              <a:spcAft>
                <a:spcPct val="0"/>
              </a:spcAft>
              <a:defRPr sz="4000">
                <a:solidFill>
                  <a:srgbClr val="FFFFFF"/>
                </a:solidFill>
                <a:latin typeface="Arial Rounded MT Bold" pitchFamily="34" charset="0"/>
              </a:defRPr>
            </a:lvl2pPr>
            <a:lvl3pPr algn="l" rtl="0" fontAlgn="base">
              <a:lnSpc>
                <a:spcPct val="80000"/>
              </a:lnSpc>
              <a:spcBef>
                <a:spcPct val="0"/>
              </a:spcBef>
              <a:spcAft>
                <a:spcPct val="0"/>
              </a:spcAft>
              <a:defRPr sz="4000">
                <a:solidFill>
                  <a:srgbClr val="FFFFFF"/>
                </a:solidFill>
                <a:latin typeface="Arial Rounded MT Bold" pitchFamily="34" charset="0"/>
              </a:defRPr>
            </a:lvl3pPr>
            <a:lvl4pPr algn="l" rtl="0" fontAlgn="base">
              <a:lnSpc>
                <a:spcPct val="80000"/>
              </a:lnSpc>
              <a:spcBef>
                <a:spcPct val="0"/>
              </a:spcBef>
              <a:spcAft>
                <a:spcPct val="0"/>
              </a:spcAft>
              <a:defRPr sz="4000">
                <a:solidFill>
                  <a:srgbClr val="FFFFFF"/>
                </a:solidFill>
                <a:latin typeface="Arial Rounded MT Bold" pitchFamily="34" charset="0"/>
              </a:defRPr>
            </a:lvl4pPr>
            <a:lvl5pPr algn="l" rtl="0" fontAlgn="base">
              <a:lnSpc>
                <a:spcPct val="80000"/>
              </a:lnSpc>
              <a:spcBef>
                <a:spcPct val="0"/>
              </a:spcBef>
              <a:spcAft>
                <a:spcPct val="0"/>
              </a:spcAft>
              <a:defRPr sz="4000">
                <a:solidFill>
                  <a:srgbClr val="FFFFFF"/>
                </a:solidFill>
                <a:latin typeface="Arial Rounded MT Bold" pitchFamily="34" charset="0"/>
              </a:defRPr>
            </a:lvl5pPr>
            <a:lvl6pPr marL="457200" algn="l" rtl="0" fontAlgn="base">
              <a:lnSpc>
                <a:spcPct val="80000"/>
              </a:lnSpc>
              <a:spcBef>
                <a:spcPct val="0"/>
              </a:spcBef>
              <a:spcAft>
                <a:spcPct val="0"/>
              </a:spcAft>
              <a:defRPr sz="4000">
                <a:solidFill>
                  <a:srgbClr val="FFFFFF"/>
                </a:solidFill>
                <a:latin typeface="Arial Rounded MT Bold" pitchFamily="34" charset="0"/>
              </a:defRPr>
            </a:lvl6pPr>
            <a:lvl7pPr marL="914400" algn="l" rtl="0" fontAlgn="base">
              <a:lnSpc>
                <a:spcPct val="80000"/>
              </a:lnSpc>
              <a:spcBef>
                <a:spcPct val="0"/>
              </a:spcBef>
              <a:spcAft>
                <a:spcPct val="0"/>
              </a:spcAft>
              <a:defRPr sz="4000">
                <a:solidFill>
                  <a:srgbClr val="FFFFFF"/>
                </a:solidFill>
                <a:latin typeface="Arial Rounded MT Bold" pitchFamily="34" charset="0"/>
              </a:defRPr>
            </a:lvl7pPr>
            <a:lvl8pPr marL="1371600" algn="l" rtl="0" fontAlgn="base">
              <a:lnSpc>
                <a:spcPct val="80000"/>
              </a:lnSpc>
              <a:spcBef>
                <a:spcPct val="0"/>
              </a:spcBef>
              <a:spcAft>
                <a:spcPct val="0"/>
              </a:spcAft>
              <a:defRPr sz="4000">
                <a:solidFill>
                  <a:srgbClr val="FFFFFF"/>
                </a:solidFill>
                <a:latin typeface="Arial Rounded MT Bold" pitchFamily="34" charset="0"/>
              </a:defRPr>
            </a:lvl8pPr>
            <a:lvl9pPr marL="1828800" algn="l" rtl="0" fontAlgn="base">
              <a:lnSpc>
                <a:spcPct val="80000"/>
              </a:lnSpc>
              <a:spcBef>
                <a:spcPct val="0"/>
              </a:spcBef>
              <a:spcAft>
                <a:spcPct val="0"/>
              </a:spcAft>
              <a:defRPr sz="4000">
                <a:solidFill>
                  <a:srgbClr val="FFFFFF"/>
                </a:solidFill>
                <a:latin typeface="Arial Rounded MT Bold" pitchFamily="34" charset="0"/>
              </a:defRPr>
            </a:lvl9pPr>
          </a:lstStyle>
          <a:p>
            <a:pPr algn="l">
              <a:lnSpc>
                <a:spcPts val="4400"/>
              </a:lnSpc>
            </a:pPr>
            <a:r>
              <a:rPr lang="de-CH" sz="2800" dirty="0">
                <a:solidFill>
                  <a:schemeClr val="bg1"/>
                </a:solidFill>
                <a:latin typeface="Calibri" pitchFamily="34" charset="0"/>
                <a:ea typeface="+mn-ea"/>
                <a:cs typeface="+mn-cs"/>
              </a:rPr>
              <a:t>„Gott hat der Welt seine Liebe dadurch gezeigt, dass er seinen einzigen Sohn für sie hergab, damit jeder, der an ihn glaubt, das ewige Leben hat und nicht verloren geht.“</a:t>
            </a:r>
            <a:endParaRPr lang="de-CH" sz="2800" kern="1200" dirty="0">
              <a:solidFill>
                <a:schemeClr val="bg1"/>
              </a:solidFill>
              <a:latin typeface="Calibri" pitchFamily="34" charset="0"/>
              <a:ea typeface="+mn-ea"/>
              <a:cs typeface="+mn-cs"/>
            </a:endParaRPr>
          </a:p>
        </p:txBody>
      </p:sp>
      <p:sp>
        <p:nvSpPr>
          <p:cNvPr id="6" name="Rectangle 2"/>
          <p:cNvSpPr txBox="1">
            <a:spLocks noChangeArrowheads="1"/>
          </p:cNvSpPr>
          <p:nvPr/>
        </p:nvSpPr>
        <p:spPr bwMode="auto">
          <a:xfrm>
            <a:off x="2411760" y="5097306"/>
            <a:ext cx="5832648" cy="407804"/>
          </a:xfrm>
          <a:prstGeom prst="rect">
            <a:avLst/>
          </a:prstGeom>
          <a:noFill/>
          <a:ln w="9525">
            <a:noFill/>
            <a:miter lim="800000"/>
            <a:headEnd/>
            <a:tailEnd/>
          </a:ln>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spAutoFit/>
          </a:bodyPr>
          <a:lstStyle>
            <a:lvl1pPr algn="r">
              <a:lnSpc>
                <a:spcPct val="80000"/>
              </a:lnSpc>
              <a:defRPr sz="6000">
                <a:solidFill>
                  <a:srgbClr val="75543F"/>
                </a:solidFill>
                <a:effectLst/>
                <a:latin typeface="Calibri" pitchFamily="34" charset="0"/>
              </a:defRPr>
            </a:lvl1pPr>
            <a:lvl2pPr algn="ctr">
              <a:lnSpc>
                <a:spcPct val="80000"/>
              </a:lnSpc>
              <a:defRPr sz="4000"/>
            </a:lvl2pPr>
            <a:lvl3pPr algn="ctr">
              <a:lnSpc>
                <a:spcPct val="80000"/>
              </a:lnSpc>
              <a:defRPr sz="4000"/>
            </a:lvl3pPr>
            <a:lvl4pPr algn="ctr">
              <a:lnSpc>
                <a:spcPct val="80000"/>
              </a:lnSpc>
              <a:defRPr sz="4000"/>
            </a:lvl4pPr>
            <a:lvl5pPr algn="ctr">
              <a:lnSpc>
                <a:spcPct val="80000"/>
              </a:lnSpc>
              <a:defRPr sz="4000"/>
            </a:lvl5pPr>
            <a:lvl6pPr marL="457200" algn="ctr" fontAlgn="base">
              <a:lnSpc>
                <a:spcPct val="80000"/>
              </a:lnSpc>
              <a:spcBef>
                <a:spcPct val="0"/>
              </a:spcBef>
              <a:spcAft>
                <a:spcPct val="0"/>
              </a:spcAft>
              <a:defRPr sz="4000"/>
            </a:lvl6pPr>
            <a:lvl7pPr marL="914400" algn="ctr" fontAlgn="base">
              <a:lnSpc>
                <a:spcPct val="80000"/>
              </a:lnSpc>
              <a:spcBef>
                <a:spcPct val="0"/>
              </a:spcBef>
              <a:spcAft>
                <a:spcPct val="0"/>
              </a:spcAft>
              <a:defRPr sz="4000"/>
            </a:lvl7pPr>
            <a:lvl8pPr marL="1371600" algn="ctr" fontAlgn="base">
              <a:lnSpc>
                <a:spcPct val="80000"/>
              </a:lnSpc>
              <a:spcBef>
                <a:spcPct val="0"/>
              </a:spcBef>
              <a:spcAft>
                <a:spcPct val="0"/>
              </a:spcAft>
              <a:defRPr sz="4000"/>
            </a:lvl8pPr>
            <a:lvl9pPr marL="1828800" algn="ctr" fontAlgn="base">
              <a:lnSpc>
                <a:spcPct val="80000"/>
              </a:lnSpc>
              <a:spcBef>
                <a:spcPct val="0"/>
              </a:spcBef>
              <a:spcAft>
                <a:spcPct val="0"/>
              </a:spcAft>
              <a:defRPr sz="4000"/>
            </a:lvl9pPr>
          </a:lstStyle>
          <a:p>
            <a:r>
              <a:rPr lang="de-DE" sz="2500" dirty="0" smtClean="0">
                <a:solidFill>
                  <a:schemeClr val="bg1"/>
                </a:solidFill>
              </a:rPr>
              <a:t>Johannes-Evangelium 3,16</a:t>
            </a:r>
            <a:endParaRPr lang="de-DE" sz="2500" dirty="0">
              <a:solidFill>
                <a:schemeClr val="bg1"/>
              </a:solidFill>
            </a:endParaRPr>
          </a:p>
        </p:txBody>
      </p:sp>
    </p:spTree>
    <p:extLst>
      <p:ext uri="{BB962C8B-B14F-4D97-AF65-F5344CB8AC3E}">
        <p14:creationId xmlns:p14="http://schemas.microsoft.com/office/powerpoint/2010/main" val="1504498682"/>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1475656" y="1412776"/>
            <a:ext cx="6120680" cy="1000851"/>
          </a:xfrm>
          <a:noFill/>
          <a:ln>
            <a:noFill/>
          </a:ln>
        </p:spPr>
        <p:style>
          <a:lnRef idx="2">
            <a:schemeClr val="accent1"/>
          </a:lnRef>
          <a:fillRef idx="1">
            <a:schemeClr val="lt1"/>
          </a:fillRef>
          <a:effectRef idx="0">
            <a:schemeClr val="accent1"/>
          </a:effectRef>
          <a:fontRef idx="minor">
            <a:schemeClr val="dk1"/>
          </a:fontRef>
        </p:style>
        <p:txBody>
          <a:bodyPr wrap="square" anchor="t">
            <a:spAutoFit/>
          </a:bodyPr>
          <a:lstStyle/>
          <a:p>
            <a:pPr algn="l"/>
            <a:r>
              <a:rPr lang="de-DE" sz="7200" dirty="0" smtClean="0">
                <a:solidFill>
                  <a:schemeClr val="bg1"/>
                </a:solidFill>
                <a:effectLst/>
                <a:latin typeface="Calibri" pitchFamily="34" charset="0"/>
              </a:rPr>
              <a:t>Schlussgedanke</a:t>
            </a:r>
            <a:endParaRPr lang="de-CH" sz="7200" dirty="0">
              <a:solidFill>
                <a:schemeClr val="bg1"/>
              </a:solidFill>
              <a:effectLst/>
              <a:latin typeface="Calibri" pitchFamily="34" charset="0"/>
            </a:endParaRPr>
          </a:p>
        </p:txBody>
      </p:sp>
      <p:sp>
        <p:nvSpPr>
          <p:cNvPr id="5" name="Rectangle 2"/>
          <p:cNvSpPr txBox="1">
            <a:spLocks noChangeArrowheads="1"/>
          </p:cNvSpPr>
          <p:nvPr/>
        </p:nvSpPr>
        <p:spPr bwMode="auto">
          <a:xfrm>
            <a:off x="1187624" y="6597352"/>
            <a:ext cx="5832648" cy="243785"/>
          </a:xfrm>
          <a:prstGeom prst="rect">
            <a:avLst/>
          </a:prstGeom>
          <a:noFill/>
          <a:ln w="9525" cap="flat" cmpd="sng" algn="ctr">
            <a:noFill/>
            <a:prstDash val="solid"/>
            <a:miter lim="800000"/>
            <a:headEnd/>
            <a:tailEnd/>
          </a:ln>
          <a:effectLst/>
        </p:spPr>
        <p:txBody>
          <a:bodyPr vert="horz" wrap="square" lIns="91440" tIns="45720" rIns="91440" bIns="45720" numCol="1" anchor="t" anchorCtr="0" compatLnSpc="1">
            <a:prstTxWarp prst="textNoShape">
              <a:avLst/>
            </a:prstTxWarp>
            <a:spAutoFit/>
          </a:bodyPr>
          <a:lstStyle>
            <a:lvl1pPr algn="r">
              <a:lnSpc>
                <a:spcPct val="80000"/>
              </a:lnSpc>
              <a:defRPr sz="6000">
                <a:solidFill>
                  <a:srgbClr val="75543F"/>
                </a:solidFill>
                <a:effectLst/>
                <a:latin typeface="Calibri" pitchFamily="34" charset="0"/>
              </a:defRPr>
            </a:lvl1pPr>
            <a:lvl2pPr algn="ctr">
              <a:lnSpc>
                <a:spcPct val="80000"/>
              </a:lnSpc>
              <a:defRPr sz="4000"/>
            </a:lvl2pPr>
            <a:lvl3pPr algn="ctr">
              <a:lnSpc>
                <a:spcPct val="80000"/>
              </a:lnSpc>
              <a:defRPr sz="4000"/>
            </a:lvl3pPr>
            <a:lvl4pPr algn="ctr">
              <a:lnSpc>
                <a:spcPct val="80000"/>
              </a:lnSpc>
              <a:defRPr sz="4000"/>
            </a:lvl4pPr>
            <a:lvl5pPr algn="ctr">
              <a:lnSpc>
                <a:spcPct val="80000"/>
              </a:lnSpc>
              <a:defRPr sz="4000"/>
            </a:lvl5pPr>
            <a:lvl6pPr marL="457200" algn="ctr" fontAlgn="base">
              <a:lnSpc>
                <a:spcPct val="80000"/>
              </a:lnSpc>
              <a:spcBef>
                <a:spcPct val="0"/>
              </a:spcBef>
              <a:spcAft>
                <a:spcPct val="0"/>
              </a:spcAft>
              <a:defRPr sz="4000"/>
            </a:lvl6pPr>
            <a:lvl7pPr marL="914400" algn="ctr" fontAlgn="base">
              <a:lnSpc>
                <a:spcPct val="80000"/>
              </a:lnSpc>
              <a:spcBef>
                <a:spcPct val="0"/>
              </a:spcBef>
              <a:spcAft>
                <a:spcPct val="0"/>
              </a:spcAft>
              <a:defRPr sz="4000"/>
            </a:lvl7pPr>
            <a:lvl8pPr marL="1371600" algn="ctr" fontAlgn="base">
              <a:lnSpc>
                <a:spcPct val="80000"/>
              </a:lnSpc>
              <a:spcBef>
                <a:spcPct val="0"/>
              </a:spcBef>
              <a:spcAft>
                <a:spcPct val="0"/>
              </a:spcAft>
              <a:defRPr sz="4000"/>
            </a:lvl8pPr>
            <a:lvl9pPr marL="1828800" algn="ctr" fontAlgn="base">
              <a:lnSpc>
                <a:spcPct val="80000"/>
              </a:lnSpc>
              <a:spcBef>
                <a:spcPct val="0"/>
              </a:spcBef>
              <a:spcAft>
                <a:spcPct val="0"/>
              </a:spcAft>
              <a:defRPr sz="4000"/>
            </a:lvl9pPr>
          </a:lstStyle>
          <a:p>
            <a:pPr marL="0" marR="0" lvl="0" indent="0" algn="l" defTabSz="914400" eaLnBrk="1" fontAlgn="auto" latinLnBrk="0" hangingPunct="1">
              <a:lnSpc>
                <a:spcPct val="8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75543F"/>
                </a:solidFill>
                <a:effectLst/>
                <a:uLnTx/>
                <a:uFillTx/>
                <a:latin typeface="Calibri" pitchFamily="34" charset="0"/>
                <a:ea typeface="+mn-ea"/>
                <a:cs typeface="+mn-cs"/>
              </a:rPr>
              <a:t>Das goldene Kalb</a:t>
            </a:r>
            <a:endParaRPr kumimoji="0" lang="de-DE" sz="1200" b="0" i="0" u="none" strike="noStrike" kern="0" cap="none" spc="0" normalizeH="0" baseline="0" noProof="0" dirty="0">
              <a:ln>
                <a:noFill/>
              </a:ln>
              <a:solidFill>
                <a:srgbClr val="75543F"/>
              </a:solidFill>
              <a:effectLst/>
              <a:uLnTx/>
              <a:uFillTx/>
              <a:latin typeface="Calibri" pitchFamily="34" charset="0"/>
              <a:ea typeface="+mn-ea"/>
              <a:cs typeface="+mn-cs"/>
            </a:endParaRPr>
          </a:p>
        </p:txBody>
      </p:sp>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259632" y="1268760"/>
            <a:ext cx="6768752" cy="23030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rtl="0" fontAlgn="base">
              <a:lnSpc>
                <a:spcPct val="80000"/>
              </a:lnSpc>
              <a:spcBef>
                <a:spcPct val="0"/>
              </a:spcBef>
              <a:spcAft>
                <a:spcPct val="0"/>
              </a:spcAft>
              <a:defRPr sz="4400">
                <a:solidFill>
                  <a:srgbClr val="FFFFFF"/>
                </a:solidFill>
                <a:latin typeface="+mj-lt"/>
                <a:ea typeface="+mj-ea"/>
                <a:cs typeface="+mj-cs"/>
              </a:defRPr>
            </a:lvl1pPr>
            <a:lvl2pPr algn="l" rtl="0" fontAlgn="base">
              <a:lnSpc>
                <a:spcPct val="80000"/>
              </a:lnSpc>
              <a:spcBef>
                <a:spcPct val="0"/>
              </a:spcBef>
              <a:spcAft>
                <a:spcPct val="0"/>
              </a:spcAft>
              <a:defRPr sz="4000">
                <a:solidFill>
                  <a:srgbClr val="FFFFFF"/>
                </a:solidFill>
                <a:latin typeface="Arial Rounded MT Bold" pitchFamily="34" charset="0"/>
              </a:defRPr>
            </a:lvl2pPr>
            <a:lvl3pPr algn="l" rtl="0" fontAlgn="base">
              <a:lnSpc>
                <a:spcPct val="80000"/>
              </a:lnSpc>
              <a:spcBef>
                <a:spcPct val="0"/>
              </a:spcBef>
              <a:spcAft>
                <a:spcPct val="0"/>
              </a:spcAft>
              <a:defRPr sz="4000">
                <a:solidFill>
                  <a:srgbClr val="FFFFFF"/>
                </a:solidFill>
                <a:latin typeface="Arial Rounded MT Bold" pitchFamily="34" charset="0"/>
              </a:defRPr>
            </a:lvl3pPr>
            <a:lvl4pPr algn="l" rtl="0" fontAlgn="base">
              <a:lnSpc>
                <a:spcPct val="80000"/>
              </a:lnSpc>
              <a:spcBef>
                <a:spcPct val="0"/>
              </a:spcBef>
              <a:spcAft>
                <a:spcPct val="0"/>
              </a:spcAft>
              <a:defRPr sz="4000">
                <a:solidFill>
                  <a:srgbClr val="FFFFFF"/>
                </a:solidFill>
                <a:latin typeface="Arial Rounded MT Bold" pitchFamily="34" charset="0"/>
              </a:defRPr>
            </a:lvl4pPr>
            <a:lvl5pPr algn="l" rtl="0" fontAlgn="base">
              <a:lnSpc>
                <a:spcPct val="80000"/>
              </a:lnSpc>
              <a:spcBef>
                <a:spcPct val="0"/>
              </a:spcBef>
              <a:spcAft>
                <a:spcPct val="0"/>
              </a:spcAft>
              <a:defRPr sz="4000">
                <a:solidFill>
                  <a:srgbClr val="FFFFFF"/>
                </a:solidFill>
                <a:latin typeface="Arial Rounded MT Bold" pitchFamily="34" charset="0"/>
              </a:defRPr>
            </a:lvl5pPr>
            <a:lvl6pPr marL="457200" algn="l" rtl="0" fontAlgn="base">
              <a:lnSpc>
                <a:spcPct val="80000"/>
              </a:lnSpc>
              <a:spcBef>
                <a:spcPct val="0"/>
              </a:spcBef>
              <a:spcAft>
                <a:spcPct val="0"/>
              </a:spcAft>
              <a:defRPr sz="4000">
                <a:solidFill>
                  <a:srgbClr val="FFFFFF"/>
                </a:solidFill>
                <a:latin typeface="Arial Rounded MT Bold" pitchFamily="34" charset="0"/>
              </a:defRPr>
            </a:lvl6pPr>
            <a:lvl7pPr marL="914400" algn="l" rtl="0" fontAlgn="base">
              <a:lnSpc>
                <a:spcPct val="80000"/>
              </a:lnSpc>
              <a:spcBef>
                <a:spcPct val="0"/>
              </a:spcBef>
              <a:spcAft>
                <a:spcPct val="0"/>
              </a:spcAft>
              <a:defRPr sz="4000">
                <a:solidFill>
                  <a:srgbClr val="FFFFFF"/>
                </a:solidFill>
                <a:latin typeface="Arial Rounded MT Bold" pitchFamily="34" charset="0"/>
              </a:defRPr>
            </a:lvl7pPr>
            <a:lvl8pPr marL="1371600" algn="l" rtl="0" fontAlgn="base">
              <a:lnSpc>
                <a:spcPct val="80000"/>
              </a:lnSpc>
              <a:spcBef>
                <a:spcPct val="0"/>
              </a:spcBef>
              <a:spcAft>
                <a:spcPct val="0"/>
              </a:spcAft>
              <a:defRPr sz="4000">
                <a:solidFill>
                  <a:srgbClr val="FFFFFF"/>
                </a:solidFill>
                <a:latin typeface="Arial Rounded MT Bold" pitchFamily="34" charset="0"/>
              </a:defRPr>
            </a:lvl8pPr>
            <a:lvl9pPr marL="1828800" algn="l" rtl="0" fontAlgn="base">
              <a:lnSpc>
                <a:spcPct val="80000"/>
              </a:lnSpc>
              <a:spcBef>
                <a:spcPct val="0"/>
              </a:spcBef>
              <a:spcAft>
                <a:spcPct val="0"/>
              </a:spcAft>
              <a:defRPr sz="4000">
                <a:solidFill>
                  <a:srgbClr val="FFFFFF"/>
                </a:solidFill>
                <a:latin typeface="Arial Rounded MT Bold" pitchFamily="34" charset="0"/>
              </a:defRPr>
            </a:lvl9pPr>
          </a:lstStyle>
          <a:p>
            <a:pPr algn="l">
              <a:lnSpc>
                <a:spcPts val="4400"/>
              </a:lnSpc>
            </a:pPr>
            <a:r>
              <a:rPr lang="de-CH" sz="2800" dirty="0">
                <a:solidFill>
                  <a:schemeClr val="bg1"/>
                </a:solidFill>
                <a:latin typeface="Calibri" pitchFamily="34" charset="0"/>
                <a:ea typeface="+mn-ea"/>
                <a:cs typeface="+mn-cs"/>
              </a:rPr>
              <a:t>„Jesus hat euch nun versöhnt durch den Tod seines sterblichen Leibes, damit er euch heilig und untadelig und makellos vor sein Angesicht stelle.“</a:t>
            </a:r>
            <a:endParaRPr lang="de-CH" sz="2800" kern="1200" dirty="0">
              <a:solidFill>
                <a:schemeClr val="bg1"/>
              </a:solidFill>
              <a:latin typeface="Calibri" pitchFamily="34" charset="0"/>
              <a:ea typeface="+mn-ea"/>
              <a:cs typeface="+mn-cs"/>
            </a:endParaRPr>
          </a:p>
        </p:txBody>
      </p:sp>
      <p:sp>
        <p:nvSpPr>
          <p:cNvPr id="6" name="Rectangle 2"/>
          <p:cNvSpPr txBox="1">
            <a:spLocks noChangeArrowheads="1"/>
          </p:cNvSpPr>
          <p:nvPr/>
        </p:nvSpPr>
        <p:spPr bwMode="auto">
          <a:xfrm>
            <a:off x="2411760" y="5097306"/>
            <a:ext cx="5832648" cy="407804"/>
          </a:xfrm>
          <a:prstGeom prst="rect">
            <a:avLst/>
          </a:prstGeom>
          <a:noFill/>
          <a:ln w="9525">
            <a:noFill/>
            <a:miter lim="800000"/>
            <a:headEnd/>
            <a:tailEnd/>
          </a:ln>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spAutoFit/>
          </a:bodyPr>
          <a:lstStyle>
            <a:lvl1pPr algn="r">
              <a:lnSpc>
                <a:spcPct val="80000"/>
              </a:lnSpc>
              <a:defRPr sz="6000">
                <a:solidFill>
                  <a:srgbClr val="75543F"/>
                </a:solidFill>
                <a:effectLst/>
                <a:latin typeface="Calibri" pitchFamily="34" charset="0"/>
              </a:defRPr>
            </a:lvl1pPr>
            <a:lvl2pPr algn="ctr">
              <a:lnSpc>
                <a:spcPct val="80000"/>
              </a:lnSpc>
              <a:defRPr sz="4000"/>
            </a:lvl2pPr>
            <a:lvl3pPr algn="ctr">
              <a:lnSpc>
                <a:spcPct val="80000"/>
              </a:lnSpc>
              <a:defRPr sz="4000"/>
            </a:lvl3pPr>
            <a:lvl4pPr algn="ctr">
              <a:lnSpc>
                <a:spcPct val="80000"/>
              </a:lnSpc>
              <a:defRPr sz="4000"/>
            </a:lvl4pPr>
            <a:lvl5pPr algn="ctr">
              <a:lnSpc>
                <a:spcPct val="80000"/>
              </a:lnSpc>
              <a:defRPr sz="4000"/>
            </a:lvl5pPr>
            <a:lvl6pPr marL="457200" algn="ctr" fontAlgn="base">
              <a:lnSpc>
                <a:spcPct val="80000"/>
              </a:lnSpc>
              <a:spcBef>
                <a:spcPct val="0"/>
              </a:spcBef>
              <a:spcAft>
                <a:spcPct val="0"/>
              </a:spcAft>
              <a:defRPr sz="4000"/>
            </a:lvl6pPr>
            <a:lvl7pPr marL="914400" algn="ctr" fontAlgn="base">
              <a:lnSpc>
                <a:spcPct val="80000"/>
              </a:lnSpc>
              <a:spcBef>
                <a:spcPct val="0"/>
              </a:spcBef>
              <a:spcAft>
                <a:spcPct val="0"/>
              </a:spcAft>
              <a:defRPr sz="4000"/>
            </a:lvl7pPr>
            <a:lvl8pPr marL="1371600" algn="ctr" fontAlgn="base">
              <a:lnSpc>
                <a:spcPct val="80000"/>
              </a:lnSpc>
              <a:spcBef>
                <a:spcPct val="0"/>
              </a:spcBef>
              <a:spcAft>
                <a:spcPct val="0"/>
              </a:spcAft>
              <a:defRPr sz="4000"/>
            </a:lvl8pPr>
            <a:lvl9pPr marL="1828800" algn="ctr" fontAlgn="base">
              <a:lnSpc>
                <a:spcPct val="80000"/>
              </a:lnSpc>
              <a:spcBef>
                <a:spcPct val="0"/>
              </a:spcBef>
              <a:spcAft>
                <a:spcPct val="0"/>
              </a:spcAft>
              <a:defRPr sz="4000"/>
            </a:lvl9pPr>
          </a:lstStyle>
          <a:p>
            <a:r>
              <a:rPr lang="de-DE" sz="2500" dirty="0" smtClean="0">
                <a:solidFill>
                  <a:schemeClr val="bg1"/>
                </a:solidFill>
              </a:rPr>
              <a:t>Kolosser-Brief 1,22</a:t>
            </a:r>
            <a:endParaRPr lang="de-DE" sz="2500" dirty="0">
              <a:solidFill>
                <a:schemeClr val="bg1"/>
              </a:solidFill>
            </a:endParaRPr>
          </a:p>
        </p:txBody>
      </p:sp>
    </p:spTree>
    <p:extLst>
      <p:ext uri="{BB962C8B-B14F-4D97-AF65-F5344CB8AC3E}">
        <p14:creationId xmlns:p14="http://schemas.microsoft.com/office/powerpoint/2010/main" val="3229830631"/>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259632" y="1268760"/>
            <a:ext cx="6768752" cy="11745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rtl="0" fontAlgn="base">
              <a:lnSpc>
                <a:spcPct val="80000"/>
              </a:lnSpc>
              <a:spcBef>
                <a:spcPct val="0"/>
              </a:spcBef>
              <a:spcAft>
                <a:spcPct val="0"/>
              </a:spcAft>
              <a:defRPr sz="4400">
                <a:solidFill>
                  <a:srgbClr val="FFFFFF"/>
                </a:solidFill>
                <a:latin typeface="+mj-lt"/>
                <a:ea typeface="+mj-ea"/>
                <a:cs typeface="+mj-cs"/>
              </a:defRPr>
            </a:lvl1pPr>
            <a:lvl2pPr algn="l" rtl="0" fontAlgn="base">
              <a:lnSpc>
                <a:spcPct val="80000"/>
              </a:lnSpc>
              <a:spcBef>
                <a:spcPct val="0"/>
              </a:spcBef>
              <a:spcAft>
                <a:spcPct val="0"/>
              </a:spcAft>
              <a:defRPr sz="4000">
                <a:solidFill>
                  <a:srgbClr val="FFFFFF"/>
                </a:solidFill>
                <a:latin typeface="Arial Rounded MT Bold" pitchFamily="34" charset="0"/>
              </a:defRPr>
            </a:lvl2pPr>
            <a:lvl3pPr algn="l" rtl="0" fontAlgn="base">
              <a:lnSpc>
                <a:spcPct val="80000"/>
              </a:lnSpc>
              <a:spcBef>
                <a:spcPct val="0"/>
              </a:spcBef>
              <a:spcAft>
                <a:spcPct val="0"/>
              </a:spcAft>
              <a:defRPr sz="4000">
                <a:solidFill>
                  <a:srgbClr val="FFFFFF"/>
                </a:solidFill>
                <a:latin typeface="Arial Rounded MT Bold" pitchFamily="34" charset="0"/>
              </a:defRPr>
            </a:lvl3pPr>
            <a:lvl4pPr algn="l" rtl="0" fontAlgn="base">
              <a:lnSpc>
                <a:spcPct val="80000"/>
              </a:lnSpc>
              <a:spcBef>
                <a:spcPct val="0"/>
              </a:spcBef>
              <a:spcAft>
                <a:spcPct val="0"/>
              </a:spcAft>
              <a:defRPr sz="4000">
                <a:solidFill>
                  <a:srgbClr val="FFFFFF"/>
                </a:solidFill>
                <a:latin typeface="Arial Rounded MT Bold" pitchFamily="34" charset="0"/>
              </a:defRPr>
            </a:lvl4pPr>
            <a:lvl5pPr algn="l" rtl="0" fontAlgn="base">
              <a:lnSpc>
                <a:spcPct val="80000"/>
              </a:lnSpc>
              <a:spcBef>
                <a:spcPct val="0"/>
              </a:spcBef>
              <a:spcAft>
                <a:spcPct val="0"/>
              </a:spcAft>
              <a:defRPr sz="4000">
                <a:solidFill>
                  <a:srgbClr val="FFFFFF"/>
                </a:solidFill>
                <a:latin typeface="Arial Rounded MT Bold" pitchFamily="34" charset="0"/>
              </a:defRPr>
            </a:lvl5pPr>
            <a:lvl6pPr marL="457200" algn="l" rtl="0" fontAlgn="base">
              <a:lnSpc>
                <a:spcPct val="80000"/>
              </a:lnSpc>
              <a:spcBef>
                <a:spcPct val="0"/>
              </a:spcBef>
              <a:spcAft>
                <a:spcPct val="0"/>
              </a:spcAft>
              <a:defRPr sz="4000">
                <a:solidFill>
                  <a:srgbClr val="FFFFFF"/>
                </a:solidFill>
                <a:latin typeface="Arial Rounded MT Bold" pitchFamily="34" charset="0"/>
              </a:defRPr>
            </a:lvl6pPr>
            <a:lvl7pPr marL="914400" algn="l" rtl="0" fontAlgn="base">
              <a:lnSpc>
                <a:spcPct val="80000"/>
              </a:lnSpc>
              <a:spcBef>
                <a:spcPct val="0"/>
              </a:spcBef>
              <a:spcAft>
                <a:spcPct val="0"/>
              </a:spcAft>
              <a:defRPr sz="4000">
                <a:solidFill>
                  <a:srgbClr val="FFFFFF"/>
                </a:solidFill>
                <a:latin typeface="Arial Rounded MT Bold" pitchFamily="34" charset="0"/>
              </a:defRPr>
            </a:lvl7pPr>
            <a:lvl8pPr marL="1371600" algn="l" rtl="0" fontAlgn="base">
              <a:lnSpc>
                <a:spcPct val="80000"/>
              </a:lnSpc>
              <a:spcBef>
                <a:spcPct val="0"/>
              </a:spcBef>
              <a:spcAft>
                <a:spcPct val="0"/>
              </a:spcAft>
              <a:defRPr sz="4000">
                <a:solidFill>
                  <a:srgbClr val="FFFFFF"/>
                </a:solidFill>
                <a:latin typeface="Arial Rounded MT Bold" pitchFamily="34" charset="0"/>
              </a:defRPr>
            </a:lvl8pPr>
            <a:lvl9pPr marL="1828800" algn="l" rtl="0" fontAlgn="base">
              <a:lnSpc>
                <a:spcPct val="80000"/>
              </a:lnSpc>
              <a:spcBef>
                <a:spcPct val="0"/>
              </a:spcBef>
              <a:spcAft>
                <a:spcPct val="0"/>
              </a:spcAft>
              <a:defRPr sz="4000">
                <a:solidFill>
                  <a:srgbClr val="FFFFFF"/>
                </a:solidFill>
                <a:latin typeface="Arial Rounded MT Bold" pitchFamily="34" charset="0"/>
              </a:defRPr>
            </a:lvl9pPr>
          </a:lstStyle>
          <a:p>
            <a:pPr algn="l">
              <a:lnSpc>
                <a:spcPts val="4400"/>
              </a:lnSpc>
            </a:pPr>
            <a:r>
              <a:rPr lang="de-CH" sz="2800" dirty="0">
                <a:solidFill>
                  <a:schemeClr val="bg1"/>
                </a:solidFill>
                <a:latin typeface="Calibri" pitchFamily="34" charset="0"/>
                <a:ea typeface="+mn-ea"/>
                <a:cs typeface="+mn-cs"/>
              </a:rPr>
              <a:t>„Ja, Geschwister, ihr seid von Gott geliebt; wir wissen, dass er euch erwählt hat.“</a:t>
            </a:r>
            <a:endParaRPr lang="de-CH" sz="2800" kern="1200" dirty="0">
              <a:solidFill>
                <a:schemeClr val="bg1"/>
              </a:solidFill>
              <a:latin typeface="Calibri" pitchFamily="34" charset="0"/>
              <a:ea typeface="+mn-ea"/>
              <a:cs typeface="+mn-cs"/>
            </a:endParaRPr>
          </a:p>
        </p:txBody>
      </p:sp>
      <p:sp>
        <p:nvSpPr>
          <p:cNvPr id="6" name="Rectangle 2"/>
          <p:cNvSpPr txBox="1">
            <a:spLocks noChangeArrowheads="1"/>
          </p:cNvSpPr>
          <p:nvPr/>
        </p:nvSpPr>
        <p:spPr bwMode="auto">
          <a:xfrm>
            <a:off x="2411760" y="5097306"/>
            <a:ext cx="5832648" cy="407804"/>
          </a:xfrm>
          <a:prstGeom prst="rect">
            <a:avLst/>
          </a:prstGeom>
          <a:noFill/>
          <a:ln w="9525">
            <a:noFill/>
            <a:miter lim="800000"/>
            <a:headEnd/>
            <a:tailEnd/>
          </a:ln>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spAutoFit/>
          </a:bodyPr>
          <a:lstStyle>
            <a:lvl1pPr algn="r">
              <a:lnSpc>
                <a:spcPct val="80000"/>
              </a:lnSpc>
              <a:defRPr sz="6000">
                <a:solidFill>
                  <a:srgbClr val="75543F"/>
                </a:solidFill>
                <a:effectLst/>
                <a:latin typeface="Calibri" pitchFamily="34" charset="0"/>
              </a:defRPr>
            </a:lvl1pPr>
            <a:lvl2pPr algn="ctr">
              <a:lnSpc>
                <a:spcPct val="80000"/>
              </a:lnSpc>
              <a:defRPr sz="4000"/>
            </a:lvl2pPr>
            <a:lvl3pPr algn="ctr">
              <a:lnSpc>
                <a:spcPct val="80000"/>
              </a:lnSpc>
              <a:defRPr sz="4000"/>
            </a:lvl3pPr>
            <a:lvl4pPr algn="ctr">
              <a:lnSpc>
                <a:spcPct val="80000"/>
              </a:lnSpc>
              <a:defRPr sz="4000"/>
            </a:lvl4pPr>
            <a:lvl5pPr algn="ctr">
              <a:lnSpc>
                <a:spcPct val="80000"/>
              </a:lnSpc>
              <a:defRPr sz="4000"/>
            </a:lvl5pPr>
            <a:lvl6pPr marL="457200" algn="ctr" fontAlgn="base">
              <a:lnSpc>
                <a:spcPct val="80000"/>
              </a:lnSpc>
              <a:spcBef>
                <a:spcPct val="0"/>
              </a:spcBef>
              <a:spcAft>
                <a:spcPct val="0"/>
              </a:spcAft>
              <a:defRPr sz="4000"/>
            </a:lvl6pPr>
            <a:lvl7pPr marL="914400" algn="ctr" fontAlgn="base">
              <a:lnSpc>
                <a:spcPct val="80000"/>
              </a:lnSpc>
              <a:spcBef>
                <a:spcPct val="0"/>
              </a:spcBef>
              <a:spcAft>
                <a:spcPct val="0"/>
              </a:spcAft>
              <a:defRPr sz="4000"/>
            </a:lvl7pPr>
            <a:lvl8pPr marL="1371600" algn="ctr" fontAlgn="base">
              <a:lnSpc>
                <a:spcPct val="80000"/>
              </a:lnSpc>
              <a:spcBef>
                <a:spcPct val="0"/>
              </a:spcBef>
              <a:spcAft>
                <a:spcPct val="0"/>
              </a:spcAft>
              <a:defRPr sz="4000"/>
            </a:lvl8pPr>
            <a:lvl9pPr marL="1828800" algn="ctr" fontAlgn="base">
              <a:lnSpc>
                <a:spcPct val="80000"/>
              </a:lnSpc>
              <a:spcBef>
                <a:spcPct val="0"/>
              </a:spcBef>
              <a:spcAft>
                <a:spcPct val="0"/>
              </a:spcAft>
              <a:defRPr sz="4000"/>
            </a:lvl9pPr>
          </a:lstStyle>
          <a:p>
            <a:r>
              <a:rPr lang="de-DE" sz="2500" dirty="0" smtClean="0">
                <a:solidFill>
                  <a:schemeClr val="bg1"/>
                </a:solidFill>
              </a:rPr>
              <a:t>1.Thessalonicher-Brief 1,4</a:t>
            </a:r>
            <a:endParaRPr lang="de-DE" sz="2500" dirty="0">
              <a:solidFill>
                <a:schemeClr val="bg1"/>
              </a:solidFill>
            </a:endParaRPr>
          </a:p>
        </p:txBody>
      </p:sp>
    </p:spTree>
    <p:extLst>
      <p:ext uri="{BB962C8B-B14F-4D97-AF65-F5344CB8AC3E}">
        <p14:creationId xmlns:p14="http://schemas.microsoft.com/office/powerpoint/2010/main" val="3118275400"/>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187624" y="6597352"/>
            <a:ext cx="5832648" cy="243785"/>
          </a:xfrm>
          <a:prstGeom prst="rect">
            <a:avLst/>
          </a:prstGeom>
          <a:noFill/>
          <a:ln w="9525">
            <a:noFill/>
            <a:miter lim="800000"/>
            <a:headEnd/>
            <a:tailEnd/>
          </a:ln>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spAutoFit/>
          </a:bodyPr>
          <a:lstStyle>
            <a:lvl1pPr algn="r">
              <a:lnSpc>
                <a:spcPct val="80000"/>
              </a:lnSpc>
              <a:defRPr sz="6000">
                <a:solidFill>
                  <a:srgbClr val="75543F"/>
                </a:solidFill>
                <a:effectLst/>
                <a:latin typeface="Calibri" pitchFamily="34" charset="0"/>
              </a:defRPr>
            </a:lvl1pPr>
            <a:lvl2pPr algn="ctr">
              <a:lnSpc>
                <a:spcPct val="80000"/>
              </a:lnSpc>
              <a:defRPr sz="4000"/>
            </a:lvl2pPr>
            <a:lvl3pPr algn="ctr">
              <a:lnSpc>
                <a:spcPct val="80000"/>
              </a:lnSpc>
              <a:defRPr sz="4000"/>
            </a:lvl3pPr>
            <a:lvl4pPr algn="ctr">
              <a:lnSpc>
                <a:spcPct val="80000"/>
              </a:lnSpc>
              <a:defRPr sz="4000"/>
            </a:lvl4pPr>
            <a:lvl5pPr algn="ctr">
              <a:lnSpc>
                <a:spcPct val="80000"/>
              </a:lnSpc>
              <a:defRPr sz="4000"/>
            </a:lvl5pPr>
            <a:lvl6pPr marL="457200" algn="ctr" fontAlgn="base">
              <a:lnSpc>
                <a:spcPct val="80000"/>
              </a:lnSpc>
              <a:spcBef>
                <a:spcPct val="0"/>
              </a:spcBef>
              <a:spcAft>
                <a:spcPct val="0"/>
              </a:spcAft>
              <a:defRPr sz="4000"/>
            </a:lvl6pPr>
            <a:lvl7pPr marL="914400" algn="ctr" fontAlgn="base">
              <a:lnSpc>
                <a:spcPct val="80000"/>
              </a:lnSpc>
              <a:spcBef>
                <a:spcPct val="0"/>
              </a:spcBef>
              <a:spcAft>
                <a:spcPct val="0"/>
              </a:spcAft>
              <a:defRPr sz="4000"/>
            </a:lvl7pPr>
            <a:lvl8pPr marL="1371600" algn="ctr" fontAlgn="base">
              <a:lnSpc>
                <a:spcPct val="80000"/>
              </a:lnSpc>
              <a:spcBef>
                <a:spcPct val="0"/>
              </a:spcBef>
              <a:spcAft>
                <a:spcPct val="0"/>
              </a:spcAft>
              <a:defRPr sz="4000"/>
            </a:lvl8pPr>
            <a:lvl9pPr marL="1828800" algn="ctr" fontAlgn="base">
              <a:lnSpc>
                <a:spcPct val="80000"/>
              </a:lnSpc>
              <a:spcBef>
                <a:spcPct val="0"/>
              </a:spcBef>
              <a:spcAft>
                <a:spcPct val="0"/>
              </a:spcAft>
              <a:defRPr sz="4000"/>
            </a:lvl9pPr>
          </a:lstStyle>
          <a:p>
            <a:pPr algn="l"/>
            <a:r>
              <a:rPr lang="de-DE" sz="1200" dirty="0" smtClean="0"/>
              <a:t>Das goldene Kalb</a:t>
            </a:r>
            <a:endParaRPr lang="de-DE" sz="1200" dirty="0"/>
          </a:p>
        </p:txBody>
      </p:sp>
    </p:spTree>
    <p:extLst>
      <p:ext uri="{BB962C8B-B14F-4D97-AF65-F5344CB8AC3E}">
        <p14:creationId xmlns:p14="http://schemas.microsoft.com/office/powerpoint/2010/main" val="199318149"/>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331640" y="1340768"/>
            <a:ext cx="6984776" cy="1865126"/>
          </a:xfrm>
          <a:prstGeom prst="rect">
            <a:avLst/>
          </a:prstGeom>
          <a:noFill/>
          <a:ln w="25400" cap="flat" cmpd="sng" algn="ctr">
            <a:no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spAutoFit/>
          </a:bodyPr>
          <a:lstStyle>
            <a:lvl1pPr algn="ctr" rtl="0" fontAlgn="base">
              <a:lnSpc>
                <a:spcPct val="80000"/>
              </a:lnSpc>
              <a:spcBef>
                <a:spcPct val="0"/>
              </a:spcBef>
              <a:spcAft>
                <a:spcPct val="0"/>
              </a:spcAft>
              <a:defRPr sz="4400">
                <a:solidFill>
                  <a:schemeClr val="dk1"/>
                </a:solidFill>
                <a:latin typeface="+mn-lt"/>
                <a:ea typeface="+mn-ea"/>
                <a:cs typeface="+mn-cs"/>
              </a:defRPr>
            </a:lvl1pPr>
            <a:lvl2pPr algn="ctr" rtl="0" fontAlgn="base">
              <a:lnSpc>
                <a:spcPct val="80000"/>
              </a:lnSpc>
              <a:spcBef>
                <a:spcPct val="0"/>
              </a:spcBef>
              <a:spcAft>
                <a:spcPct val="0"/>
              </a:spcAft>
              <a:defRPr sz="4000">
                <a:solidFill>
                  <a:schemeClr val="dk1"/>
                </a:solidFill>
                <a:latin typeface="+mn-lt"/>
                <a:ea typeface="+mn-ea"/>
                <a:cs typeface="+mn-cs"/>
              </a:defRPr>
            </a:lvl2pPr>
            <a:lvl3pPr algn="ctr" rtl="0" fontAlgn="base">
              <a:lnSpc>
                <a:spcPct val="80000"/>
              </a:lnSpc>
              <a:spcBef>
                <a:spcPct val="0"/>
              </a:spcBef>
              <a:spcAft>
                <a:spcPct val="0"/>
              </a:spcAft>
              <a:defRPr sz="4000">
                <a:solidFill>
                  <a:schemeClr val="dk1"/>
                </a:solidFill>
                <a:latin typeface="+mn-lt"/>
                <a:ea typeface="+mn-ea"/>
                <a:cs typeface="+mn-cs"/>
              </a:defRPr>
            </a:lvl3pPr>
            <a:lvl4pPr algn="ctr" rtl="0" fontAlgn="base">
              <a:lnSpc>
                <a:spcPct val="80000"/>
              </a:lnSpc>
              <a:spcBef>
                <a:spcPct val="0"/>
              </a:spcBef>
              <a:spcAft>
                <a:spcPct val="0"/>
              </a:spcAft>
              <a:defRPr sz="4000">
                <a:solidFill>
                  <a:schemeClr val="dk1"/>
                </a:solidFill>
                <a:latin typeface="+mn-lt"/>
                <a:ea typeface="+mn-ea"/>
                <a:cs typeface="+mn-cs"/>
              </a:defRPr>
            </a:lvl4pPr>
            <a:lvl5pPr algn="ctr" rtl="0" fontAlgn="base">
              <a:lnSpc>
                <a:spcPct val="80000"/>
              </a:lnSpc>
              <a:spcBef>
                <a:spcPct val="0"/>
              </a:spcBef>
              <a:spcAft>
                <a:spcPct val="0"/>
              </a:spcAft>
              <a:defRPr sz="4000">
                <a:solidFill>
                  <a:schemeClr val="dk1"/>
                </a:solidFill>
                <a:latin typeface="+mn-lt"/>
                <a:ea typeface="+mn-ea"/>
                <a:cs typeface="+mn-cs"/>
              </a:defRPr>
            </a:lvl5pPr>
            <a:lvl6pPr marL="457200" algn="ctr" rtl="0" fontAlgn="base">
              <a:lnSpc>
                <a:spcPct val="80000"/>
              </a:lnSpc>
              <a:spcBef>
                <a:spcPct val="0"/>
              </a:spcBef>
              <a:spcAft>
                <a:spcPct val="0"/>
              </a:spcAft>
              <a:defRPr sz="4000">
                <a:solidFill>
                  <a:schemeClr val="dk1"/>
                </a:solidFill>
                <a:latin typeface="+mn-lt"/>
                <a:ea typeface="+mn-ea"/>
                <a:cs typeface="+mn-cs"/>
              </a:defRPr>
            </a:lvl6pPr>
            <a:lvl7pPr marL="914400" algn="ctr" rtl="0" fontAlgn="base">
              <a:lnSpc>
                <a:spcPct val="80000"/>
              </a:lnSpc>
              <a:spcBef>
                <a:spcPct val="0"/>
              </a:spcBef>
              <a:spcAft>
                <a:spcPct val="0"/>
              </a:spcAft>
              <a:defRPr sz="4000">
                <a:solidFill>
                  <a:schemeClr val="dk1"/>
                </a:solidFill>
                <a:latin typeface="+mn-lt"/>
                <a:ea typeface="+mn-ea"/>
                <a:cs typeface="+mn-cs"/>
              </a:defRPr>
            </a:lvl7pPr>
            <a:lvl8pPr marL="1371600" algn="ctr" rtl="0" fontAlgn="base">
              <a:lnSpc>
                <a:spcPct val="80000"/>
              </a:lnSpc>
              <a:spcBef>
                <a:spcPct val="0"/>
              </a:spcBef>
              <a:spcAft>
                <a:spcPct val="0"/>
              </a:spcAft>
              <a:defRPr sz="4000">
                <a:solidFill>
                  <a:schemeClr val="dk1"/>
                </a:solidFill>
                <a:latin typeface="+mn-lt"/>
                <a:ea typeface="+mn-ea"/>
                <a:cs typeface="+mn-cs"/>
              </a:defRPr>
            </a:lvl8pPr>
            <a:lvl9pPr marL="1828800" algn="ctr" rtl="0" fontAlgn="base">
              <a:lnSpc>
                <a:spcPct val="80000"/>
              </a:lnSpc>
              <a:spcBef>
                <a:spcPct val="0"/>
              </a:spcBef>
              <a:spcAft>
                <a:spcPct val="0"/>
              </a:spcAft>
              <a:defRPr sz="4000">
                <a:solidFill>
                  <a:schemeClr val="dk1"/>
                </a:solidFill>
                <a:latin typeface="+mn-lt"/>
                <a:ea typeface="+mn-ea"/>
                <a:cs typeface="+mn-cs"/>
              </a:defRPr>
            </a:lvl9pPr>
          </a:lstStyle>
          <a:p>
            <a:pPr algn="l"/>
            <a:r>
              <a:rPr lang="de-DE" sz="7200" kern="0" dirty="0" smtClean="0">
                <a:solidFill>
                  <a:schemeClr val="bg1"/>
                </a:solidFill>
                <a:latin typeface="Calibri" pitchFamily="34" charset="0"/>
              </a:rPr>
              <a:t>I.  Unsere Kinder</a:t>
            </a:r>
            <a:br>
              <a:rPr lang="de-DE" sz="7200" kern="0" dirty="0" smtClean="0">
                <a:solidFill>
                  <a:schemeClr val="bg1"/>
                </a:solidFill>
                <a:latin typeface="Calibri" pitchFamily="34" charset="0"/>
              </a:rPr>
            </a:br>
            <a:r>
              <a:rPr lang="de-DE" sz="7200" kern="0" dirty="0" smtClean="0">
                <a:solidFill>
                  <a:schemeClr val="bg1"/>
                </a:solidFill>
                <a:latin typeface="Calibri" pitchFamily="34" charset="0"/>
              </a:rPr>
              <a:t>     und die Schule</a:t>
            </a:r>
            <a:endParaRPr lang="de-CH" sz="7200" kern="0" dirty="0">
              <a:solidFill>
                <a:schemeClr val="bg1"/>
              </a:solidFill>
              <a:latin typeface="Calibri" pitchFamily="34" charset="0"/>
            </a:endParaRPr>
          </a:p>
        </p:txBody>
      </p:sp>
      <p:sp>
        <p:nvSpPr>
          <p:cNvPr id="5" name="Rectangle 2"/>
          <p:cNvSpPr txBox="1">
            <a:spLocks noChangeArrowheads="1"/>
          </p:cNvSpPr>
          <p:nvPr/>
        </p:nvSpPr>
        <p:spPr bwMode="auto">
          <a:xfrm>
            <a:off x="1187624" y="6597352"/>
            <a:ext cx="5832648" cy="243785"/>
          </a:xfrm>
          <a:prstGeom prst="rect">
            <a:avLst/>
          </a:prstGeom>
          <a:noFill/>
          <a:ln w="9525" cap="flat" cmpd="sng" algn="ctr">
            <a:noFill/>
            <a:prstDash val="solid"/>
            <a:miter lim="800000"/>
            <a:headEnd/>
            <a:tailEnd/>
          </a:ln>
          <a:effectLst/>
        </p:spPr>
        <p:txBody>
          <a:bodyPr vert="horz" wrap="square" lIns="91440" tIns="45720" rIns="91440" bIns="45720" numCol="1" anchor="t" anchorCtr="0" compatLnSpc="1">
            <a:prstTxWarp prst="textNoShape">
              <a:avLst/>
            </a:prstTxWarp>
            <a:spAutoFit/>
          </a:bodyPr>
          <a:lstStyle>
            <a:lvl1pPr algn="r">
              <a:lnSpc>
                <a:spcPct val="80000"/>
              </a:lnSpc>
              <a:defRPr sz="6000">
                <a:solidFill>
                  <a:srgbClr val="75543F"/>
                </a:solidFill>
                <a:effectLst/>
                <a:latin typeface="Calibri" pitchFamily="34" charset="0"/>
              </a:defRPr>
            </a:lvl1pPr>
            <a:lvl2pPr algn="ctr">
              <a:lnSpc>
                <a:spcPct val="80000"/>
              </a:lnSpc>
              <a:defRPr sz="4000"/>
            </a:lvl2pPr>
            <a:lvl3pPr algn="ctr">
              <a:lnSpc>
                <a:spcPct val="80000"/>
              </a:lnSpc>
              <a:defRPr sz="4000"/>
            </a:lvl3pPr>
            <a:lvl4pPr algn="ctr">
              <a:lnSpc>
                <a:spcPct val="80000"/>
              </a:lnSpc>
              <a:defRPr sz="4000"/>
            </a:lvl4pPr>
            <a:lvl5pPr algn="ctr">
              <a:lnSpc>
                <a:spcPct val="80000"/>
              </a:lnSpc>
              <a:defRPr sz="4000"/>
            </a:lvl5pPr>
            <a:lvl6pPr marL="457200" algn="ctr" fontAlgn="base">
              <a:lnSpc>
                <a:spcPct val="80000"/>
              </a:lnSpc>
              <a:spcBef>
                <a:spcPct val="0"/>
              </a:spcBef>
              <a:spcAft>
                <a:spcPct val="0"/>
              </a:spcAft>
              <a:defRPr sz="4000"/>
            </a:lvl6pPr>
            <a:lvl7pPr marL="914400" algn="ctr" fontAlgn="base">
              <a:lnSpc>
                <a:spcPct val="80000"/>
              </a:lnSpc>
              <a:spcBef>
                <a:spcPct val="0"/>
              </a:spcBef>
              <a:spcAft>
                <a:spcPct val="0"/>
              </a:spcAft>
              <a:defRPr sz="4000"/>
            </a:lvl7pPr>
            <a:lvl8pPr marL="1371600" algn="ctr" fontAlgn="base">
              <a:lnSpc>
                <a:spcPct val="80000"/>
              </a:lnSpc>
              <a:spcBef>
                <a:spcPct val="0"/>
              </a:spcBef>
              <a:spcAft>
                <a:spcPct val="0"/>
              </a:spcAft>
              <a:defRPr sz="4000"/>
            </a:lvl8pPr>
            <a:lvl9pPr marL="1828800" algn="ctr" fontAlgn="base">
              <a:lnSpc>
                <a:spcPct val="80000"/>
              </a:lnSpc>
              <a:spcBef>
                <a:spcPct val="0"/>
              </a:spcBef>
              <a:spcAft>
                <a:spcPct val="0"/>
              </a:spcAft>
              <a:defRPr sz="4000"/>
            </a:lvl9pPr>
          </a:lstStyle>
          <a:p>
            <a:pPr marL="0" marR="0" lvl="0" indent="0" algn="l" defTabSz="914400" eaLnBrk="1" fontAlgn="auto" latinLnBrk="0" hangingPunct="1">
              <a:lnSpc>
                <a:spcPct val="8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75543F"/>
                </a:solidFill>
                <a:effectLst/>
                <a:uLnTx/>
                <a:uFillTx/>
                <a:latin typeface="Calibri" pitchFamily="34" charset="0"/>
                <a:ea typeface="+mn-ea"/>
                <a:cs typeface="+mn-cs"/>
              </a:rPr>
              <a:t>Das goldene Kalb</a:t>
            </a:r>
            <a:endParaRPr kumimoji="0" lang="de-DE" sz="1200" b="0" i="0" u="none" strike="noStrike" kern="0" cap="none" spc="0" normalizeH="0" baseline="0" noProof="0" dirty="0">
              <a:ln>
                <a:noFill/>
              </a:ln>
              <a:solidFill>
                <a:srgbClr val="75543F"/>
              </a:solidFill>
              <a:effectLst/>
              <a:uLnTx/>
              <a:uFillTx/>
              <a:latin typeface="Calibri" pitchFamily="34" charset="0"/>
              <a:ea typeface="+mn-ea"/>
              <a:cs typeface="+mn-cs"/>
            </a:endParaRPr>
          </a:p>
        </p:txBody>
      </p:sp>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15616" y="1268760"/>
            <a:ext cx="6984776" cy="39958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rtl="0" fontAlgn="base">
              <a:lnSpc>
                <a:spcPct val="80000"/>
              </a:lnSpc>
              <a:spcBef>
                <a:spcPct val="0"/>
              </a:spcBef>
              <a:spcAft>
                <a:spcPct val="0"/>
              </a:spcAft>
              <a:defRPr sz="4400">
                <a:solidFill>
                  <a:srgbClr val="FFFFFF"/>
                </a:solidFill>
                <a:latin typeface="+mj-lt"/>
                <a:ea typeface="+mj-ea"/>
                <a:cs typeface="+mj-cs"/>
              </a:defRPr>
            </a:lvl1pPr>
            <a:lvl2pPr algn="l" rtl="0" fontAlgn="base">
              <a:lnSpc>
                <a:spcPct val="80000"/>
              </a:lnSpc>
              <a:spcBef>
                <a:spcPct val="0"/>
              </a:spcBef>
              <a:spcAft>
                <a:spcPct val="0"/>
              </a:spcAft>
              <a:defRPr sz="4000">
                <a:solidFill>
                  <a:srgbClr val="FFFFFF"/>
                </a:solidFill>
                <a:latin typeface="Arial Rounded MT Bold" pitchFamily="34" charset="0"/>
              </a:defRPr>
            </a:lvl2pPr>
            <a:lvl3pPr algn="l" rtl="0" fontAlgn="base">
              <a:lnSpc>
                <a:spcPct val="80000"/>
              </a:lnSpc>
              <a:spcBef>
                <a:spcPct val="0"/>
              </a:spcBef>
              <a:spcAft>
                <a:spcPct val="0"/>
              </a:spcAft>
              <a:defRPr sz="4000">
                <a:solidFill>
                  <a:srgbClr val="FFFFFF"/>
                </a:solidFill>
                <a:latin typeface="Arial Rounded MT Bold" pitchFamily="34" charset="0"/>
              </a:defRPr>
            </a:lvl3pPr>
            <a:lvl4pPr algn="l" rtl="0" fontAlgn="base">
              <a:lnSpc>
                <a:spcPct val="80000"/>
              </a:lnSpc>
              <a:spcBef>
                <a:spcPct val="0"/>
              </a:spcBef>
              <a:spcAft>
                <a:spcPct val="0"/>
              </a:spcAft>
              <a:defRPr sz="4000">
                <a:solidFill>
                  <a:srgbClr val="FFFFFF"/>
                </a:solidFill>
                <a:latin typeface="Arial Rounded MT Bold" pitchFamily="34" charset="0"/>
              </a:defRPr>
            </a:lvl4pPr>
            <a:lvl5pPr algn="l" rtl="0" fontAlgn="base">
              <a:lnSpc>
                <a:spcPct val="80000"/>
              </a:lnSpc>
              <a:spcBef>
                <a:spcPct val="0"/>
              </a:spcBef>
              <a:spcAft>
                <a:spcPct val="0"/>
              </a:spcAft>
              <a:defRPr sz="4000">
                <a:solidFill>
                  <a:srgbClr val="FFFFFF"/>
                </a:solidFill>
                <a:latin typeface="Arial Rounded MT Bold" pitchFamily="34" charset="0"/>
              </a:defRPr>
            </a:lvl5pPr>
            <a:lvl6pPr marL="457200" algn="l" rtl="0" fontAlgn="base">
              <a:lnSpc>
                <a:spcPct val="80000"/>
              </a:lnSpc>
              <a:spcBef>
                <a:spcPct val="0"/>
              </a:spcBef>
              <a:spcAft>
                <a:spcPct val="0"/>
              </a:spcAft>
              <a:defRPr sz="4000">
                <a:solidFill>
                  <a:srgbClr val="FFFFFF"/>
                </a:solidFill>
                <a:latin typeface="Arial Rounded MT Bold" pitchFamily="34" charset="0"/>
              </a:defRPr>
            </a:lvl6pPr>
            <a:lvl7pPr marL="914400" algn="l" rtl="0" fontAlgn="base">
              <a:lnSpc>
                <a:spcPct val="80000"/>
              </a:lnSpc>
              <a:spcBef>
                <a:spcPct val="0"/>
              </a:spcBef>
              <a:spcAft>
                <a:spcPct val="0"/>
              </a:spcAft>
              <a:defRPr sz="4000">
                <a:solidFill>
                  <a:srgbClr val="FFFFFF"/>
                </a:solidFill>
                <a:latin typeface="Arial Rounded MT Bold" pitchFamily="34" charset="0"/>
              </a:defRPr>
            </a:lvl7pPr>
            <a:lvl8pPr marL="1371600" algn="l" rtl="0" fontAlgn="base">
              <a:lnSpc>
                <a:spcPct val="80000"/>
              </a:lnSpc>
              <a:spcBef>
                <a:spcPct val="0"/>
              </a:spcBef>
              <a:spcAft>
                <a:spcPct val="0"/>
              </a:spcAft>
              <a:defRPr sz="4000">
                <a:solidFill>
                  <a:srgbClr val="FFFFFF"/>
                </a:solidFill>
                <a:latin typeface="Arial Rounded MT Bold" pitchFamily="34" charset="0"/>
              </a:defRPr>
            </a:lvl8pPr>
            <a:lvl9pPr marL="1828800" algn="l" rtl="0" fontAlgn="base">
              <a:lnSpc>
                <a:spcPct val="80000"/>
              </a:lnSpc>
              <a:spcBef>
                <a:spcPct val="0"/>
              </a:spcBef>
              <a:spcAft>
                <a:spcPct val="0"/>
              </a:spcAft>
              <a:defRPr sz="4000">
                <a:solidFill>
                  <a:srgbClr val="FFFFFF"/>
                </a:solidFill>
                <a:latin typeface="Arial Rounded MT Bold" pitchFamily="34" charset="0"/>
              </a:defRPr>
            </a:lvl9pPr>
          </a:lstStyle>
          <a:p>
            <a:pPr algn="l">
              <a:lnSpc>
                <a:spcPts val="4400"/>
              </a:lnSpc>
            </a:pPr>
            <a:r>
              <a:rPr lang="de-CH" sz="2800" dirty="0">
                <a:solidFill>
                  <a:schemeClr val="bg1"/>
                </a:solidFill>
                <a:latin typeface="Calibri" pitchFamily="34" charset="0"/>
                <a:ea typeface="+mn-ea"/>
                <a:cs typeface="+mn-cs"/>
              </a:rPr>
              <a:t>„Genau das wäre nämlich der Fall, wenn der Empfang des Erbes davon abhinge, dass wir das Gesetz befolgen: Dann würden wir es nicht mehr aufgrund von Gottes Zusage erhalten. Das Erbe jedoch, das Gott Abraham in Aussicht stellte, ist ein Geschenk, das sich auf seine Zusage gründet.“</a:t>
            </a:r>
            <a:endParaRPr lang="de-CH" sz="2800" kern="1200" dirty="0">
              <a:solidFill>
                <a:schemeClr val="bg1"/>
              </a:solidFill>
              <a:latin typeface="Calibri" pitchFamily="34" charset="0"/>
              <a:ea typeface="+mn-ea"/>
              <a:cs typeface="+mn-cs"/>
            </a:endParaRPr>
          </a:p>
        </p:txBody>
      </p:sp>
      <p:sp>
        <p:nvSpPr>
          <p:cNvPr id="6" name="Rectangle 2"/>
          <p:cNvSpPr txBox="1">
            <a:spLocks noChangeArrowheads="1"/>
          </p:cNvSpPr>
          <p:nvPr/>
        </p:nvSpPr>
        <p:spPr bwMode="auto">
          <a:xfrm>
            <a:off x="2411760" y="5097306"/>
            <a:ext cx="5832648" cy="407804"/>
          </a:xfrm>
          <a:prstGeom prst="rect">
            <a:avLst/>
          </a:prstGeom>
          <a:noFill/>
          <a:ln w="9525">
            <a:noFill/>
            <a:miter lim="800000"/>
            <a:headEnd/>
            <a:tailEnd/>
          </a:ln>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spAutoFit/>
          </a:bodyPr>
          <a:lstStyle>
            <a:lvl1pPr algn="r">
              <a:lnSpc>
                <a:spcPct val="80000"/>
              </a:lnSpc>
              <a:defRPr sz="6000">
                <a:solidFill>
                  <a:srgbClr val="75543F"/>
                </a:solidFill>
                <a:effectLst/>
                <a:latin typeface="Calibri" pitchFamily="34" charset="0"/>
              </a:defRPr>
            </a:lvl1pPr>
            <a:lvl2pPr algn="ctr">
              <a:lnSpc>
                <a:spcPct val="80000"/>
              </a:lnSpc>
              <a:defRPr sz="4000"/>
            </a:lvl2pPr>
            <a:lvl3pPr algn="ctr">
              <a:lnSpc>
                <a:spcPct val="80000"/>
              </a:lnSpc>
              <a:defRPr sz="4000"/>
            </a:lvl3pPr>
            <a:lvl4pPr algn="ctr">
              <a:lnSpc>
                <a:spcPct val="80000"/>
              </a:lnSpc>
              <a:defRPr sz="4000"/>
            </a:lvl4pPr>
            <a:lvl5pPr algn="ctr">
              <a:lnSpc>
                <a:spcPct val="80000"/>
              </a:lnSpc>
              <a:defRPr sz="4000"/>
            </a:lvl5pPr>
            <a:lvl6pPr marL="457200" algn="ctr" fontAlgn="base">
              <a:lnSpc>
                <a:spcPct val="80000"/>
              </a:lnSpc>
              <a:spcBef>
                <a:spcPct val="0"/>
              </a:spcBef>
              <a:spcAft>
                <a:spcPct val="0"/>
              </a:spcAft>
              <a:defRPr sz="4000"/>
            </a:lvl6pPr>
            <a:lvl7pPr marL="914400" algn="ctr" fontAlgn="base">
              <a:lnSpc>
                <a:spcPct val="80000"/>
              </a:lnSpc>
              <a:spcBef>
                <a:spcPct val="0"/>
              </a:spcBef>
              <a:spcAft>
                <a:spcPct val="0"/>
              </a:spcAft>
              <a:defRPr sz="4000"/>
            </a:lvl7pPr>
            <a:lvl8pPr marL="1371600" algn="ctr" fontAlgn="base">
              <a:lnSpc>
                <a:spcPct val="80000"/>
              </a:lnSpc>
              <a:spcBef>
                <a:spcPct val="0"/>
              </a:spcBef>
              <a:spcAft>
                <a:spcPct val="0"/>
              </a:spcAft>
              <a:defRPr sz="4000"/>
            </a:lvl8pPr>
            <a:lvl9pPr marL="1828800" algn="ctr" fontAlgn="base">
              <a:lnSpc>
                <a:spcPct val="80000"/>
              </a:lnSpc>
              <a:spcBef>
                <a:spcPct val="0"/>
              </a:spcBef>
              <a:spcAft>
                <a:spcPct val="0"/>
              </a:spcAft>
              <a:defRPr sz="4000"/>
            </a:lvl9pPr>
          </a:lstStyle>
          <a:p>
            <a:r>
              <a:rPr lang="de-DE" sz="2500" dirty="0" smtClean="0">
                <a:solidFill>
                  <a:schemeClr val="bg1"/>
                </a:solidFill>
              </a:rPr>
              <a:t>Galater-Brief 3,18</a:t>
            </a:r>
            <a:endParaRPr lang="de-DE" sz="2500" dirty="0">
              <a:solidFill>
                <a:schemeClr val="bg1"/>
              </a:solidFill>
            </a:endParaRPr>
          </a:p>
        </p:txBody>
      </p:sp>
    </p:spTree>
    <p:extLst>
      <p:ext uri="{BB962C8B-B14F-4D97-AF65-F5344CB8AC3E}">
        <p14:creationId xmlns:p14="http://schemas.microsoft.com/office/powerpoint/2010/main" val="2475284493"/>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259632" y="1268760"/>
            <a:ext cx="6768752" cy="17851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rtl="0" fontAlgn="base">
              <a:lnSpc>
                <a:spcPct val="80000"/>
              </a:lnSpc>
              <a:spcBef>
                <a:spcPct val="0"/>
              </a:spcBef>
              <a:spcAft>
                <a:spcPct val="0"/>
              </a:spcAft>
              <a:defRPr sz="4400">
                <a:solidFill>
                  <a:srgbClr val="FFFFFF"/>
                </a:solidFill>
                <a:latin typeface="+mj-lt"/>
                <a:ea typeface="+mj-ea"/>
                <a:cs typeface="+mj-cs"/>
              </a:defRPr>
            </a:lvl1pPr>
            <a:lvl2pPr algn="l" rtl="0" fontAlgn="base">
              <a:lnSpc>
                <a:spcPct val="80000"/>
              </a:lnSpc>
              <a:spcBef>
                <a:spcPct val="0"/>
              </a:spcBef>
              <a:spcAft>
                <a:spcPct val="0"/>
              </a:spcAft>
              <a:defRPr sz="4000">
                <a:solidFill>
                  <a:srgbClr val="FFFFFF"/>
                </a:solidFill>
                <a:latin typeface="Arial Rounded MT Bold" pitchFamily="34" charset="0"/>
              </a:defRPr>
            </a:lvl2pPr>
            <a:lvl3pPr algn="l" rtl="0" fontAlgn="base">
              <a:lnSpc>
                <a:spcPct val="80000"/>
              </a:lnSpc>
              <a:spcBef>
                <a:spcPct val="0"/>
              </a:spcBef>
              <a:spcAft>
                <a:spcPct val="0"/>
              </a:spcAft>
              <a:defRPr sz="4000">
                <a:solidFill>
                  <a:srgbClr val="FFFFFF"/>
                </a:solidFill>
                <a:latin typeface="Arial Rounded MT Bold" pitchFamily="34" charset="0"/>
              </a:defRPr>
            </a:lvl3pPr>
            <a:lvl4pPr algn="l" rtl="0" fontAlgn="base">
              <a:lnSpc>
                <a:spcPct val="80000"/>
              </a:lnSpc>
              <a:spcBef>
                <a:spcPct val="0"/>
              </a:spcBef>
              <a:spcAft>
                <a:spcPct val="0"/>
              </a:spcAft>
              <a:defRPr sz="4000">
                <a:solidFill>
                  <a:srgbClr val="FFFFFF"/>
                </a:solidFill>
                <a:latin typeface="Arial Rounded MT Bold" pitchFamily="34" charset="0"/>
              </a:defRPr>
            </a:lvl4pPr>
            <a:lvl5pPr algn="l" rtl="0" fontAlgn="base">
              <a:lnSpc>
                <a:spcPct val="80000"/>
              </a:lnSpc>
              <a:spcBef>
                <a:spcPct val="0"/>
              </a:spcBef>
              <a:spcAft>
                <a:spcPct val="0"/>
              </a:spcAft>
              <a:defRPr sz="4000">
                <a:solidFill>
                  <a:srgbClr val="FFFFFF"/>
                </a:solidFill>
                <a:latin typeface="Arial Rounded MT Bold" pitchFamily="34" charset="0"/>
              </a:defRPr>
            </a:lvl5pPr>
            <a:lvl6pPr marL="457200" algn="l" rtl="0" fontAlgn="base">
              <a:lnSpc>
                <a:spcPct val="80000"/>
              </a:lnSpc>
              <a:spcBef>
                <a:spcPct val="0"/>
              </a:spcBef>
              <a:spcAft>
                <a:spcPct val="0"/>
              </a:spcAft>
              <a:defRPr sz="4000">
                <a:solidFill>
                  <a:srgbClr val="FFFFFF"/>
                </a:solidFill>
                <a:latin typeface="Arial Rounded MT Bold" pitchFamily="34" charset="0"/>
              </a:defRPr>
            </a:lvl6pPr>
            <a:lvl7pPr marL="914400" algn="l" rtl="0" fontAlgn="base">
              <a:lnSpc>
                <a:spcPct val="80000"/>
              </a:lnSpc>
              <a:spcBef>
                <a:spcPct val="0"/>
              </a:spcBef>
              <a:spcAft>
                <a:spcPct val="0"/>
              </a:spcAft>
              <a:defRPr sz="4000">
                <a:solidFill>
                  <a:srgbClr val="FFFFFF"/>
                </a:solidFill>
                <a:latin typeface="Arial Rounded MT Bold" pitchFamily="34" charset="0"/>
              </a:defRPr>
            </a:lvl7pPr>
            <a:lvl8pPr marL="1371600" algn="l" rtl="0" fontAlgn="base">
              <a:lnSpc>
                <a:spcPct val="80000"/>
              </a:lnSpc>
              <a:spcBef>
                <a:spcPct val="0"/>
              </a:spcBef>
              <a:spcAft>
                <a:spcPct val="0"/>
              </a:spcAft>
              <a:defRPr sz="4000">
                <a:solidFill>
                  <a:srgbClr val="FFFFFF"/>
                </a:solidFill>
                <a:latin typeface="Arial Rounded MT Bold" pitchFamily="34" charset="0"/>
              </a:defRPr>
            </a:lvl8pPr>
            <a:lvl9pPr marL="1828800" algn="l" rtl="0" fontAlgn="base">
              <a:lnSpc>
                <a:spcPct val="80000"/>
              </a:lnSpc>
              <a:spcBef>
                <a:spcPct val="0"/>
              </a:spcBef>
              <a:spcAft>
                <a:spcPct val="0"/>
              </a:spcAft>
              <a:defRPr sz="4000">
                <a:solidFill>
                  <a:srgbClr val="FFFFFF"/>
                </a:solidFill>
                <a:latin typeface="Arial Rounded MT Bold" pitchFamily="34" charset="0"/>
              </a:defRPr>
            </a:lvl9pPr>
          </a:lstStyle>
          <a:p>
            <a:pPr algn="l">
              <a:lnSpc>
                <a:spcPts val="4400"/>
              </a:lnSpc>
            </a:pPr>
            <a:r>
              <a:rPr lang="de-CH" sz="2800" dirty="0">
                <a:solidFill>
                  <a:schemeClr val="bg1"/>
                </a:solidFill>
                <a:latin typeface="Calibri" pitchFamily="34" charset="0"/>
                <a:ea typeface="+mn-ea"/>
                <a:cs typeface="+mn-cs"/>
              </a:rPr>
              <a:t>„Dass sie für gerecht erklärt werden, beruht auf seiner Gnade. Es ist sein freies Geschenk aufgrund der Erlösung durch Jesus Christus.“</a:t>
            </a:r>
            <a:endParaRPr lang="de-CH" sz="2800" kern="1200" dirty="0">
              <a:solidFill>
                <a:schemeClr val="bg1"/>
              </a:solidFill>
              <a:latin typeface="Calibri" pitchFamily="34" charset="0"/>
              <a:ea typeface="+mn-ea"/>
              <a:cs typeface="+mn-cs"/>
            </a:endParaRPr>
          </a:p>
        </p:txBody>
      </p:sp>
      <p:sp>
        <p:nvSpPr>
          <p:cNvPr id="6" name="Rectangle 2"/>
          <p:cNvSpPr txBox="1">
            <a:spLocks noChangeArrowheads="1"/>
          </p:cNvSpPr>
          <p:nvPr/>
        </p:nvSpPr>
        <p:spPr bwMode="auto">
          <a:xfrm>
            <a:off x="2411760" y="5097306"/>
            <a:ext cx="5832648" cy="407804"/>
          </a:xfrm>
          <a:prstGeom prst="rect">
            <a:avLst/>
          </a:prstGeom>
          <a:noFill/>
          <a:ln w="9525">
            <a:noFill/>
            <a:miter lim="800000"/>
            <a:headEnd/>
            <a:tailEnd/>
          </a:ln>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spAutoFit/>
          </a:bodyPr>
          <a:lstStyle>
            <a:lvl1pPr algn="r">
              <a:lnSpc>
                <a:spcPct val="80000"/>
              </a:lnSpc>
              <a:defRPr sz="6000">
                <a:solidFill>
                  <a:srgbClr val="75543F"/>
                </a:solidFill>
                <a:effectLst/>
                <a:latin typeface="Calibri" pitchFamily="34" charset="0"/>
              </a:defRPr>
            </a:lvl1pPr>
            <a:lvl2pPr algn="ctr">
              <a:lnSpc>
                <a:spcPct val="80000"/>
              </a:lnSpc>
              <a:defRPr sz="4000"/>
            </a:lvl2pPr>
            <a:lvl3pPr algn="ctr">
              <a:lnSpc>
                <a:spcPct val="80000"/>
              </a:lnSpc>
              <a:defRPr sz="4000"/>
            </a:lvl3pPr>
            <a:lvl4pPr algn="ctr">
              <a:lnSpc>
                <a:spcPct val="80000"/>
              </a:lnSpc>
              <a:defRPr sz="4000"/>
            </a:lvl4pPr>
            <a:lvl5pPr algn="ctr">
              <a:lnSpc>
                <a:spcPct val="80000"/>
              </a:lnSpc>
              <a:defRPr sz="4000"/>
            </a:lvl5pPr>
            <a:lvl6pPr marL="457200" algn="ctr" fontAlgn="base">
              <a:lnSpc>
                <a:spcPct val="80000"/>
              </a:lnSpc>
              <a:spcBef>
                <a:spcPct val="0"/>
              </a:spcBef>
              <a:spcAft>
                <a:spcPct val="0"/>
              </a:spcAft>
              <a:defRPr sz="4000"/>
            </a:lvl6pPr>
            <a:lvl7pPr marL="914400" algn="ctr" fontAlgn="base">
              <a:lnSpc>
                <a:spcPct val="80000"/>
              </a:lnSpc>
              <a:spcBef>
                <a:spcPct val="0"/>
              </a:spcBef>
              <a:spcAft>
                <a:spcPct val="0"/>
              </a:spcAft>
              <a:defRPr sz="4000"/>
            </a:lvl7pPr>
            <a:lvl8pPr marL="1371600" algn="ctr" fontAlgn="base">
              <a:lnSpc>
                <a:spcPct val="80000"/>
              </a:lnSpc>
              <a:spcBef>
                <a:spcPct val="0"/>
              </a:spcBef>
              <a:spcAft>
                <a:spcPct val="0"/>
              </a:spcAft>
              <a:defRPr sz="4000"/>
            </a:lvl8pPr>
            <a:lvl9pPr marL="1828800" algn="ctr" fontAlgn="base">
              <a:lnSpc>
                <a:spcPct val="80000"/>
              </a:lnSpc>
              <a:spcBef>
                <a:spcPct val="0"/>
              </a:spcBef>
              <a:spcAft>
                <a:spcPct val="0"/>
              </a:spcAft>
              <a:defRPr sz="4000"/>
            </a:lvl9pPr>
          </a:lstStyle>
          <a:p>
            <a:r>
              <a:rPr lang="de-DE" sz="2500" dirty="0" smtClean="0">
                <a:solidFill>
                  <a:schemeClr val="bg1"/>
                </a:solidFill>
              </a:rPr>
              <a:t>Römer-Brief 3,24</a:t>
            </a:r>
            <a:endParaRPr lang="de-DE" sz="2500" dirty="0">
              <a:solidFill>
                <a:schemeClr val="bg1"/>
              </a:solidFill>
            </a:endParaRPr>
          </a:p>
        </p:txBody>
      </p:sp>
    </p:spTree>
    <p:extLst>
      <p:ext uri="{BB962C8B-B14F-4D97-AF65-F5344CB8AC3E}">
        <p14:creationId xmlns:p14="http://schemas.microsoft.com/office/powerpoint/2010/main" val="1100529560"/>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259632" y="1268760"/>
            <a:ext cx="6768752" cy="39958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rtl="0" fontAlgn="base">
              <a:lnSpc>
                <a:spcPct val="80000"/>
              </a:lnSpc>
              <a:spcBef>
                <a:spcPct val="0"/>
              </a:spcBef>
              <a:spcAft>
                <a:spcPct val="0"/>
              </a:spcAft>
              <a:defRPr sz="4400">
                <a:solidFill>
                  <a:srgbClr val="FFFFFF"/>
                </a:solidFill>
                <a:latin typeface="+mj-lt"/>
                <a:ea typeface="+mj-ea"/>
                <a:cs typeface="+mj-cs"/>
              </a:defRPr>
            </a:lvl1pPr>
            <a:lvl2pPr algn="l" rtl="0" fontAlgn="base">
              <a:lnSpc>
                <a:spcPct val="80000"/>
              </a:lnSpc>
              <a:spcBef>
                <a:spcPct val="0"/>
              </a:spcBef>
              <a:spcAft>
                <a:spcPct val="0"/>
              </a:spcAft>
              <a:defRPr sz="4000">
                <a:solidFill>
                  <a:srgbClr val="FFFFFF"/>
                </a:solidFill>
                <a:latin typeface="Arial Rounded MT Bold" pitchFamily="34" charset="0"/>
              </a:defRPr>
            </a:lvl2pPr>
            <a:lvl3pPr algn="l" rtl="0" fontAlgn="base">
              <a:lnSpc>
                <a:spcPct val="80000"/>
              </a:lnSpc>
              <a:spcBef>
                <a:spcPct val="0"/>
              </a:spcBef>
              <a:spcAft>
                <a:spcPct val="0"/>
              </a:spcAft>
              <a:defRPr sz="4000">
                <a:solidFill>
                  <a:srgbClr val="FFFFFF"/>
                </a:solidFill>
                <a:latin typeface="Arial Rounded MT Bold" pitchFamily="34" charset="0"/>
              </a:defRPr>
            </a:lvl3pPr>
            <a:lvl4pPr algn="l" rtl="0" fontAlgn="base">
              <a:lnSpc>
                <a:spcPct val="80000"/>
              </a:lnSpc>
              <a:spcBef>
                <a:spcPct val="0"/>
              </a:spcBef>
              <a:spcAft>
                <a:spcPct val="0"/>
              </a:spcAft>
              <a:defRPr sz="4000">
                <a:solidFill>
                  <a:srgbClr val="FFFFFF"/>
                </a:solidFill>
                <a:latin typeface="Arial Rounded MT Bold" pitchFamily="34" charset="0"/>
              </a:defRPr>
            </a:lvl4pPr>
            <a:lvl5pPr algn="l" rtl="0" fontAlgn="base">
              <a:lnSpc>
                <a:spcPct val="80000"/>
              </a:lnSpc>
              <a:spcBef>
                <a:spcPct val="0"/>
              </a:spcBef>
              <a:spcAft>
                <a:spcPct val="0"/>
              </a:spcAft>
              <a:defRPr sz="4000">
                <a:solidFill>
                  <a:srgbClr val="FFFFFF"/>
                </a:solidFill>
                <a:latin typeface="Arial Rounded MT Bold" pitchFamily="34" charset="0"/>
              </a:defRPr>
            </a:lvl5pPr>
            <a:lvl6pPr marL="457200" algn="l" rtl="0" fontAlgn="base">
              <a:lnSpc>
                <a:spcPct val="80000"/>
              </a:lnSpc>
              <a:spcBef>
                <a:spcPct val="0"/>
              </a:spcBef>
              <a:spcAft>
                <a:spcPct val="0"/>
              </a:spcAft>
              <a:defRPr sz="4000">
                <a:solidFill>
                  <a:srgbClr val="FFFFFF"/>
                </a:solidFill>
                <a:latin typeface="Arial Rounded MT Bold" pitchFamily="34" charset="0"/>
              </a:defRPr>
            </a:lvl6pPr>
            <a:lvl7pPr marL="914400" algn="l" rtl="0" fontAlgn="base">
              <a:lnSpc>
                <a:spcPct val="80000"/>
              </a:lnSpc>
              <a:spcBef>
                <a:spcPct val="0"/>
              </a:spcBef>
              <a:spcAft>
                <a:spcPct val="0"/>
              </a:spcAft>
              <a:defRPr sz="4000">
                <a:solidFill>
                  <a:srgbClr val="FFFFFF"/>
                </a:solidFill>
                <a:latin typeface="Arial Rounded MT Bold" pitchFamily="34" charset="0"/>
              </a:defRPr>
            </a:lvl7pPr>
            <a:lvl8pPr marL="1371600" algn="l" rtl="0" fontAlgn="base">
              <a:lnSpc>
                <a:spcPct val="80000"/>
              </a:lnSpc>
              <a:spcBef>
                <a:spcPct val="0"/>
              </a:spcBef>
              <a:spcAft>
                <a:spcPct val="0"/>
              </a:spcAft>
              <a:defRPr sz="4000">
                <a:solidFill>
                  <a:srgbClr val="FFFFFF"/>
                </a:solidFill>
                <a:latin typeface="Arial Rounded MT Bold" pitchFamily="34" charset="0"/>
              </a:defRPr>
            </a:lvl8pPr>
            <a:lvl9pPr marL="1828800" algn="l" rtl="0" fontAlgn="base">
              <a:lnSpc>
                <a:spcPct val="80000"/>
              </a:lnSpc>
              <a:spcBef>
                <a:spcPct val="0"/>
              </a:spcBef>
              <a:spcAft>
                <a:spcPct val="0"/>
              </a:spcAft>
              <a:defRPr sz="4000">
                <a:solidFill>
                  <a:srgbClr val="FFFFFF"/>
                </a:solidFill>
                <a:latin typeface="Arial Rounded MT Bold" pitchFamily="34" charset="0"/>
              </a:defRPr>
            </a:lvl9pPr>
          </a:lstStyle>
          <a:p>
            <a:pPr algn="l">
              <a:lnSpc>
                <a:spcPts val="4400"/>
              </a:lnSpc>
            </a:pPr>
            <a:r>
              <a:rPr lang="de-CH" sz="2800" dirty="0">
                <a:solidFill>
                  <a:schemeClr val="bg1"/>
                </a:solidFill>
                <a:latin typeface="Calibri" pitchFamily="34" charset="0"/>
                <a:ea typeface="+mn-ea"/>
                <a:cs typeface="+mn-cs"/>
              </a:rPr>
              <a:t>„Seht euch doch einmal in euren eigenen Reihen um, Geschwister: Was für Leute hat Gott sich ausgesucht, als er euch berief? Es sind nicht viele Kluge und Gebildete darunter, wenn man nach menschlichen Massstäben urteilt, nicht viele Mächtige, nicht viele von vornehmer Herkunft.“</a:t>
            </a:r>
            <a:endParaRPr lang="de-CH" sz="2800" kern="1200" dirty="0">
              <a:solidFill>
                <a:schemeClr val="bg1"/>
              </a:solidFill>
              <a:latin typeface="Calibri" pitchFamily="34" charset="0"/>
              <a:ea typeface="+mn-ea"/>
              <a:cs typeface="+mn-cs"/>
            </a:endParaRPr>
          </a:p>
        </p:txBody>
      </p:sp>
      <p:sp>
        <p:nvSpPr>
          <p:cNvPr id="6" name="Rectangle 2"/>
          <p:cNvSpPr txBox="1">
            <a:spLocks noChangeArrowheads="1"/>
          </p:cNvSpPr>
          <p:nvPr/>
        </p:nvSpPr>
        <p:spPr bwMode="auto">
          <a:xfrm>
            <a:off x="2411760" y="5097306"/>
            <a:ext cx="5832648" cy="407804"/>
          </a:xfrm>
          <a:prstGeom prst="rect">
            <a:avLst/>
          </a:prstGeom>
          <a:noFill/>
          <a:ln w="9525">
            <a:noFill/>
            <a:miter lim="800000"/>
            <a:headEnd/>
            <a:tailEnd/>
          </a:ln>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spAutoFit/>
          </a:bodyPr>
          <a:lstStyle>
            <a:lvl1pPr algn="r">
              <a:lnSpc>
                <a:spcPct val="80000"/>
              </a:lnSpc>
              <a:defRPr sz="6000">
                <a:solidFill>
                  <a:srgbClr val="75543F"/>
                </a:solidFill>
                <a:effectLst/>
                <a:latin typeface="Calibri" pitchFamily="34" charset="0"/>
              </a:defRPr>
            </a:lvl1pPr>
            <a:lvl2pPr algn="ctr">
              <a:lnSpc>
                <a:spcPct val="80000"/>
              </a:lnSpc>
              <a:defRPr sz="4000"/>
            </a:lvl2pPr>
            <a:lvl3pPr algn="ctr">
              <a:lnSpc>
                <a:spcPct val="80000"/>
              </a:lnSpc>
              <a:defRPr sz="4000"/>
            </a:lvl3pPr>
            <a:lvl4pPr algn="ctr">
              <a:lnSpc>
                <a:spcPct val="80000"/>
              </a:lnSpc>
              <a:defRPr sz="4000"/>
            </a:lvl4pPr>
            <a:lvl5pPr algn="ctr">
              <a:lnSpc>
                <a:spcPct val="80000"/>
              </a:lnSpc>
              <a:defRPr sz="4000"/>
            </a:lvl5pPr>
            <a:lvl6pPr marL="457200" algn="ctr" fontAlgn="base">
              <a:lnSpc>
                <a:spcPct val="80000"/>
              </a:lnSpc>
              <a:spcBef>
                <a:spcPct val="0"/>
              </a:spcBef>
              <a:spcAft>
                <a:spcPct val="0"/>
              </a:spcAft>
              <a:defRPr sz="4000"/>
            </a:lvl6pPr>
            <a:lvl7pPr marL="914400" algn="ctr" fontAlgn="base">
              <a:lnSpc>
                <a:spcPct val="80000"/>
              </a:lnSpc>
              <a:spcBef>
                <a:spcPct val="0"/>
              </a:spcBef>
              <a:spcAft>
                <a:spcPct val="0"/>
              </a:spcAft>
              <a:defRPr sz="4000"/>
            </a:lvl7pPr>
            <a:lvl8pPr marL="1371600" algn="ctr" fontAlgn="base">
              <a:lnSpc>
                <a:spcPct val="80000"/>
              </a:lnSpc>
              <a:spcBef>
                <a:spcPct val="0"/>
              </a:spcBef>
              <a:spcAft>
                <a:spcPct val="0"/>
              </a:spcAft>
              <a:defRPr sz="4000"/>
            </a:lvl8pPr>
            <a:lvl9pPr marL="1828800" algn="ctr" fontAlgn="base">
              <a:lnSpc>
                <a:spcPct val="80000"/>
              </a:lnSpc>
              <a:spcBef>
                <a:spcPct val="0"/>
              </a:spcBef>
              <a:spcAft>
                <a:spcPct val="0"/>
              </a:spcAft>
              <a:defRPr sz="4000"/>
            </a:lvl9pPr>
          </a:lstStyle>
          <a:p>
            <a:r>
              <a:rPr lang="de-DE" sz="2500" dirty="0" smtClean="0">
                <a:solidFill>
                  <a:schemeClr val="bg1"/>
                </a:solidFill>
              </a:rPr>
              <a:t>1.Korinther-Brief 1,26</a:t>
            </a:r>
            <a:endParaRPr lang="de-DE" sz="2500" dirty="0">
              <a:solidFill>
                <a:schemeClr val="bg1"/>
              </a:solidFill>
            </a:endParaRPr>
          </a:p>
        </p:txBody>
      </p:sp>
    </p:spTree>
    <p:extLst>
      <p:ext uri="{BB962C8B-B14F-4D97-AF65-F5344CB8AC3E}">
        <p14:creationId xmlns:p14="http://schemas.microsoft.com/office/powerpoint/2010/main" val="2827134136"/>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259632" y="1340768"/>
            <a:ext cx="6984776" cy="1865126"/>
          </a:xfrm>
          <a:prstGeom prst="rect">
            <a:avLst/>
          </a:prstGeom>
          <a:noFill/>
          <a:ln w="25400" cap="flat" cmpd="sng" algn="ctr">
            <a:no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spAutoFit/>
          </a:bodyPr>
          <a:lstStyle>
            <a:lvl1pPr algn="ctr" rtl="0" fontAlgn="base">
              <a:lnSpc>
                <a:spcPct val="80000"/>
              </a:lnSpc>
              <a:spcBef>
                <a:spcPct val="0"/>
              </a:spcBef>
              <a:spcAft>
                <a:spcPct val="0"/>
              </a:spcAft>
              <a:defRPr sz="4400">
                <a:solidFill>
                  <a:schemeClr val="dk1"/>
                </a:solidFill>
                <a:latin typeface="+mn-lt"/>
                <a:ea typeface="+mn-ea"/>
                <a:cs typeface="+mn-cs"/>
              </a:defRPr>
            </a:lvl1pPr>
            <a:lvl2pPr algn="ctr" rtl="0" fontAlgn="base">
              <a:lnSpc>
                <a:spcPct val="80000"/>
              </a:lnSpc>
              <a:spcBef>
                <a:spcPct val="0"/>
              </a:spcBef>
              <a:spcAft>
                <a:spcPct val="0"/>
              </a:spcAft>
              <a:defRPr sz="4000">
                <a:solidFill>
                  <a:schemeClr val="dk1"/>
                </a:solidFill>
                <a:latin typeface="+mn-lt"/>
                <a:ea typeface="+mn-ea"/>
                <a:cs typeface="+mn-cs"/>
              </a:defRPr>
            </a:lvl2pPr>
            <a:lvl3pPr algn="ctr" rtl="0" fontAlgn="base">
              <a:lnSpc>
                <a:spcPct val="80000"/>
              </a:lnSpc>
              <a:spcBef>
                <a:spcPct val="0"/>
              </a:spcBef>
              <a:spcAft>
                <a:spcPct val="0"/>
              </a:spcAft>
              <a:defRPr sz="4000">
                <a:solidFill>
                  <a:schemeClr val="dk1"/>
                </a:solidFill>
                <a:latin typeface="+mn-lt"/>
                <a:ea typeface="+mn-ea"/>
                <a:cs typeface="+mn-cs"/>
              </a:defRPr>
            </a:lvl3pPr>
            <a:lvl4pPr algn="ctr" rtl="0" fontAlgn="base">
              <a:lnSpc>
                <a:spcPct val="80000"/>
              </a:lnSpc>
              <a:spcBef>
                <a:spcPct val="0"/>
              </a:spcBef>
              <a:spcAft>
                <a:spcPct val="0"/>
              </a:spcAft>
              <a:defRPr sz="4000">
                <a:solidFill>
                  <a:schemeClr val="dk1"/>
                </a:solidFill>
                <a:latin typeface="+mn-lt"/>
                <a:ea typeface="+mn-ea"/>
                <a:cs typeface="+mn-cs"/>
              </a:defRPr>
            </a:lvl4pPr>
            <a:lvl5pPr algn="ctr" rtl="0" fontAlgn="base">
              <a:lnSpc>
                <a:spcPct val="80000"/>
              </a:lnSpc>
              <a:spcBef>
                <a:spcPct val="0"/>
              </a:spcBef>
              <a:spcAft>
                <a:spcPct val="0"/>
              </a:spcAft>
              <a:defRPr sz="4000">
                <a:solidFill>
                  <a:schemeClr val="dk1"/>
                </a:solidFill>
                <a:latin typeface="+mn-lt"/>
                <a:ea typeface="+mn-ea"/>
                <a:cs typeface="+mn-cs"/>
              </a:defRPr>
            </a:lvl5pPr>
            <a:lvl6pPr marL="457200" algn="ctr" rtl="0" fontAlgn="base">
              <a:lnSpc>
                <a:spcPct val="80000"/>
              </a:lnSpc>
              <a:spcBef>
                <a:spcPct val="0"/>
              </a:spcBef>
              <a:spcAft>
                <a:spcPct val="0"/>
              </a:spcAft>
              <a:defRPr sz="4000">
                <a:solidFill>
                  <a:schemeClr val="dk1"/>
                </a:solidFill>
                <a:latin typeface="+mn-lt"/>
                <a:ea typeface="+mn-ea"/>
                <a:cs typeface="+mn-cs"/>
              </a:defRPr>
            </a:lvl6pPr>
            <a:lvl7pPr marL="914400" algn="ctr" rtl="0" fontAlgn="base">
              <a:lnSpc>
                <a:spcPct val="80000"/>
              </a:lnSpc>
              <a:spcBef>
                <a:spcPct val="0"/>
              </a:spcBef>
              <a:spcAft>
                <a:spcPct val="0"/>
              </a:spcAft>
              <a:defRPr sz="4000">
                <a:solidFill>
                  <a:schemeClr val="dk1"/>
                </a:solidFill>
                <a:latin typeface="+mn-lt"/>
                <a:ea typeface="+mn-ea"/>
                <a:cs typeface="+mn-cs"/>
              </a:defRPr>
            </a:lvl7pPr>
            <a:lvl8pPr marL="1371600" algn="ctr" rtl="0" fontAlgn="base">
              <a:lnSpc>
                <a:spcPct val="80000"/>
              </a:lnSpc>
              <a:spcBef>
                <a:spcPct val="0"/>
              </a:spcBef>
              <a:spcAft>
                <a:spcPct val="0"/>
              </a:spcAft>
              <a:defRPr sz="4000">
                <a:solidFill>
                  <a:schemeClr val="dk1"/>
                </a:solidFill>
                <a:latin typeface="+mn-lt"/>
                <a:ea typeface="+mn-ea"/>
                <a:cs typeface="+mn-cs"/>
              </a:defRPr>
            </a:lvl8pPr>
            <a:lvl9pPr marL="1828800" algn="ctr" rtl="0" fontAlgn="base">
              <a:lnSpc>
                <a:spcPct val="80000"/>
              </a:lnSpc>
              <a:spcBef>
                <a:spcPct val="0"/>
              </a:spcBef>
              <a:spcAft>
                <a:spcPct val="0"/>
              </a:spcAft>
              <a:defRPr sz="4000">
                <a:solidFill>
                  <a:schemeClr val="dk1"/>
                </a:solidFill>
                <a:latin typeface="+mn-lt"/>
                <a:ea typeface="+mn-ea"/>
                <a:cs typeface="+mn-cs"/>
              </a:defRPr>
            </a:lvl9pPr>
          </a:lstStyle>
          <a:p>
            <a:pPr algn="l"/>
            <a:r>
              <a:rPr lang="de-DE" sz="7200" kern="0" dirty="0" smtClean="0">
                <a:solidFill>
                  <a:schemeClr val="bg1"/>
                </a:solidFill>
                <a:latin typeface="Calibri" pitchFamily="34" charset="0"/>
              </a:rPr>
              <a:t>II.  Unsere Kinder</a:t>
            </a:r>
            <a:br>
              <a:rPr lang="de-DE" sz="7200" kern="0" dirty="0" smtClean="0">
                <a:solidFill>
                  <a:schemeClr val="bg1"/>
                </a:solidFill>
                <a:latin typeface="Calibri" pitchFamily="34" charset="0"/>
              </a:rPr>
            </a:br>
            <a:r>
              <a:rPr lang="de-DE" sz="7200" kern="0" dirty="0" smtClean="0">
                <a:solidFill>
                  <a:schemeClr val="bg1"/>
                </a:solidFill>
                <a:latin typeface="Calibri" pitchFamily="34" charset="0"/>
              </a:rPr>
              <a:t>      und das Leben</a:t>
            </a:r>
            <a:endParaRPr lang="de-CH" sz="7200" kern="0" dirty="0">
              <a:solidFill>
                <a:schemeClr val="bg1"/>
              </a:solidFill>
              <a:latin typeface="Calibri" pitchFamily="34" charset="0"/>
            </a:endParaRPr>
          </a:p>
        </p:txBody>
      </p:sp>
      <p:sp>
        <p:nvSpPr>
          <p:cNvPr id="5" name="Rectangle 2"/>
          <p:cNvSpPr txBox="1">
            <a:spLocks noChangeArrowheads="1"/>
          </p:cNvSpPr>
          <p:nvPr/>
        </p:nvSpPr>
        <p:spPr bwMode="auto">
          <a:xfrm>
            <a:off x="1187624" y="6597352"/>
            <a:ext cx="5832648" cy="243785"/>
          </a:xfrm>
          <a:prstGeom prst="rect">
            <a:avLst/>
          </a:prstGeom>
          <a:noFill/>
          <a:ln w="9525" cap="flat" cmpd="sng" algn="ctr">
            <a:noFill/>
            <a:prstDash val="solid"/>
            <a:miter lim="800000"/>
            <a:headEnd/>
            <a:tailEnd/>
          </a:ln>
          <a:effectLst/>
        </p:spPr>
        <p:txBody>
          <a:bodyPr vert="horz" wrap="square" lIns="91440" tIns="45720" rIns="91440" bIns="45720" numCol="1" anchor="t" anchorCtr="0" compatLnSpc="1">
            <a:prstTxWarp prst="textNoShape">
              <a:avLst/>
            </a:prstTxWarp>
            <a:spAutoFit/>
          </a:bodyPr>
          <a:lstStyle>
            <a:lvl1pPr algn="r">
              <a:lnSpc>
                <a:spcPct val="80000"/>
              </a:lnSpc>
              <a:defRPr sz="6000">
                <a:solidFill>
                  <a:srgbClr val="75543F"/>
                </a:solidFill>
                <a:effectLst/>
                <a:latin typeface="Calibri" pitchFamily="34" charset="0"/>
              </a:defRPr>
            </a:lvl1pPr>
            <a:lvl2pPr algn="ctr">
              <a:lnSpc>
                <a:spcPct val="80000"/>
              </a:lnSpc>
              <a:defRPr sz="4000"/>
            </a:lvl2pPr>
            <a:lvl3pPr algn="ctr">
              <a:lnSpc>
                <a:spcPct val="80000"/>
              </a:lnSpc>
              <a:defRPr sz="4000"/>
            </a:lvl3pPr>
            <a:lvl4pPr algn="ctr">
              <a:lnSpc>
                <a:spcPct val="80000"/>
              </a:lnSpc>
              <a:defRPr sz="4000"/>
            </a:lvl4pPr>
            <a:lvl5pPr algn="ctr">
              <a:lnSpc>
                <a:spcPct val="80000"/>
              </a:lnSpc>
              <a:defRPr sz="4000"/>
            </a:lvl5pPr>
            <a:lvl6pPr marL="457200" algn="ctr" fontAlgn="base">
              <a:lnSpc>
                <a:spcPct val="80000"/>
              </a:lnSpc>
              <a:spcBef>
                <a:spcPct val="0"/>
              </a:spcBef>
              <a:spcAft>
                <a:spcPct val="0"/>
              </a:spcAft>
              <a:defRPr sz="4000"/>
            </a:lvl6pPr>
            <a:lvl7pPr marL="914400" algn="ctr" fontAlgn="base">
              <a:lnSpc>
                <a:spcPct val="80000"/>
              </a:lnSpc>
              <a:spcBef>
                <a:spcPct val="0"/>
              </a:spcBef>
              <a:spcAft>
                <a:spcPct val="0"/>
              </a:spcAft>
              <a:defRPr sz="4000"/>
            </a:lvl7pPr>
            <a:lvl8pPr marL="1371600" algn="ctr" fontAlgn="base">
              <a:lnSpc>
                <a:spcPct val="80000"/>
              </a:lnSpc>
              <a:spcBef>
                <a:spcPct val="0"/>
              </a:spcBef>
              <a:spcAft>
                <a:spcPct val="0"/>
              </a:spcAft>
              <a:defRPr sz="4000"/>
            </a:lvl8pPr>
            <a:lvl9pPr marL="1828800" algn="ctr" fontAlgn="base">
              <a:lnSpc>
                <a:spcPct val="80000"/>
              </a:lnSpc>
              <a:spcBef>
                <a:spcPct val="0"/>
              </a:spcBef>
              <a:spcAft>
                <a:spcPct val="0"/>
              </a:spcAft>
              <a:defRPr sz="4000"/>
            </a:lvl9pPr>
          </a:lstStyle>
          <a:p>
            <a:pPr marL="0" marR="0" lvl="0" indent="0" algn="l" defTabSz="914400" eaLnBrk="1" fontAlgn="auto" latinLnBrk="0" hangingPunct="1">
              <a:lnSpc>
                <a:spcPct val="8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75543F"/>
                </a:solidFill>
                <a:effectLst/>
                <a:uLnTx/>
                <a:uFillTx/>
                <a:latin typeface="Calibri" pitchFamily="34" charset="0"/>
                <a:ea typeface="+mn-ea"/>
                <a:cs typeface="+mn-cs"/>
              </a:rPr>
              <a:t>Das goldene Kalb</a:t>
            </a:r>
            <a:endParaRPr kumimoji="0" lang="de-DE" sz="1200" b="0" i="0" u="none" strike="noStrike" kern="0" cap="none" spc="0" normalizeH="0" baseline="0" noProof="0" dirty="0">
              <a:ln>
                <a:noFill/>
              </a:ln>
              <a:solidFill>
                <a:srgbClr val="75543F"/>
              </a:solidFill>
              <a:effectLst/>
              <a:uLnTx/>
              <a:uFillTx/>
              <a:latin typeface="Calibri" pitchFamily="34" charset="0"/>
              <a:ea typeface="+mn-ea"/>
              <a:cs typeface="+mn-cs"/>
            </a:endParaRPr>
          </a:p>
        </p:txBody>
      </p:sp>
    </p:spTree>
    <p:extLst>
      <p:ext uri="{BB962C8B-B14F-4D97-AF65-F5344CB8AC3E}">
        <p14:creationId xmlns:p14="http://schemas.microsoft.com/office/powerpoint/2010/main" val="3263872366"/>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259632" y="1268760"/>
            <a:ext cx="6768752" cy="39958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rtl="0" fontAlgn="base">
              <a:lnSpc>
                <a:spcPct val="80000"/>
              </a:lnSpc>
              <a:spcBef>
                <a:spcPct val="0"/>
              </a:spcBef>
              <a:spcAft>
                <a:spcPct val="0"/>
              </a:spcAft>
              <a:defRPr sz="4400">
                <a:solidFill>
                  <a:srgbClr val="FFFFFF"/>
                </a:solidFill>
                <a:latin typeface="+mj-lt"/>
                <a:ea typeface="+mj-ea"/>
                <a:cs typeface="+mj-cs"/>
              </a:defRPr>
            </a:lvl1pPr>
            <a:lvl2pPr algn="l" rtl="0" fontAlgn="base">
              <a:lnSpc>
                <a:spcPct val="80000"/>
              </a:lnSpc>
              <a:spcBef>
                <a:spcPct val="0"/>
              </a:spcBef>
              <a:spcAft>
                <a:spcPct val="0"/>
              </a:spcAft>
              <a:defRPr sz="4000">
                <a:solidFill>
                  <a:srgbClr val="FFFFFF"/>
                </a:solidFill>
                <a:latin typeface="Arial Rounded MT Bold" pitchFamily="34" charset="0"/>
              </a:defRPr>
            </a:lvl2pPr>
            <a:lvl3pPr algn="l" rtl="0" fontAlgn="base">
              <a:lnSpc>
                <a:spcPct val="80000"/>
              </a:lnSpc>
              <a:spcBef>
                <a:spcPct val="0"/>
              </a:spcBef>
              <a:spcAft>
                <a:spcPct val="0"/>
              </a:spcAft>
              <a:defRPr sz="4000">
                <a:solidFill>
                  <a:srgbClr val="FFFFFF"/>
                </a:solidFill>
                <a:latin typeface="Arial Rounded MT Bold" pitchFamily="34" charset="0"/>
              </a:defRPr>
            </a:lvl3pPr>
            <a:lvl4pPr algn="l" rtl="0" fontAlgn="base">
              <a:lnSpc>
                <a:spcPct val="80000"/>
              </a:lnSpc>
              <a:spcBef>
                <a:spcPct val="0"/>
              </a:spcBef>
              <a:spcAft>
                <a:spcPct val="0"/>
              </a:spcAft>
              <a:defRPr sz="4000">
                <a:solidFill>
                  <a:srgbClr val="FFFFFF"/>
                </a:solidFill>
                <a:latin typeface="Arial Rounded MT Bold" pitchFamily="34" charset="0"/>
              </a:defRPr>
            </a:lvl4pPr>
            <a:lvl5pPr algn="l" rtl="0" fontAlgn="base">
              <a:lnSpc>
                <a:spcPct val="80000"/>
              </a:lnSpc>
              <a:spcBef>
                <a:spcPct val="0"/>
              </a:spcBef>
              <a:spcAft>
                <a:spcPct val="0"/>
              </a:spcAft>
              <a:defRPr sz="4000">
                <a:solidFill>
                  <a:srgbClr val="FFFFFF"/>
                </a:solidFill>
                <a:latin typeface="Arial Rounded MT Bold" pitchFamily="34" charset="0"/>
              </a:defRPr>
            </a:lvl5pPr>
            <a:lvl6pPr marL="457200" algn="l" rtl="0" fontAlgn="base">
              <a:lnSpc>
                <a:spcPct val="80000"/>
              </a:lnSpc>
              <a:spcBef>
                <a:spcPct val="0"/>
              </a:spcBef>
              <a:spcAft>
                <a:spcPct val="0"/>
              </a:spcAft>
              <a:defRPr sz="4000">
                <a:solidFill>
                  <a:srgbClr val="FFFFFF"/>
                </a:solidFill>
                <a:latin typeface="Arial Rounded MT Bold" pitchFamily="34" charset="0"/>
              </a:defRPr>
            </a:lvl6pPr>
            <a:lvl7pPr marL="914400" algn="l" rtl="0" fontAlgn="base">
              <a:lnSpc>
                <a:spcPct val="80000"/>
              </a:lnSpc>
              <a:spcBef>
                <a:spcPct val="0"/>
              </a:spcBef>
              <a:spcAft>
                <a:spcPct val="0"/>
              </a:spcAft>
              <a:defRPr sz="4000">
                <a:solidFill>
                  <a:srgbClr val="FFFFFF"/>
                </a:solidFill>
                <a:latin typeface="Arial Rounded MT Bold" pitchFamily="34" charset="0"/>
              </a:defRPr>
            </a:lvl7pPr>
            <a:lvl8pPr marL="1371600" algn="l" rtl="0" fontAlgn="base">
              <a:lnSpc>
                <a:spcPct val="80000"/>
              </a:lnSpc>
              <a:spcBef>
                <a:spcPct val="0"/>
              </a:spcBef>
              <a:spcAft>
                <a:spcPct val="0"/>
              </a:spcAft>
              <a:defRPr sz="4000">
                <a:solidFill>
                  <a:srgbClr val="FFFFFF"/>
                </a:solidFill>
                <a:latin typeface="Arial Rounded MT Bold" pitchFamily="34" charset="0"/>
              </a:defRPr>
            </a:lvl8pPr>
            <a:lvl9pPr marL="1828800" algn="l" rtl="0" fontAlgn="base">
              <a:lnSpc>
                <a:spcPct val="80000"/>
              </a:lnSpc>
              <a:spcBef>
                <a:spcPct val="0"/>
              </a:spcBef>
              <a:spcAft>
                <a:spcPct val="0"/>
              </a:spcAft>
              <a:defRPr sz="4000">
                <a:solidFill>
                  <a:srgbClr val="FFFFFF"/>
                </a:solidFill>
                <a:latin typeface="Arial Rounded MT Bold" pitchFamily="34" charset="0"/>
              </a:defRPr>
            </a:lvl9pPr>
          </a:lstStyle>
          <a:p>
            <a:pPr algn="l">
              <a:lnSpc>
                <a:spcPts val="4400"/>
              </a:lnSpc>
            </a:pPr>
            <a:r>
              <a:rPr lang="de-CH" sz="2800" dirty="0">
                <a:solidFill>
                  <a:schemeClr val="bg1"/>
                </a:solidFill>
                <a:latin typeface="Calibri" pitchFamily="34" charset="0"/>
                <a:ea typeface="+mn-ea"/>
                <a:cs typeface="+mn-cs"/>
              </a:rPr>
              <a:t>„Voller Dankbarkeit erinnere ich mich an deinen Glauben, der so völlig frei ist von jeder Heuchelei. Es ist derselbe Glaube, der bereits deine Grossmutter Lois und deine Mutter </a:t>
            </a:r>
            <a:r>
              <a:rPr lang="de-CH" sz="2800" dirty="0" err="1">
                <a:solidFill>
                  <a:schemeClr val="bg1"/>
                </a:solidFill>
                <a:latin typeface="Calibri" pitchFamily="34" charset="0"/>
                <a:ea typeface="+mn-ea"/>
                <a:cs typeface="+mn-cs"/>
              </a:rPr>
              <a:t>Eunike</a:t>
            </a:r>
            <a:r>
              <a:rPr lang="de-CH" sz="2800" dirty="0">
                <a:solidFill>
                  <a:schemeClr val="bg1"/>
                </a:solidFill>
                <a:latin typeface="Calibri" pitchFamily="34" charset="0"/>
                <a:ea typeface="+mn-ea"/>
                <a:cs typeface="+mn-cs"/>
              </a:rPr>
              <a:t> erfüllte; und auch in dir – davon bin ich überzeugt – ist dieser Glaube lebendig.“</a:t>
            </a:r>
            <a:endParaRPr lang="de-CH" sz="2800" kern="1200" dirty="0">
              <a:solidFill>
                <a:schemeClr val="bg1"/>
              </a:solidFill>
              <a:latin typeface="Calibri" pitchFamily="34" charset="0"/>
              <a:ea typeface="+mn-ea"/>
              <a:cs typeface="+mn-cs"/>
            </a:endParaRPr>
          </a:p>
        </p:txBody>
      </p:sp>
      <p:sp>
        <p:nvSpPr>
          <p:cNvPr id="6" name="Rectangle 2"/>
          <p:cNvSpPr txBox="1">
            <a:spLocks noChangeArrowheads="1"/>
          </p:cNvSpPr>
          <p:nvPr/>
        </p:nvSpPr>
        <p:spPr bwMode="auto">
          <a:xfrm>
            <a:off x="2411760" y="5097306"/>
            <a:ext cx="5832648" cy="407804"/>
          </a:xfrm>
          <a:prstGeom prst="rect">
            <a:avLst/>
          </a:prstGeom>
          <a:noFill/>
          <a:ln w="9525">
            <a:noFill/>
            <a:miter lim="800000"/>
            <a:headEnd/>
            <a:tailEnd/>
          </a:ln>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spAutoFit/>
          </a:bodyPr>
          <a:lstStyle>
            <a:lvl1pPr algn="r">
              <a:lnSpc>
                <a:spcPct val="80000"/>
              </a:lnSpc>
              <a:defRPr sz="6000">
                <a:solidFill>
                  <a:srgbClr val="75543F"/>
                </a:solidFill>
                <a:effectLst/>
                <a:latin typeface="Calibri" pitchFamily="34" charset="0"/>
              </a:defRPr>
            </a:lvl1pPr>
            <a:lvl2pPr algn="ctr">
              <a:lnSpc>
                <a:spcPct val="80000"/>
              </a:lnSpc>
              <a:defRPr sz="4000"/>
            </a:lvl2pPr>
            <a:lvl3pPr algn="ctr">
              <a:lnSpc>
                <a:spcPct val="80000"/>
              </a:lnSpc>
              <a:defRPr sz="4000"/>
            </a:lvl3pPr>
            <a:lvl4pPr algn="ctr">
              <a:lnSpc>
                <a:spcPct val="80000"/>
              </a:lnSpc>
              <a:defRPr sz="4000"/>
            </a:lvl4pPr>
            <a:lvl5pPr algn="ctr">
              <a:lnSpc>
                <a:spcPct val="80000"/>
              </a:lnSpc>
              <a:defRPr sz="4000"/>
            </a:lvl5pPr>
            <a:lvl6pPr marL="457200" algn="ctr" fontAlgn="base">
              <a:lnSpc>
                <a:spcPct val="80000"/>
              </a:lnSpc>
              <a:spcBef>
                <a:spcPct val="0"/>
              </a:spcBef>
              <a:spcAft>
                <a:spcPct val="0"/>
              </a:spcAft>
              <a:defRPr sz="4000"/>
            </a:lvl6pPr>
            <a:lvl7pPr marL="914400" algn="ctr" fontAlgn="base">
              <a:lnSpc>
                <a:spcPct val="80000"/>
              </a:lnSpc>
              <a:spcBef>
                <a:spcPct val="0"/>
              </a:spcBef>
              <a:spcAft>
                <a:spcPct val="0"/>
              </a:spcAft>
              <a:defRPr sz="4000"/>
            </a:lvl7pPr>
            <a:lvl8pPr marL="1371600" algn="ctr" fontAlgn="base">
              <a:lnSpc>
                <a:spcPct val="80000"/>
              </a:lnSpc>
              <a:spcBef>
                <a:spcPct val="0"/>
              </a:spcBef>
              <a:spcAft>
                <a:spcPct val="0"/>
              </a:spcAft>
              <a:defRPr sz="4000"/>
            </a:lvl8pPr>
            <a:lvl9pPr marL="1828800" algn="ctr" fontAlgn="base">
              <a:lnSpc>
                <a:spcPct val="80000"/>
              </a:lnSpc>
              <a:spcBef>
                <a:spcPct val="0"/>
              </a:spcBef>
              <a:spcAft>
                <a:spcPct val="0"/>
              </a:spcAft>
              <a:defRPr sz="4000"/>
            </a:lvl9pPr>
          </a:lstStyle>
          <a:p>
            <a:r>
              <a:rPr lang="de-DE" sz="2500" dirty="0" smtClean="0">
                <a:solidFill>
                  <a:schemeClr val="bg1"/>
                </a:solidFill>
              </a:rPr>
              <a:t>2.Timotheus-Brief 1,5</a:t>
            </a:r>
            <a:endParaRPr lang="de-DE" sz="2500" dirty="0">
              <a:solidFill>
                <a:schemeClr val="bg1"/>
              </a:solidFill>
            </a:endParaRPr>
          </a:p>
        </p:txBody>
      </p:sp>
    </p:spTree>
    <p:extLst>
      <p:ext uri="{BB962C8B-B14F-4D97-AF65-F5344CB8AC3E}">
        <p14:creationId xmlns:p14="http://schemas.microsoft.com/office/powerpoint/2010/main" val="4175093192"/>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259632" y="1268760"/>
            <a:ext cx="6768752" cy="11745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rtl="0" fontAlgn="base">
              <a:lnSpc>
                <a:spcPct val="80000"/>
              </a:lnSpc>
              <a:spcBef>
                <a:spcPct val="0"/>
              </a:spcBef>
              <a:spcAft>
                <a:spcPct val="0"/>
              </a:spcAft>
              <a:defRPr sz="4400">
                <a:solidFill>
                  <a:srgbClr val="FFFFFF"/>
                </a:solidFill>
                <a:latin typeface="+mj-lt"/>
                <a:ea typeface="+mj-ea"/>
                <a:cs typeface="+mj-cs"/>
              </a:defRPr>
            </a:lvl1pPr>
            <a:lvl2pPr algn="l" rtl="0" fontAlgn="base">
              <a:lnSpc>
                <a:spcPct val="80000"/>
              </a:lnSpc>
              <a:spcBef>
                <a:spcPct val="0"/>
              </a:spcBef>
              <a:spcAft>
                <a:spcPct val="0"/>
              </a:spcAft>
              <a:defRPr sz="4000">
                <a:solidFill>
                  <a:srgbClr val="FFFFFF"/>
                </a:solidFill>
                <a:latin typeface="Arial Rounded MT Bold" pitchFamily="34" charset="0"/>
              </a:defRPr>
            </a:lvl2pPr>
            <a:lvl3pPr algn="l" rtl="0" fontAlgn="base">
              <a:lnSpc>
                <a:spcPct val="80000"/>
              </a:lnSpc>
              <a:spcBef>
                <a:spcPct val="0"/>
              </a:spcBef>
              <a:spcAft>
                <a:spcPct val="0"/>
              </a:spcAft>
              <a:defRPr sz="4000">
                <a:solidFill>
                  <a:srgbClr val="FFFFFF"/>
                </a:solidFill>
                <a:latin typeface="Arial Rounded MT Bold" pitchFamily="34" charset="0"/>
              </a:defRPr>
            </a:lvl3pPr>
            <a:lvl4pPr algn="l" rtl="0" fontAlgn="base">
              <a:lnSpc>
                <a:spcPct val="80000"/>
              </a:lnSpc>
              <a:spcBef>
                <a:spcPct val="0"/>
              </a:spcBef>
              <a:spcAft>
                <a:spcPct val="0"/>
              </a:spcAft>
              <a:defRPr sz="4000">
                <a:solidFill>
                  <a:srgbClr val="FFFFFF"/>
                </a:solidFill>
                <a:latin typeface="Arial Rounded MT Bold" pitchFamily="34" charset="0"/>
              </a:defRPr>
            </a:lvl4pPr>
            <a:lvl5pPr algn="l" rtl="0" fontAlgn="base">
              <a:lnSpc>
                <a:spcPct val="80000"/>
              </a:lnSpc>
              <a:spcBef>
                <a:spcPct val="0"/>
              </a:spcBef>
              <a:spcAft>
                <a:spcPct val="0"/>
              </a:spcAft>
              <a:defRPr sz="4000">
                <a:solidFill>
                  <a:srgbClr val="FFFFFF"/>
                </a:solidFill>
                <a:latin typeface="Arial Rounded MT Bold" pitchFamily="34" charset="0"/>
              </a:defRPr>
            </a:lvl5pPr>
            <a:lvl6pPr marL="457200" algn="l" rtl="0" fontAlgn="base">
              <a:lnSpc>
                <a:spcPct val="80000"/>
              </a:lnSpc>
              <a:spcBef>
                <a:spcPct val="0"/>
              </a:spcBef>
              <a:spcAft>
                <a:spcPct val="0"/>
              </a:spcAft>
              <a:defRPr sz="4000">
                <a:solidFill>
                  <a:srgbClr val="FFFFFF"/>
                </a:solidFill>
                <a:latin typeface="Arial Rounded MT Bold" pitchFamily="34" charset="0"/>
              </a:defRPr>
            </a:lvl6pPr>
            <a:lvl7pPr marL="914400" algn="l" rtl="0" fontAlgn="base">
              <a:lnSpc>
                <a:spcPct val="80000"/>
              </a:lnSpc>
              <a:spcBef>
                <a:spcPct val="0"/>
              </a:spcBef>
              <a:spcAft>
                <a:spcPct val="0"/>
              </a:spcAft>
              <a:defRPr sz="4000">
                <a:solidFill>
                  <a:srgbClr val="FFFFFF"/>
                </a:solidFill>
                <a:latin typeface="Arial Rounded MT Bold" pitchFamily="34" charset="0"/>
              </a:defRPr>
            </a:lvl7pPr>
            <a:lvl8pPr marL="1371600" algn="l" rtl="0" fontAlgn="base">
              <a:lnSpc>
                <a:spcPct val="80000"/>
              </a:lnSpc>
              <a:spcBef>
                <a:spcPct val="0"/>
              </a:spcBef>
              <a:spcAft>
                <a:spcPct val="0"/>
              </a:spcAft>
              <a:defRPr sz="4000">
                <a:solidFill>
                  <a:srgbClr val="FFFFFF"/>
                </a:solidFill>
                <a:latin typeface="Arial Rounded MT Bold" pitchFamily="34" charset="0"/>
              </a:defRPr>
            </a:lvl8pPr>
            <a:lvl9pPr marL="1828800" algn="l" rtl="0" fontAlgn="base">
              <a:lnSpc>
                <a:spcPct val="80000"/>
              </a:lnSpc>
              <a:spcBef>
                <a:spcPct val="0"/>
              </a:spcBef>
              <a:spcAft>
                <a:spcPct val="0"/>
              </a:spcAft>
              <a:defRPr sz="4000">
                <a:solidFill>
                  <a:srgbClr val="FFFFFF"/>
                </a:solidFill>
                <a:latin typeface="Arial Rounded MT Bold" pitchFamily="34" charset="0"/>
              </a:defRPr>
            </a:lvl9pPr>
          </a:lstStyle>
          <a:p>
            <a:pPr algn="l">
              <a:lnSpc>
                <a:spcPts val="4400"/>
              </a:lnSpc>
            </a:pPr>
            <a:r>
              <a:rPr lang="de-CH" sz="2800" dirty="0">
                <a:solidFill>
                  <a:schemeClr val="bg1"/>
                </a:solidFill>
                <a:latin typeface="Calibri" pitchFamily="34" charset="0"/>
                <a:ea typeface="+mn-ea"/>
                <a:cs typeface="+mn-cs"/>
              </a:rPr>
              <a:t>„Was können sie Weises lehren, wenn sie des Herrn Wort verwerfen?“</a:t>
            </a:r>
            <a:endParaRPr lang="de-CH" sz="2800" kern="1200" dirty="0">
              <a:solidFill>
                <a:schemeClr val="bg1"/>
              </a:solidFill>
              <a:latin typeface="Calibri" pitchFamily="34" charset="0"/>
              <a:ea typeface="+mn-ea"/>
              <a:cs typeface="+mn-cs"/>
            </a:endParaRPr>
          </a:p>
        </p:txBody>
      </p:sp>
      <p:sp>
        <p:nvSpPr>
          <p:cNvPr id="6" name="Rectangle 2"/>
          <p:cNvSpPr txBox="1">
            <a:spLocks noChangeArrowheads="1"/>
          </p:cNvSpPr>
          <p:nvPr/>
        </p:nvSpPr>
        <p:spPr bwMode="auto">
          <a:xfrm>
            <a:off x="2411760" y="5097306"/>
            <a:ext cx="5832648" cy="407804"/>
          </a:xfrm>
          <a:prstGeom prst="rect">
            <a:avLst/>
          </a:prstGeom>
          <a:noFill/>
          <a:ln w="9525">
            <a:noFill/>
            <a:miter lim="800000"/>
            <a:headEnd/>
            <a:tailEnd/>
          </a:ln>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spAutoFit/>
          </a:bodyPr>
          <a:lstStyle>
            <a:lvl1pPr algn="r">
              <a:lnSpc>
                <a:spcPct val="80000"/>
              </a:lnSpc>
              <a:defRPr sz="6000">
                <a:solidFill>
                  <a:srgbClr val="75543F"/>
                </a:solidFill>
                <a:effectLst/>
                <a:latin typeface="Calibri" pitchFamily="34" charset="0"/>
              </a:defRPr>
            </a:lvl1pPr>
            <a:lvl2pPr algn="ctr">
              <a:lnSpc>
                <a:spcPct val="80000"/>
              </a:lnSpc>
              <a:defRPr sz="4000"/>
            </a:lvl2pPr>
            <a:lvl3pPr algn="ctr">
              <a:lnSpc>
                <a:spcPct val="80000"/>
              </a:lnSpc>
              <a:defRPr sz="4000"/>
            </a:lvl3pPr>
            <a:lvl4pPr algn="ctr">
              <a:lnSpc>
                <a:spcPct val="80000"/>
              </a:lnSpc>
              <a:defRPr sz="4000"/>
            </a:lvl4pPr>
            <a:lvl5pPr algn="ctr">
              <a:lnSpc>
                <a:spcPct val="80000"/>
              </a:lnSpc>
              <a:defRPr sz="4000"/>
            </a:lvl5pPr>
            <a:lvl6pPr marL="457200" algn="ctr" fontAlgn="base">
              <a:lnSpc>
                <a:spcPct val="80000"/>
              </a:lnSpc>
              <a:spcBef>
                <a:spcPct val="0"/>
              </a:spcBef>
              <a:spcAft>
                <a:spcPct val="0"/>
              </a:spcAft>
              <a:defRPr sz="4000"/>
            </a:lvl6pPr>
            <a:lvl7pPr marL="914400" algn="ctr" fontAlgn="base">
              <a:lnSpc>
                <a:spcPct val="80000"/>
              </a:lnSpc>
              <a:spcBef>
                <a:spcPct val="0"/>
              </a:spcBef>
              <a:spcAft>
                <a:spcPct val="0"/>
              </a:spcAft>
              <a:defRPr sz="4000"/>
            </a:lvl7pPr>
            <a:lvl8pPr marL="1371600" algn="ctr" fontAlgn="base">
              <a:lnSpc>
                <a:spcPct val="80000"/>
              </a:lnSpc>
              <a:spcBef>
                <a:spcPct val="0"/>
              </a:spcBef>
              <a:spcAft>
                <a:spcPct val="0"/>
              </a:spcAft>
              <a:defRPr sz="4000"/>
            </a:lvl8pPr>
            <a:lvl9pPr marL="1828800" algn="ctr" fontAlgn="base">
              <a:lnSpc>
                <a:spcPct val="80000"/>
              </a:lnSpc>
              <a:spcBef>
                <a:spcPct val="0"/>
              </a:spcBef>
              <a:spcAft>
                <a:spcPct val="0"/>
              </a:spcAft>
              <a:defRPr sz="4000"/>
            </a:lvl9pPr>
          </a:lstStyle>
          <a:p>
            <a:r>
              <a:rPr lang="de-DE" sz="2500" dirty="0" smtClean="0">
                <a:solidFill>
                  <a:schemeClr val="bg1"/>
                </a:solidFill>
              </a:rPr>
              <a:t>Jeremia 8,9</a:t>
            </a:r>
            <a:endParaRPr lang="de-DE" sz="2500" dirty="0">
              <a:solidFill>
                <a:schemeClr val="bg1"/>
              </a:solidFill>
            </a:endParaRPr>
          </a:p>
        </p:txBody>
      </p:sp>
    </p:spTree>
    <p:extLst>
      <p:ext uri="{BB962C8B-B14F-4D97-AF65-F5344CB8AC3E}">
        <p14:creationId xmlns:p14="http://schemas.microsoft.com/office/powerpoint/2010/main" val="2148815952"/>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259632" y="1268760"/>
            <a:ext cx="6768752" cy="286732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rtl="0" fontAlgn="base">
              <a:lnSpc>
                <a:spcPct val="80000"/>
              </a:lnSpc>
              <a:spcBef>
                <a:spcPct val="0"/>
              </a:spcBef>
              <a:spcAft>
                <a:spcPct val="0"/>
              </a:spcAft>
              <a:defRPr sz="4400">
                <a:solidFill>
                  <a:srgbClr val="FFFFFF"/>
                </a:solidFill>
                <a:latin typeface="+mj-lt"/>
                <a:ea typeface="+mj-ea"/>
                <a:cs typeface="+mj-cs"/>
              </a:defRPr>
            </a:lvl1pPr>
            <a:lvl2pPr algn="l" rtl="0" fontAlgn="base">
              <a:lnSpc>
                <a:spcPct val="80000"/>
              </a:lnSpc>
              <a:spcBef>
                <a:spcPct val="0"/>
              </a:spcBef>
              <a:spcAft>
                <a:spcPct val="0"/>
              </a:spcAft>
              <a:defRPr sz="4000">
                <a:solidFill>
                  <a:srgbClr val="FFFFFF"/>
                </a:solidFill>
                <a:latin typeface="Arial Rounded MT Bold" pitchFamily="34" charset="0"/>
              </a:defRPr>
            </a:lvl2pPr>
            <a:lvl3pPr algn="l" rtl="0" fontAlgn="base">
              <a:lnSpc>
                <a:spcPct val="80000"/>
              </a:lnSpc>
              <a:spcBef>
                <a:spcPct val="0"/>
              </a:spcBef>
              <a:spcAft>
                <a:spcPct val="0"/>
              </a:spcAft>
              <a:defRPr sz="4000">
                <a:solidFill>
                  <a:srgbClr val="FFFFFF"/>
                </a:solidFill>
                <a:latin typeface="Arial Rounded MT Bold" pitchFamily="34" charset="0"/>
              </a:defRPr>
            </a:lvl3pPr>
            <a:lvl4pPr algn="l" rtl="0" fontAlgn="base">
              <a:lnSpc>
                <a:spcPct val="80000"/>
              </a:lnSpc>
              <a:spcBef>
                <a:spcPct val="0"/>
              </a:spcBef>
              <a:spcAft>
                <a:spcPct val="0"/>
              </a:spcAft>
              <a:defRPr sz="4000">
                <a:solidFill>
                  <a:srgbClr val="FFFFFF"/>
                </a:solidFill>
                <a:latin typeface="Arial Rounded MT Bold" pitchFamily="34" charset="0"/>
              </a:defRPr>
            </a:lvl4pPr>
            <a:lvl5pPr algn="l" rtl="0" fontAlgn="base">
              <a:lnSpc>
                <a:spcPct val="80000"/>
              </a:lnSpc>
              <a:spcBef>
                <a:spcPct val="0"/>
              </a:spcBef>
              <a:spcAft>
                <a:spcPct val="0"/>
              </a:spcAft>
              <a:defRPr sz="4000">
                <a:solidFill>
                  <a:srgbClr val="FFFFFF"/>
                </a:solidFill>
                <a:latin typeface="Arial Rounded MT Bold" pitchFamily="34" charset="0"/>
              </a:defRPr>
            </a:lvl5pPr>
            <a:lvl6pPr marL="457200" algn="l" rtl="0" fontAlgn="base">
              <a:lnSpc>
                <a:spcPct val="80000"/>
              </a:lnSpc>
              <a:spcBef>
                <a:spcPct val="0"/>
              </a:spcBef>
              <a:spcAft>
                <a:spcPct val="0"/>
              </a:spcAft>
              <a:defRPr sz="4000">
                <a:solidFill>
                  <a:srgbClr val="FFFFFF"/>
                </a:solidFill>
                <a:latin typeface="Arial Rounded MT Bold" pitchFamily="34" charset="0"/>
              </a:defRPr>
            </a:lvl6pPr>
            <a:lvl7pPr marL="914400" algn="l" rtl="0" fontAlgn="base">
              <a:lnSpc>
                <a:spcPct val="80000"/>
              </a:lnSpc>
              <a:spcBef>
                <a:spcPct val="0"/>
              </a:spcBef>
              <a:spcAft>
                <a:spcPct val="0"/>
              </a:spcAft>
              <a:defRPr sz="4000">
                <a:solidFill>
                  <a:srgbClr val="FFFFFF"/>
                </a:solidFill>
                <a:latin typeface="Arial Rounded MT Bold" pitchFamily="34" charset="0"/>
              </a:defRPr>
            </a:lvl7pPr>
            <a:lvl8pPr marL="1371600" algn="l" rtl="0" fontAlgn="base">
              <a:lnSpc>
                <a:spcPct val="80000"/>
              </a:lnSpc>
              <a:spcBef>
                <a:spcPct val="0"/>
              </a:spcBef>
              <a:spcAft>
                <a:spcPct val="0"/>
              </a:spcAft>
              <a:defRPr sz="4000">
                <a:solidFill>
                  <a:srgbClr val="FFFFFF"/>
                </a:solidFill>
                <a:latin typeface="Arial Rounded MT Bold" pitchFamily="34" charset="0"/>
              </a:defRPr>
            </a:lvl8pPr>
            <a:lvl9pPr marL="1828800" algn="l" rtl="0" fontAlgn="base">
              <a:lnSpc>
                <a:spcPct val="80000"/>
              </a:lnSpc>
              <a:spcBef>
                <a:spcPct val="0"/>
              </a:spcBef>
              <a:spcAft>
                <a:spcPct val="0"/>
              </a:spcAft>
              <a:defRPr sz="4000">
                <a:solidFill>
                  <a:srgbClr val="FFFFFF"/>
                </a:solidFill>
                <a:latin typeface="Arial Rounded MT Bold" pitchFamily="34" charset="0"/>
              </a:defRPr>
            </a:lvl9pPr>
          </a:lstStyle>
          <a:p>
            <a:pPr algn="l">
              <a:lnSpc>
                <a:spcPts val="4400"/>
              </a:lnSpc>
            </a:pPr>
            <a:r>
              <a:rPr lang="de-CH" sz="2800" dirty="0">
                <a:solidFill>
                  <a:schemeClr val="bg1"/>
                </a:solidFill>
                <a:latin typeface="Calibri" pitchFamily="34" charset="0"/>
                <a:ea typeface="+mn-ea"/>
                <a:cs typeface="+mn-cs"/>
              </a:rPr>
              <a:t>„Was nützt es einem Menschen, die ganze Welt zu gewinnen, wenn er selbst dabei unheilbar Schaden nimmt? Oder was kann ein Mensch als Gegenwert für sein Leben geben?“</a:t>
            </a:r>
            <a:endParaRPr lang="de-CH" sz="2800" kern="1200" dirty="0">
              <a:solidFill>
                <a:schemeClr val="bg1"/>
              </a:solidFill>
              <a:latin typeface="Calibri" pitchFamily="34" charset="0"/>
              <a:ea typeface="+mn-ea"/>
              <a:cs typeface="+mn-cs"/>
            </a:endParaRPr>
          </a:p>
        </p:txBody>
      </p:sp>
      <p:sp>
        <p:nvSpPr>
          <p:cNvPr id="6" name="Rectangle 2"/>
          <p:cNvSpPr txBox="1">
            <a:spLocks noChangeArrowheads="1"/>
          </p:cNvSpPr>
          <p:nvPr/>
        </p:nvSpPr>
        <p:spPr bwMode="auto">
          <a:xfrm>
            <a:off x="2411760" y="5097306"/>
            <a:ext cx="5832648" cy="407804"/>
          </a:xfrm>
          <a:prstGeom prst="rect">
            <a:avLst/>
          </a:prstGeom>
          <a:noFill/>
          <a:ln w="9525">
            <a:noFill/>
            <a:miter lim="800000"/>
            <a:headEnd/>
            <a:tailEnd/>
          </a:ln>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spAutoFit/>
          </a:bodyPr>
          <a:lstStyle>
            <a:lvl1pPr algn="r">
              <a:lnSpc>
                <a:spcPct val="80000"/>
              </a:lnSpc>
              <a:defRPr sz="6000">
                <a:solidFill>
                  <a:srgbClr val="75543F"/>
                </a:solidFill>
                <a:effectLst/>
                <a:latin typeface="Calibri" pitchFamily="34" charset="0"/>
              </a:defRPr>
            </a:lvl1pPr>
            <a:lvl2pPr algn="ctr">
              <a:lnSpc>
                <a:spcPct val="80000"/>
              </a:lnSpc>
              <a:defRPr sz="4000"/>
            </a:lvl2pPr>
            <a:lvl3pPr algn="ctr">
              <a:lnSpc>
                <a:spcPct val="80000"/>
              </a:lnSpc>
              <a:defRPr sz="4000"/>
            </a:lvl3pPr>
            <a:lvl4pPr algn="ctr">
              <a:lnSpc>
                <a:spcPct val="80000"/>
              </a:lnSpc>
              <a:defRPr sz="4000"/>
            </a:lvl4pPr>
            <a:lvl5pPr algn="ctr">
              <a:lnSpc>
                <a:spcPct val="80000"/>
              </a:lnSpc>
              <a:defRPr sz="4000"/>
            </a:lvl5pPr>
            <a:lvl6pPr marL="457200" algn="ctr" fontAlgn="base">
              <a:lnSpc>
                <a:spcPct val="80000"/>
              </a:lnSpc>
              <a:spcBef>
                <a:spcPct val="0"/>
              </a:spcBef>
              <a:spcAft>
                <a:spcPct val="0"/>
              </a:spcAft>
              <a:defRPr sz="4000"/>
            </a:lvl6pPr>
            <a:lvl7pPr marL="914400" algn="ctr" fontAlgn="base">
              <a:lnSpc>
                <a:spcPct val="80000"/>
              </a:lnSpc>
              <a:spcBef>
                <a:spcPct val="0"/>
              </a:spcBef>
              <a:spcAft>
                <a:spcPct val="0"/>
              </a:spcAft>
              <a:defRPr sz="4000"/>
            </a:lvl7pPr>
            <a:lvl8pPr marL="1371600" algn="ctr" fontAlgn="base">
              <a:lnSpc>
                <a:spcPct val="80000"/>
              </a:lnSpc>
              <a:spcBef>
                <a:spcPct val="0"/>
              </a:spcBef>
              <a:spcAft>
                <a:spcPct val="0"/>
              </a:spcAft>
              <a:defRPr sz="4000"/>
            </a:lvl8pPr>
            <a:lvl9pPr marL="1828800" algn="ctr" fontAlgn="base">
              <a:lnSpc>
                <a:spcPct val="80000"/>
              </a:lnSpc>
              <a:spcBef>
                <a:spcPct val="0"/>
              </a:spcBef>
              <a:spcAft>
                <a:spcPct val="0"/>
              </a:spcAft>
              <a:defRPr sz="4000"/>
            </a:lvl9pPr>
          </a:lstStyle>
          <a:p>
            <a:r>
              <a:rPr lang="de-DE" sz="2500" dirty="0" smtClean="0">
                <a:solidFill>
                  <a:schemeClr val="bg1"/>
                </a:solidFill>
              </a:rPr>
              <a:t>Matthäus-Evangelium 16,26</a:t>
            </a:r>
            <a:endParaRPr lang="de-DE" sz="2500" dirty="0">
              <a:solidFill>
                <a:schemeClr val="bg1"/>
              </a:solidFill>
            </a:endParaRPr>
          </a:p>
        </p:txBody>
      </p:sp>
    </p:spTree>
    <p:extLst>
      <p:ext uri="{BB962C8B-B14F-4D97-AF65-F5344CB8AC3E}">
        <p14:creationId xmlns:p14="http://schemas.microsoft.com/office/powerpoint/2010/main" val="3349954028"/>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01072134">
  <a:themeElements>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lnDef>
  </a:objectDefaults>
  <a:extraClrSchemeLst>
    <a:extraClrScheme>
      <a:clrScheme name="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01072134">
  <a:themeElements>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1_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lnDef>
  </a:objectDefaults>
  <a:extraClrSchemeLst>
    <a:extraClrScheme>
      <a:clrScheme name="1_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1_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1_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1_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1_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1_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1_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1_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1_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1_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1_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1_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359</Words>
  <Application>Microsoft Office PowerPoint</Application>
  <PresentationFormat>Bildschirmpräsentation (4:3)</PresentationFormat>
  <Paragraphs>28</Paragraphs>
  <Slides>15</Slides>
  <Notes>0</Notes>
  <HiddenSlides>0</HiddenSlides>
  <MMClips>0</MMClips>
  <ScaleCrop>false</ScaleCrop>
  <HeadingPairs>
    <vt:vector size="4" baseType="variant">
      <vt:variant>
        <vt:lpstr>Design</vt:lpstr>
      </vt:variant>
      <vt:variant>
        <vt:i4>2</vt:i4>
      </vt:variant>
      <vt:variant>
        <vt:lpstr>Folientitel</vt:lpstr>
      </vt:variant>
      <vt:variant>
        <vt:i4>15</vt:i4>
      </vt:variant>
    </vt:vector>
  </HeadingPairs>
  <TitlesOfParts>
    <vt:vector size="17" baseType="lpstr">
      <vt:lpstr>01072134</vt:lpstr>
      <vt:lpstr>1_01072134</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Schlussgedanke</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Wahre Werte - Gedanken zum Schulanfang - Folien</dc:title>
  <dc:creator>Jürg Birnstiel</dc:creator>
  <cp:lastModifiedBy>Me</cp:lastModifiedBy>
  <cp:revision>1021</cp:revision>
  <cp:lastPrinted>1601-01-01T00:00:00Z</cp:lastPrinted>
  <dcterms:created xsi:type="dcterms:W3CDTF">2005-04-13T18:10:29Z</dcterms:created>
  <dcterms:modified xsi:type="dcterms:W3CDTF">2013-10-01T19:50:42Z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TC010721341031</vt:lpwstr>
  </property>
</Properties>
</file>