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16" r:id="rId3"/>
    <p:sldId id="515" r:id="rId4"/>
    <p:sldId id="430" r:id="rId5"/>
    <p:sldId id="488" r:id="rId6"/>
    <p:sldId id="517" r:id="rId7"/>
    <p:sldId id="518" r:id="rId8"/>
    <p:sldId id="519" r:id="rId9"/>
    <p:sldId id="520" r:id="rId10"/>
    <p:sldId id="493" r:id="rId11"/>
    <p:sldId id="462" r:id="rId12"/>
    <p:sldId id="521" r:id="rId13"/>
    <p:sldId id="523" r:id="rId14"/>
    <p:sldId id="526" r:id="rId15"/>
    <p:sldId id="502" r:id="rId16"/>
    <p:sldId id="525" r:id="rId17"/>
    <p:sldId id="533" r:id="rId18"/>
    <p:sldId id="527" r:id="rId19"/>
    <p:sldId id="528" r:id="rId20"/>
    <p:sldId id="529" r:id="rId21"/>
    <p:sldId id="530" r:id="rId22"/>
    <p:sldId id="263" r:id="rId23"/>
    <p:sldId id="532" r:id="rId24"/>
    <p:sldId id="512" r:id="rId25"/>
    <p:sldId id="325" r:id="rId26"/>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692CC"/>
    <a:srgbClr val="FF6702"/>
    <a:srgbClr val="FF3305"/>
    <a:srgbClr val="CF3E00"/>
    <a:srgbClr val="236F7A"/>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94649" autoAdjust="0"/>
  </p:normalViewPr>
  <p:slideViewPr>
    <p:cSldViewPr>
      <p:cViewPr>
        <p:scale>
          <a:sx n="100" d="100"/>
          <a:sy n="100" d="100"/>
        </p:scale>
        <p:origin x="-660"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4AE56D52-7CF5-4B6C-B246-04B1BEC50C7E}"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AC0B7A9-80F1-4F93-BBDB-EB855458D149}" type="slidenum">
              <a:rPr lang="de-CH"/>
              <a:pPr/>
              <a:t>‹Nr.›</a:t>
            </a:fld>
            <a:endParaRPr lang="de-CH"/>
          </a:p>
        </p:txBody>
      </p:sp>
    </p:spTree>
    <p:extLst>
      <p:ext uri="{BB962C8B-B14F-4D97-AF65-F5344CB8AC3E}">
        <p14:creationId xmlns:p14="http://schemas.microsoft.com/office/powerpoint/2010/main" val="288493978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589370D-9209-4DDE-9B23-E9FDB19B23E4}" type="slidenum">
              <a:rPr lang="de-CH"/>
              <a:pPr/>
              <a:t>‹Nr.›</a:t>
            </a:fld>
            <a:endParaRPr lang="de-CH"/>
          </a:p>
        </p:txBody>
      </p:sp>
    </p:spTree>
    <p:extLst>
      <p:ext uri="{BB962C8B-B14F-4D97-AF65-F5344CB8AC3E}">
        <p14:creationId xmlns:p14="http://schemas.microsoft.com/office/powerpoint/2010/main" val="351758233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CCF12DF-3F9F-4B32-9282-F41BD8F5DD5B}" type="slidenum">
              <a:rPr lang="de-CH"/>
              <a:pPr/>
              <a:t>‹Nr.›</a:t>
            </a:fld>
            <a:endParaRPr lang="de-CH"/>
          </a:p>
        </p:txBody>
      </p:sp>
    </p:spTree>
    <p:extLst>
      <p:ext uri="{BB962C8B-B14F-4D97-AF65-F5344CB8AC3E}">
        <p14:creationId xmlns:p14="http://schemas.microsoft.com/office/powerpoint/2010/main" val="71744548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937AEBD1-FF7E-4A44-8EC8-C63089230F6C}" type="slidenum">
              <a:rPr lang="de-CH"/>
              <a:pPr/>
              <a:t>‹Nr.›</a:t>
            </a:fld>
            <a:endParaRPr lang="de-CH"/>
          </a:p>
        </p:txBody>
      </p:sp>
    </p:spTree>
    <p:extLst>
      <p:ext uri="{BB962C8B-B14F-4D97-AF65-F5344CB8AC3E}">
        <p14:creationId xmlns:p14="http://schemas.microsoft.com/office/powerpoint/2010/main" val="20763310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2EECC24-5EB2-4FAB-918A-72BFF3A2F6E4}" type="slidenum">
              <a:rPr lang="de-CH"/>
              <a:pPr/>
              <a:t>‹Nr.›</a:t>
            </a:fld>
            <a:endParaRPr lang="de-CH"/>
          </a:p>
        </p:txBody>
      </p:sp>
    </p:spTree>
    <p:extLst>
      <p:ext uri="{BB962C8B-B14F-4D97-AF65-F5344CB8AC3E}">
        <p14:creationId xmlns:p14="http://schemas.microsoft.com/office/powerpoint/2010/main" val="287282276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F7B962C1-B21D-4295-86B4-B099CF7E72E8}" type="slidenum">
              <a:rPr lang="de-CH"/>
              <a:pPr/>
              <a:t>‹Nr.›</a:t>
            </a:fld>
            <a:endParaRPr lang="de-CH"/>
          </a:p>
        </p:txBody>
      </p:sp>
    </p:spTree>
    <p:extLst>
      <p:ext uri="{BB962C8B-B14F-4D97-AF65-F5344CB8AC3E}">
        <p14:creationId xmlns:p14="http://schemas.microsoft.com/office/powerpoint/2010/main" val="265808766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A2245D3-21EE-4905-9F49-32B5F993B607}" type="slidenum">
              <a:rPr lang="de-CH"/>
              <a:pPr/>
              <a:t>‹Nr.›</a:t>
            </a:fld>
            <a:endParaRPr lang="de-CH"/>
          </a:p>
        </p:txBody>
      </p:sp>
    </p:spTree>
    <p:extLst>
      <p:ext uri="{BB962C8B-B14F-4D97-AF65-F5344CB8AC3E}">
        <p14:creationId xmlns:p14="http://schemas.microsoft.com/office/powerpoint/2010/main" val="123479513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12CCD10A-8278-4527-ABAF-6A9C57B976CD}" type="slidenum">
              <a:rPr lang="de-CH"/>
              <a:pPr/>
              <a:t>‹Nr.›</a:t>
            </a:fld>
            <a:endParaRPr lang="de-CH"/>
          </a:p>
        </p:txBody>
      </p:sp>
    </p:spTree>
    <p:extLst>
      <p:ext uri="{BB962C8B-B14F-4D97-AF65-F5344CB8AC3E}">
        <p14:creationId xmlns:p14="http://schemas.microsoft.com/office/powerpoint/2010/main" val="328583811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BE2896E-D8C1-46E6-8AA0-4BC746F79AB8}" type="slidenum">
              <a:rPr lang="de-CH"/>
              <a:pPr/>
              <a:t>‹Nr.›</a:t>
            </a:fld>
            <a:endParaRPr lang="de-CH"/>
          </a:p>
        </p:txBody>
      </p:sp>
    </p:spTree>
    <p:extLst>
      <p:ext uri="{BB962C8B-B14F-4D97-AF65-F5344CB8AC3E}">
        <p14:creationId xmlns:p14="http://schemas.microsoft.com/office/powerpoint/2010/main" val="304834536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8233EDD6-FA42-4C7F-B6C5-1766CF50C2A8}" type="slidenum">
              <a:rPr lang="de-CH"/>
              <a:pPr/>
              <a:t>‹Nr.›</a:t>
            </a:fld>
            <a:endParaRPr lang="de-CH"/>
          </a:p>
        </p:txBody>
      </p:sp>
    </p:spTree>
    <p:extLst>
      <p:ext uri="{BB962C8B-B14F-4D97-AF65-F5344CB8AC3E}">
        <p14:creationId xmlns:p14="http://schemas.microsoft.com/office/powerpoint/2010/main" val="2892327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4FC748A-AEBB-4C13-B035-A3DFBBE6C258}"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504" y="131148"/>
            <a:ext cx="8856984" cy="1569660"/>
          </a:xfrm>
          <a:effectLst>
            <a:outerShdw dist="35921" dir="2700000" algn="ctr" rotWithShape="0">
              <a:srgbClr val="000000"/>
            </a:outerShdw>
          </a:effectLst>
        </p:spPr>
        <p:txBody>
          <a:bodyPr>
            <a:spAutoFit/>
          </a:bodyPr>
          <a:lstStyle/>
          <a:p>
            <a:pPr algn="l"/>
            <a:r>
              <a:rPr lang="de-CH" sz="6000" dirty="0" smtClean="0">
                <a:ln>
                  <a:solidFill>
                    <a:srgbClr val="000000"/>
                  </a:solidFill>
                </a:ln>
                <a:solidFill>
                  <a:schemeClr val="bg1"/>
                </a:solidFill>
                <a:latin typeface="Arial Rounded MT Bold" pitchFamily="34" charset="0"/>
              </a:rPr>
              <a:t>Warum soll es nur eine wahre Religion geben?</a:t>
            </a:r>
            <a:endParaRPr lang="de-CH" sz="6000" dirty="0">
              <a:ln>
                <a:solidFill>
                  <a:srgbClr val="000000"/>
                </a:solidFill>
              </a:ln>
              <a:solidFill>
                <a:schemeClr val="bg1"/>
              </a:solidFill>
              <a:latin typeface="Arial Rounded MT Bold" pitchFamily="34" charset="0"/>
            </a:endParaRPr>
          </a:p>
        </p:txBody>
      </p:sp>
      <p:sp>
        <p:nvSpPr>
          <p:cNvPr id="51203" name="Rectangle 3"/>
          <p:cNvSpPr>
            <a:spLocks noGrp="1" noChangeArrowheads="1"/>
          </p:cNvSpPr>
          <p:nvPr>
            <p:ph type="subTitle" idx="1"/>
          </p:nvPr>
        </p:nvSpPr>
        <p:spPr>
          <a:xfrm>
            <a:off x="539552" y="5013176"/>
            <a:ext cx="8423275" cy="1296988"/>
          </a:xfrm>
          <a:effectLst>
            <a:outerShdw dist="35921" dir="2700000" algn="ctr" rotWithShape="0">
              <a:schemeClr val="folHlink"/>
            </a:outerShdw>
          </a:effectLst>
        </p:spPr>
        <p:txBody>
          <a:bodyPr/>
          <a:lstStyle/>
          <a:p>
            <a:pPr algn="r"/>
            <a:r>
              <a:rPr lang="de-CH" sz="2800" dirty="0">
                <a:ln>
                  <a:solidFill>
                    <a:srgbClr val="000000"/>
                  </a:solidFill>
                </a:ln>
                <a:solidFill>
                  <a:schemeClr val="bg1"/>
                </a:solidFill>
                <a:effectLst>
                  <a:outerShdw blurRad="50800" dist="50800" dir="5400000" algn="ctr" rotWithShape="0">
                    <a:srgbClr val="000000"/>
                  </a:outerShdw>
                </a:effectLst>
                <a:latin typeface="Arial Rounded MT Bold" pitchFamily="34" charset="0"/>
              </a:rPr>
              <a:t>Reihe: </a:t>
            </a:r>
            <a:r>
              <a:rPr lang="de-CH" sz="2800" dirty="0" smtClean="0">
                <a:ln>
                  <a:solidFill>
                    <a:srgbClr val="000000"/>
                  </a:solidFill>
                </a:ln>
                <a:solidFill>
                  <a:schemeClr val="bg1"/>
                </a:solidFill>
                <a:effectLst>
                  <a:outerShdw blurRad="50800" dist="50800" dir="5400000" algn="ctr" rotWithShape="0">
                    <a:srgbClr val="000000"/>
                  </a:outerShdw>
                </a:effectLst>
                <a:latin typeface="Arial Rounded MT Bold" pitchFamily="34" charset="0"/>
              </a:rPr>
              <a:t>Warum?!(1/4)      </a:t>
            </a:r>
            <a:endParaRPr lang="de-CH" sz="2800" dirty="0">
              <a:ln>
                <a:solidFill>
                  <a:srgbClr val="000000"/>
                </a:solidFill>
              </a:ln>
              <a:solidFill>
                <a:schemeClr val="bg1"/>
              </a:solidFill>
              <a:effectLst>
                <a:outerShdw blurRad="50800" dist="50800" dir="5400000" algn="ctr" rotWithShape="0">
                  <a:srgbClr val="000000"/>
                </a:outerShdw>
              </a:effectLst>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35496" y="140439"/>
            <a:ext cx="8713788"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DE" sz="7200" dirty="0" smtClean="0">
                <a:ln>
                  <a:solidFill>
                    <a:srgbClr val="000000"/>
                  </a:solidFill>
                </a:ln>
                <a:solidFill>
                  <a:srgbClr val="FFFFFF"/>
                </a:solidFill>
                <a:latin typeface="Arial Rounded MT Bold" pitchFamily="34" charset="0"/>
              </a:rPr>
              <a:t>Suchende</a:t>
            </a:r>
            <a:endParaRPr lang="de-DE" sz="7200" dirty="0">
              <a:ln>
                <a:solidFill>
                  <a:srgbClr val="000000"/>
                </a:solidFill>
              </a:ln>
              <a:solidFill>
                <a:srgbClr val="FFFFFF"/>
              </a:solidFill>
              <a:latin typeface="Arial Rounded MT Bold" pitchFamily="34" charset="0"/>
            </a:endParaRPr>
          </a:p>
        </p:txBody>
      </p:sp>
      <p:sp>
        <p:nvSpPr>
          <p:cNvPr id="310276"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69850" y="161826"/>
            <a:ext cx="9074150" cy="142192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DE" sz="5400" dirty="0">
                <a:ln>
                  <a:solidFill>
                    <a:srgbClr val="000000"/>
                  </a:solidFill>
                </a:ln>
                <a:solidFill>
                  <a:schemeClr val="bg1"/>
                </a:solidFill>
                <a:latin typeface="Arial Rounded MT Bold" pitchFamily="34" charset="0"/>
              </a:rPr>
              <a:t>III. </a:t>
            </a:r>
            <a:r>
              <a:rPr lang="de-DE" sz="5400" dirty="0" smtClean="0">
                <a:ln>
                  <a:solidFill>
                    <a:srgbClr val="000000"/>
                  </a:solidFill>
                </a:ln>
                <a:solidFill>
                  <a:schemeClr val="bg1"/>
                </a:solidFill>
                <a:latin typeface="Arial Rounded MT Bold" pitchFamily="34" charset="0"/>
              </a:rPr>
              <a:t>Was </a:t>
            </a:r>
            <a:r>
              <a:rPr lang="de-DE" sz="5400" dirty="0">
                <a:ln>
                  <a:solidFill>
                    <a:srgbClr val="000000"/>
                  </a:solidFill>
                </a:ln>
                <a:solidFill>
                  <a:schemeClr val="bg1"/>
                </a:solidFill>
                <a:latin typeface="Arial Rounded MT Bold" pitchFamily="34" charset="0"/>
              </a:rPr>
              <a:t>ist eigentlich eine Religion?</a:t>
            </a:r>
            <a:endParaRPr lang="de-CH" sz="5400" dirty="0">
              <a:ln>
                <a:solidFill>
                  <a:srgbClr val="000000"/>
                </a:solidFill>
              </a:ln>
              <a:solidFill>
                <a:schemeClr val="bg1"/>
              </a:solidFill>
              <a:latin typeface="Arial Rounded MT Bold" pitchFamily="34" charset="0"/>
            </a:endParaRPr>
          </a:p>
        </p:txBody>
      </p:sp>
      <p:sp>
        <p:nvSpPr>
          <p:cNvPr id="271366" name="Rectangle 6"/>
          <p:cNvSpPr>
            <a:spLocks noGrp="1" noChangeArrowheads="1"/>
          </p:cNvSpPr>
          <p:nvPr>
            <p:ph type="subTitle" idx="1"/>
          </p:nvPr>
        </p:nvSpPr>
        <p:spPr>
          <a:xfrm>
            <a:off x="179388" y="6164263"/>
            <a:ext cx="3816350" cy="504825"/>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35496" y="188640"/>
            <a:ext cx="9001000"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Religion ist ein System von Glaubensaussagen, die erklären, was der Sinn des Lebens ist, wer wir sind und was das Wichtigste ist, was die Menschen in ihrem Leben tun sollten.</a:t>
            </a:r>
            <a:endParaRPr lang="de-DE" sz="2800" dirty="0">
              <a:ln>
                <a:solidFill>
                  <a:srgbClr val="000000"/>
                </a:solidFill>
              </a:ln>
              <a:solidFill>
                <a:srgbClr val="FFFFFF"/>
              </a:solidFill>
              <a:latin typeface="Arial Rounded MT Bold" pitchFamily="34" charset="0"/>
            </a:endParaRPr>
          </a:p>
        </p:txBody>
      </p:sp>
      <p:sp>
        <p:nvSpPr>
          <p:cNvPr id="310275" name="Text Box 3"/>
          <p:cNvSpPr txBox="1">
            <a:spLocks noChangeArrowheads="1"/>
          </p:cNvSpPr>
          <p:nvPr/>
        </p:nvSpPr>
        <p:spPr bwMode="auto">
          <a:xfrm>
            <a:off x="2987824" y="6237312"/>
            <a:ext cx="5976937" cy="2769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200" dirty="0">
                <a:ln>
                  <a:solidFill>
                    <a:srgbClr val="000000"/>
                  </a:solidFill>
                </a:ln>
                <a:solidFill>
                  <a:srgbClr val="FFFFFF"/>
                </a:solidFill>
                <a:latin typeface="Arial Rounded MT Bold" pitchFamily="34" charset="0"/>
              </a:rPr>
              <a:t>Timothy Keller: Warum Gott? (Brunnen, 20113), </a:t>
            </a:r>
            <a:r>
              <a:rPr lang="de-CH" sz="1200" dirty="0" smtClean="0">
                <a:ln>
                  <a:solidFill>
                    <a:srgbClr val="000000"/>
                  </a:solidFill>
                </a:ln>
                <a:solidFill>
                  <a:srgbClr val="FFFFFF"/>
                </a:solidFill>
                <a:latin typeface="Arial Rounded MT Bold" pitchFamily="34" charset="0"/>
              </a:rPr>
              <a:t>S.41</a:t>
            </a:r>
            <a:r>
              <a:rPr lang="de-CH" sz="1200" dirty="0">
                <a:ln>
                  <a:solidFill>
                    <a:srgbClr val="000000"/>
                  </a:solidFill>
                </a:ln>
                <a:solidFill>
                  <a:srgbClr val="FFFFFF"/>
                </a:solidFill>
                <a:latin typeface="Arial Rounded MT Bold" pitchFamily="34" charset="0"/>
              </a:rPr>
              <a:t>.</a:t>
            </a:r>
            <a:endParaRPr lang="de-DE" sz="1200" dirty="0">
              <a:ln>
                <a:solidFill>
                  <a:srgbClr val="000000"/>
                </a:solidFill>
              </a:ln>
              <a:solidFill>
                <a:srgbClr val="FFFFFF"/>
              </a:solidFill>
              <a:latin typeface="Arial Rounded MT Bold" pitchFamily="34" charset="0"/>
            </a:endParaRPr>
          </a:p>
        </p:txBody>
      </p:sp>
      <p:sp>
        <p:nvSpPr>
          <p:cNvPr id="310276"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344234173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69850" y="101414"/>
            <a:ext cx="9074150" cy="275152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DE" sz="5400" dirty="0">
                <a:ln>
                  <a:solidFill>
                    <a:srgbClr val="000000"/>
                  </a:solidFill>
                </a:ln>
                <a:solidFill>
                  <a:schemeClr val="bg1"/>
                </a:solidFill>
                <a:latin typeface="Arial Rounded MT Bold" pitchFamily="34" charset="0"/>
              </a:rPr>
              <a:t>IV. Warum ich </a:t>
            </a:r>
            <a:r>
              <a:rPr lang="de-DE" sz="5400" dirty="0" smtClean="0">
                <a:ln>
                  <a:solidFill>
                    <a:srgbClr val="000000"/>
                  </a:solidFill>
                </a:ln>
                <a:solidFill>
                  <a:schemeClr val="bg1"/>
                </a:solidFill>
                <a:latin typeface="Arial Rounded MT Bold" pitchFamily="34" charset="0"/>
              </a:rPr>
              <a:t>überzeugt </a:t>
            </a:r>
            <a:r>
              <a:rPr lang="de-DE" sz="5400" dirty="0">
                <a:ln>
                  <a:solidFill>
                    <a:srgbClr val="000000"/>
                  </a:solidFill>
                </a:ln>
                <a:solidFill>
                  <a:schemeClr val="bg1"/>
                </a:solidFill>
                <a:latin typeface="Arial Rounded MT Bold" pitchFamily="34" charset="0"/>
              </a:rPr>
              <a:t>bin, dass der christliche Glaube, die wahre Religion ist</a:t>
            </a:r>
            <a:endParaRPr lang="de-CH" sz="5400" dirty="0">
              <a:ln>
                <a:solidFill>
                  <a:srgbClr val="000000"/>
                </a:solidFill>
              </a:ln>
              <a:solidFill>
                <a:schemeClr val="bg1"/>
              </a:solidFill>
              <a:latin typeface="Arial Rounded MT Bold" pitchFamily="34" charset="0"/>
            </a:endParaRPr>
          </a:p>
        </p:txBody>
      </p:sp>
      <p:sp>
        <p:nvSpPr>
          <p:cNvPr id="271366" name="Rectangle 6"/>
          <p:cNvSpPr>
            <a:spLocks noGrp="1" noChangeArrowheads="1"/>
          </p:cNvSpPr>
          <p:nvPr>
            <p:ph type="subTitle" idx="1"/>
          </p:nvPr>
        </p:nvSpPr>
        <p:spPr>
          <a:xfrm>
            <a:off x="179388" y="6164263"/>
            <a:ext cx="3816350" cy="504825"/>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261303018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107504" y="260648"/>
            <a:ext cx="9074150" cy="289310"/>
          </a:xfrm>
          <a:effectLst>
            <a:outerShdw dist="35921" dir="2700000" algn="ctr" rotWithShape="0">
              <a:srgbClr val="000000"/>
            </a:outerShdw>
          </a:effectLst>
        </p:spPr>
        <p:txBody>
          <a:bodyPr>
            <a:spAutoFit/>
          </a:bodyPr>
          <a:lstStyle/>
          <a:p>
            <a:pPr marL="1117600" indent="-1117600" algn="l"/>
            <a:r>
              <a:rPr lang="de-DE" sz="1600" dirty="0" smtClean="0">
                <a:solidFill>
                  <a:schemeClr val="bg1"/>
                </a:solidFill>
                <a:latin typeface="Arial Rounded MT Bold" pitchFamily="34" charset="0"/>
              </a:rPr>
              <a:t>IV. Warum ich üb erzeugt bin, dass der </a:t>
            </a:r>
            <a:r>
              <a:rPr lang="de-DE" sz="1600" dirty="0">
                <a:solidFill>
                  <a:schemeClr val="bg1"/>
                </a:solidFill>
                <a:latin typeface="Arial Rounded MT Bold" pitchFamily="34" charset="0"/>
              </a:rPr>
              <a:t>christliche Glaube</a:t>
            </a:r>
            <a:r>
              <a:rPr lang="de-DE" sz="1600" dirty="0" smtClean="0">
                <a:solidFill>
                  <a:schemeClr val="bg1"/>
                </a:solidFill>
                <a:latin typeface="Arial Rounded MT Bold" pitchFamily="34" charset="0"/>
              </a:rPr>
              <a:t>, die wahre Religion ist</a:t>
            </a:r>
            <a:endParaRPr lang="de-CH" sz="1600" dirty="0">
              <a:solidFill>
                <a:schemeClr val="bg1"/>
              </a:solidFill>
              <a:latin typeface="Arial Rounded MT Bold" pitchFamily="34" charset="0"/>
            </a:endParaRPr>
          </a:p>
        </p:txBody>
      </p:sp>
      <p:sp>
        <p:nvSpPr>
          <p:cNvPr id="271366" name="Rectangle 6"/>
          <p:cNvSpPr>
            <a:spLocks noGrp="1" noChangeArrowheads="1"/>
          </p:cNvSpPr>
          <p:nvPr>
            <p:ph type="subTitle" idx="1"/>
          </p:nvPr>
        </p:nvSpPr>
        <p:spPr>
          <a:xfrm>
            <a:off x="179388" y="6164263"/>
            <a:ext cx="3816350" cy="504825"/>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
        <p:nvSpPr>
          <p:cNvPr id="4" name="Rectangle 2"/>
          <p:cNvSpPr txBox="1">
            <a:spLocks noChangeArrowheads="1"/>
          </p:cNvSpPr>
          <p:nvPr/>
        </p:nvSpPr>
        <p:spPr bwMode="auto">
          <a:xfrm>
            <a:off x="69850" y="908720"/>
            <a:ext cx="9074150" cy="142192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1117600" indent="-1117600">
              <a:lnSpc>
                <a:spcPct val="80000"/>
              </a:lnSpc>
              <a:defRPr sz="5400">
                <a:ln>
                  <a:solidFill>
                    <a:srgbClr val="000000"/>
                  </a:solidFill>
                </a:ln>
                <a:solidFill>
                  <a:schemeClr val="bg1"/>
                </a:solidFill>
                <a:latin typeface="Arial Rounded MT Bold" pitchFamily="34" charset="0"/>
                <a:ea typeface="+mj-ea"/>
                <a:cs typeface="+mj-cs"/>
              </a:defRPr>
            </a:lvl1pPr>
            <a:lvl2pPr>
              <a:lnSpc>
                <a:spcPct val="80000"/>
              </a:lnSpc>
              <a:defRPr sz="4000">
                <a:solidFill>
                  <a:schemeClr val="tx2"/>
                </a:solidFill>
                <a:latin typeface="Arial Black" pitchFamily="34" charset="0"/>
              </a:defRPr>
            </a:lvl2pPr>
            <a:lvl3pPr>
              <a:lnSpc>
                <a:spcPct val="80000"/>
              </a:lnSpc>
              <a:defRPr sz="4000">
                <a:solidFill>
                  <a:schemeClr val="tx2"/>
                </a:solidFill>
                <a:latin typeface="Arial Black" pitchFamily="34" charset="0"/>
              </a:defRPr>
            </a:lvl3pPr>
            <a:lvl4pPr>
              <a:lnSpc>
                <a:spcPct val="80000"/>
              </a:lnSpc>
              <a:defRPr sz="4000">
                <a:solidFill>
                  <a:schemeClr val="tx2"/>
                </a:solidFill>
                <a:latin typeface="Arial Black" pitchFamily="34" charset="0"/>
              </a:defRPr>
            </a:lvl4pPr>
            <a:lvl5pPr>
              <a:lnSpc>
                <a:spcPct val="80000"/>
              </a:lnSpc>
              <a:defRPr sz="4000">
                <a:solidFill>
                  <a:schemeClr val="tx2"/>
                </a:solidFill>
                <a:latin typeface="Arial Black" pitchFamily="34" charset="0"/>
              </a:defRPr>
            </a:lvl5pPr>
            <a:lvl6pPr marL="457200" fontAlgn="base">
              <a:lnSpc>
                <a:spcPct val="80000"/>
              </a:lnSpc>
              <a:spcBef>
                <a:spcPct val="0"/>
              </a:spcBef>
              <a:spcAft>
                <a:spcPct val="0"/>
              </a:spcAft>
              <a:defRPr sz="4000">
                <a:solidFill>
                  <a:schemeClr val="tx2"/>
                </a:solidFill>
                <a:latin typeface="Arial Black" pitchFamily="34" charset="0"/>
              </a:defRPr>
            </a:lvl6pPr>
            <a:lvl7pPr marL="914400" fontAlgn="base">
              <a:lnSpc>
                <a:spcPct val="80000"/>
              </a:lnSpc>
              <a:spcBef>
                <a:spcPct val="0"/>
              </a:spcBef>
              <a:spcAft>
                <a:spcPct val="0"/>
              </a:spcAft>
              <a:defRPr sz="4000">
                <a:solidFill>
                  <a:schemeClr val="tx2"/>
                </a:solidFill>
                <a:latin typeface="Arial Black" pitchFamily="34" charset="0"/>
              </a:defRPr>
            </a:lvl7pPr>
            <a:lvl8pPr marL="1371600" fontAlgn="base">
              <a:lnSpc>
                <a:spcPct val="80000"/>
              </a:lnSpc>
              <a:spcBef>
                <a:spcPct val="0"/>
              </a:spcBef>
              <a:spcAft>
                <a:spcPct val="0"/>
              </a:spcAft>
              <a:defRPr sz="4000">
                <a:solidFill>
                  <a:schemeClr val="tx2"/>
                </a:solidFill>
                <a:latin typeface="Arial Black" pitchFamily="34" charset="0"/>
              </a:defRPr>
            </a:lvl8pPr>
            <a:lvl9pPr marL="1828800" fontAlgn="base">
              <a:lnSpc>
                <a:spcPct val="80000"/>
              </a:lnSpc>
              <a:spcBef>
                <a:spcPct val="0"/>
              </a:spcBef>
              <a:spcAft>
                <a:spcPct val="0"/>
              </a:spcAft>
              <a:defRPr sz="4000">
                <a:solidFill>
                  <a:schemeClr val="tx2"/>
                </a:solidFill>
                <a:latin typeface="Arial Black" pitchFamily="34" charset="0"/>
              </a:defRPr>
            </a:lvl9pPr>
          </a:lstStyle>
          <a:p>
            <a:r>
              <a:rPr lang="de-CH" dirty="0"/>
              <a:t>1.	Die Einzigartigkeit der Offenbarung Gottes</a:t>
            </a:r>
          </a:p>
        </p:txBody>
      </p:sp>
    </p:spTree>
    <p:extLst>
      <p:ext uri="{BB962C8B-B14F-4D97-AF65-F5344CB8AC3E}">
        <p14:creationId xmlns:p14="http://schemas.microsoft.com/office/powerpoint/2010/main" val="2954850313"/>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504" y="116632"/>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„Ich versichere dir, dass ich nach wie vor an alles glaube, was im Gesetz des Mose und in den Schriften der Propheten steht.“</a:t>
            </a:r>
            <a:endParaRPr lang="de-DE" sz="3600" dirty="0">
              <a:ln>
                <a:solidFill>
                  <a:srgbClr val="000000"/>
                </a:solidFill>
              </a:ln>
              <a:solidFill>
                <a:srgbClr val="FFFFFF"/>
              </a:solidFill>
              <a:latin typeface="Arial Rounded MT Bold" pitchFamily="34" charset="0"/>
            </a:endParaRPr>
          </a:p>
        </p:txBody>
      </p:sp>
      <p:sp>
        <p:nvSpPr>
          <p:cNvPr id="319491" name="Text Box 3"/>
          <p:cNvSpPr txBox="1">
            <a:spLocks noChangeArrowheads="1"/>
          </p:cNvSpPr>
          <p:nvPr/>
        </p:nvSpPr>
        <p:spPr bwMode="auto">
          <a:xfrm>
            <a:off x="1637700" y="2564904"/>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Apostelgeschichte 24,14</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179388" y="6380287"/>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504" y="116632"/>
            <a:ext cx="871378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smtClean="0">
                <a:ln>
                  <a:solidFill>
                    <a:srgbClr val="000000"/>
                  </a:solidFill>
                </a:ln>
                <a:solidFill>
                  <a:srgbClr val="FFFFFF"/>
                </a:solidFill>
                <a:latin typeface="Arial Rounded MT Bold" pitchFamily="34" charset="0"/>
              </a:rPr>
              <a:t>«Die </a:t>
            </a:r>
            <a:r>
              <a:rPr lang="de-CH" sz="3600" dirty="0">
                <a:ln>
                  <a:solidFill>
                    <a:srgbClr val="000000"/>
                  </a:solidFill>
                </a:ln>
                <a:solidFill>
                  <a:srgbClr val="FFFFFF"/>
                </a:solidFill>
                <a:latin typeface="Arial Rounded MT Bold" pitchFamily="34" charset="0"/>
              </a:rPr>
              <a:t>Juden in </a:t>
            </a:r>
            <a:r>
              <a:rPr lang="de-CH" sz="3600" dirty="0" err="1">
                <a:ln>
                  <a:solidFill>
                    <a:srgbClr val="000000"/>
                  </a:solidFill>
                </a:ln>
                <a:solidFill>
                  <a:srgbClr val="FFFFFF"/>
                </a:solidFill>
                <a:latin typeface="Arial Rounded MT Bold" pitchFamily="34" charset="0"/>
              </a:rPr>
              <a:t>Börea</a:t>
            </a:r>
            <a:r>
              <a:rPr lang="de-CH" sz="3600" dirty="0">
                <a:ln>
                  <a:solidFill>
                    <a:srgbClr val="000000"/>
                  </a:solidFill>
                </a:ln>
                <a:solidFill>
                  <a:srgbClr val="FFFFFF"/>
                </a:solidFill>
                <a:latin typeface="Arial Rounded MT Bold" pitchFamily="34" charset="0"/>
              </a:rPr>
              <a:t> studierten täglich die Heilige Schrift, um zu prüfen, ob das, was Paulus lehrte, mit den Aussagen der Schrift übereinstimmte</a:t>
            </a:r>
            <a:r>
              <a:rPr lang="de-CH" sz="3600" dirty="0" smtClean="0">
                <a:ln>
                  <a:solidFill>
                    <a:srgbClr val="000000"/>
                  </a:solidFill>
                </a:ln>
                <a:solidFill>
                  <a:srgbClr val="FFFFFF"/>
                </a:solidFill>
                <a:latin typeface="Arial Rounded MT Bold" pitchFamily="34" charset="0"/>
              </a:rPr>
              <a:t>.»</a:t>
            </a:r>
            <a:endParaRPr lang="de-DE" sz="3600" dirty="0">
              <a:ln>
                <a:solidFill>
                  <a:srgbClr val="000000"/>
                </a:solidFill>
              </a:ln>
              <a:solidFill>
                <a:srgbClr val="FFFFFF"/>
              </a:solidFill>
              <a:latin typeface="Arial Rounded MT Bold" pitchFamily="34" charset="0"/>
            </a:endParaRPr>
          </a:p>
        </p:txBody>
      </p:sp>
      <p:sp>
        <p:nvSpPr>
          <p:cNvPr id="319491" name="Text Box 3"/>
          <p:cNvSpPr txBox="1">
            <a:spLocks noChangeArrowheads="1"/>
          </p:cNvSpPr>
          <p:nvPr/>
        </p:nvSpPr>
        <p:spPr bwMode="auto">
          <a:xfrm>
            <a:off x="1764010" y="2852936"/>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Apostelgeschichte 17,11</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179388" y="6380287"/>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73214109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107504" y="260648"/>
            <a:ext cx="9074150" cy="289310"/>
          </a:xfrm>
          <a:effectLst>
            <a:outerShdw dist="35921" dir="2700000" algn="ctr" rotWithShape="0">
              <a:srgbClr val="000000"/>
            </a:outerShdw>
          </a:effectLst>
        </p:spPr>
        <p:txBody>
          <a:bodyPr>
            <a:spAutoFit/>
          </a:bodyPr>
          <a:lstStyle/>
          <a:p>
            <a:pPr marL="1117600" indent="-1117600" algn="l"/>
            <a:r>
              <a:rPr lang="de-DE" sz="1600" dirty="0" smtClean="0">
                <a:solidFill>
                  <a:schemeClr val="bg1"/>
                </a:solidFill>
                <a:latin typeface="Arial Rounded MT Bold" pitchFamily="34" charset="0"/>
              </a:rPr>
              <a:t>IV. Warum ich üb erzeugt bin, dass der </a:t>
            </a:r>
            <a:r>
              <a:rPr lang="de-DE" sz="1600" dirty="0">
                <a:solidFill>
                  <a:schemeClr val="bg1"/>
                </a:solidFill>
                <a:latin typeface="Arial Rounded MT Bold" pitchFamily="34" charset="0"/>
              </a:rPr>
              <a:t>christliche Glaube</a:t>
            </a:r>
            <a:r>
              <a:rPr lang="de-DE" sz="1600" dirty="0" smtClean="0">
                <a:solidFill>
                  <a:schemeClr val="bg1"/>
                </a:solidFill>
                <a:latin typeface="Arial Rounded MT Bold" pitchFamily="34" charset="0"/>
              </a:rPr>
              <a:t>, die wahre Religion ist</a:t>
            </a:r>
            <a:endParaRPr lang="de-CH" sz="1600" dirty="0">
              <a:solidFill>
                <a:schemeClr val="bg1"/>
              </a:solidFill>
              <a:latin typeface="Arial Rounded MT Bold" pitchFamily="34" charset="0"/>
            </a:endParaRPr>
          </a:p>
        </p:txBody>
      </p:sp>
      <p:sp>
        <p:nvSpPr>
          <p:cNvPr id="271366" name="Rectangle 6"/>
          <p:cNvSpPr>
            <a:spLocks noGrp="1" noChangeArrowheads="1"/>
          </p:cNvSpPr>
          <p:nvPr>
            <p:ph type="subTitle" idx="1"/>
          </p:nvPr>
        </p:nvSpPr>
        <p:spPr>
          <a:xfrm>
            <a:off x="179388" y="6164263"/>
            <a:ext cx="3816350" cy="504825"/>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
        <p:nvSpPr>
          <p:cNvPr id="4" name="Rectangle 2"/>
          <p:cNvSpPr txBox="1">
            <a:spLocks noChangeArrowheads="1"/>
          </p:cNvSpPr>
          <p:nvPr/>
        </p:nvSpPr>
        <p:spPr bwMode="auto">
          <a:xfrm>
            <a:off x="69850" y="908720"/>
            <a:ext cx="9074150" cy="142192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1117600" indent="-1117600">
              <a:lnSpc>
                <a:spcPct val="80000"/>
              </a:lnSpc>
              <a:defRPr sz="5400">
                <a:ln>
                  <a:solidFill>
                    <a:srgbClr val="000000"/>
                  </a:solidFill>
                </a:ln>
                <a:solidFill>
                  <a:schemeClr val="bg1"/>
                </a:solidFill>
                <a:latin typeface="Arial Rounded MT Bold" pitchFamily="34" charset="0"/>
                <a:ea typeface="+mj-ea"/>
                <a:cs typeface="+mj-cs"/>
              </a:defRPr>
            </a:lvl1pPr>
            <a:lvl2pPr>
              <a:lnSpc>
                <a:spcPct val="80000"/>
              </a:lnSpc>
              <a:defRPr sz="4000">
                <a:solidFill>
                  <a:schemeClr val="tx2"/>
                </a:solidFill>
                <a:latin typeface="Arial Black" pitchFamily="34" charset="0"/>
              </a:defRPr>
            </a:lvl2pPr>
            <a:lvl3pPr>
              <a:lnSpc>
                <a:spcPct val="80000"/>
              </a:lnSpc>
              <a:defRPr sz="4000">
                <a:solidFill>
                  <a:schemeClr val="tx2"/>
                </a:solidFill>
                <a:latin typeface="Arial Black" pitchFamily="34" charset="0"/>
              </a:defRPr>
            </a:lvl3pPr>
            <a:lvl4pPr>
              <a:lnSpc>
                <a:spcPct val="80000"/>
              </a:lnSpc>
              <a:defRPr sz="4000">
                <a:solidFill>
                  <a:schemeClr val="tx2"/>
                </a:solidFill>
                <a:latin typeface="Arial Black" pitchFamily="34" charset="0"/>
              </a:defRPr>
            </a:lvl4pPr>
            <a:lvl5pPr>
              <a:lnSpc>
                <a:spcPct val="80000"/>
              </a:lnSpc>
              <a:defRPr sz="4000">
                <a:solidFill>
                  <a:schemeClr val="tx2"/>
                </a:solidFill>
                <a:latin typeface="Arial Black" pitchFamily="34" charset="0"/>
              </a:defRPr>
            </a:lvl5pPr>
            <a:lvl6pPr marL="457200" fontAlgn="base">
              <a:lnSpc>
                <a:spcPct val="80000"/>
              </a:lnSpc>
              <a:spcBef>
                <a:spcPct val="0"/>
              </a:spcBef>
              <a:spcAft>
                <a:spcPct val="0"/>
              </a:spcAft>
              <a:defRPr sz="4000">
                <a:solidFill>
                  <a:schemeClr val="tx2"/>
                </a:solidFill>
                <a:latin typeface="Arial Black" pitchFamily="34" charset="0"/>
              </a:defRPr>
            </a:lvl6pPr>
            <a:lvl7pPr marL="914400" fontAlgn="base">
              <a:lnSpc>
                <a:spcPct val="80000"/>
              </a:lnSpc>
              <a:spcBef>
                <a:spcPct val="0"/>
              </a:spcBef>
              <a:spcAft>
                <a:spcPct val="0"/>
              </a:spcAft>
              <a:defRPr sz="4000">
                <a:solidFill>
                  <a:schemeClr val="tx2"/>
                </a:solidFill>
                <a:latin typeface="Arial Black" pitchFamily="34" charset="0"/>
              </a:defRPr>
            </a:lvl7pPr>
            <a:lvl8pPr marL="1371600" fontAlgn="base">
              <a:lnSpc>
                <a:spcPct val="80000"/>
              </a:lnSpc>
              <a:spcBef>
                <a:spcPct val="0"/>
              </a:spcBef>
              <a:spcAft>
                <a:spcPct val="0"/>
              </a:spcAft>
              <a:defRPr sz="4000">
                <a:solidFill>
                  <a:schemeClr val="tx2"/>
                </a:solidFill>
                <a:latin typeface="Arial Black" pitchFamily="34" charset="0"/>
              </a:defRPr>
            </a:lvl8pPr>
            <a:lvl9pPr marL="1828800" fontAlgn="base">
              <a:lnSpc>
                <a:spcPct val="80000"/>
              </a:lnSpc>
              <a:spcBef>
                <a:spcPct val="0"/>
              </a:spcBef>
              <a:spcAft>
                <a:spcPct val="0"/>
              </a:spcAft>
              <a:defRPr sz="4000">
                <a:solidFill>
                  <a:schemeClr val="tx2"/>
                </a:solidFill>
                <a:latin typeface="Arial Black" pitchFamily="34" charset="0"/>
              </a:defRPr>
            </a:lvl9pPr>
          </a:lstStyle>
          <a:p>
            <a:r>
              <a:rPr lang="de-CH" dirty="0"/>
              <a:t>2.	Die Einzigartigkeit der Erlösung</a:t>
            </a:r>
          </a:p>
        </p:txBody>
      </p:sp>
    </p:spTree>
    <p:extLst>
      <p:ext uri="{BB962C8B-B14F-4D97-AF65-F5344CB8AC3E}">
        <p14:creationId xmlns:p14="http://schemas.microsoft.com/office/powerpoint/2010/main" val="197649465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smtClean="0">
                <a:ln>
                  <a:solidFill>
                    <a:srgbClr val="000000"/>
                  </a:solidFill>
                </a:ln>
                <a:solidFill>
                  <a:srgbClr val="FFFFFF"/>
                </a:solidFill>
                <a:latin typeface="Arial Rounded MT Bold" pitchFamily="34" charset="0"/>
              </a:rPr>
              <a:t>«Jesus </a:t>
            </a:r>
            <a:r>
              <a:rPr lang="de-CH" sz="3600" dirty="0">
                <a:ln>
                  <a:solidFill>
                    <a:srgbClr val="000000"/>
                  </a:solidFill>
                </a:ln>
                <a:solidFill>
                  <a:srgbClr val="FFFFFF"/>
                </a:solidFill>
                <a:latin typeface="Arial Rounded MT Bold" pitchFamily="34" charset="0"/>
              </a:rPr>
              <a:t>verzichtete auf alle seine Vorrecht und stellte sich auf dieselbe Stufe wie ein Diener. Er wurde einer von uns – ein Mensch wie andere Menschen</a:t>
            </a:r>
            <a:r>
              <a:rPr lang="de-CH" sz="3600" dirty="0" smtClean="0">
                <a:ln>
                  <a:solidFill>
                    <a:srgbClr val="000000"/>
                  </a:solidFill>
                </a:ln>
                <a:solidFill>
                  <a:srgbClr val="FFFFFF"/>
                </a:solidFill>
                <a:latin typeface="Arial Rounded MT Bold" pitchFamily="34" charset="0"/>
              </a:rPr>
              <a: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843808" y="3717032"/>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Philipper-Brief 2,7</a:t>
            </a:r>
            <a:endParaRPr lang="de-DE" sz="24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150341107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9512" y="116632"/>
            <a:ext cx="8568952"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„Aber er erniedrigte sich noch mehr: Im Gehorsam gegenüber Gott nahm er sogar den Tod auf sich; er starb am Kreuz wie ein Verbrecher.“</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15816" y="242088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Philipper-Brief 2,8</a:t>
            </a:r>
            <a:endParaRPr lang="de-DE" sz="24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382876571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35496" y="188913"/>
            <a:ext cx="9001000" cy="42780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200" dirty="0">
                <a:ln>
                  <a:solidFill>
                    <a:srgbClr val="000000"/>
                  </a:solidFill>
                </a:ln>
                <a:solidFill>
                  <a:srgbClr val="FFFFFF"/>
                </a:solidFill>
                <a:latin typeface="Arial Rounded MT Bold" pitchFamily="34" charset="0"/>
              </a:rPr>
              <a:t>„Im 20. Jahrhundert finden wir eines der grössten und traurigsten Paradoxe in der Geschichte der </a:t>
            </a:r>
            <a:r>
              <a:rPr lang="de-CH" sz="3200" dirty="0" smtClean="0">
                <a:ln>
                  <a:solidFill>
                    <a:srgbClr val="000000"/>
                  </a:solidFill>
                </a:ln>
                <a:solidFill>
                  <a:srgbClr val="FFFFFF"/>
                </a:solidFill>
                <a:latin typeface="Arial Rounded MT Bold" pitchFamily="34" charset="0"/>
              </a:rPr>
              <a:t>Menschheit: dass </a:t>
            </a:r>
            <a:r>
              <a:rPr lang="de-CH" sz="3200" dirty="0">
                <a:ln>
                  <a:solidFill>
                    <a:srgbClr val="000000"/>
                  </a:solidFill>
                </a:ln>
                <a:solidFill>
                  <a:srgbClr val="FFFFFF"/>
                </a:solidFill>
                <a:latin typeface="Arial Rounded MT Bold" pitchFamily="34" charset="0"/>
              </a:rPr>
              <a:t>die grösste Intoleranz und Gewalt dieses Jahrhunderts von denen praktiziert wurden, die </a:t>
            </a:r>
            <a:r>
              <a:rPr lang="de-CH" sz="3200" dirty="0" smtClean="0">
                <a:ln>
                  <a:solidFill>
                    <a:srgbClr val="000000"/>
                  </a:solidFill>
                </a:ln>
                <a:solidFill>
                  <a:srgbClr val="FFFFFF"/>
                </a:solidFill>
                <a:latin typeface="Arial Rounded MT Bold" pitchFamily="34" charset="0"/>
              </a:rPr>
              <a:t>glaubten, dass </a:t>
            </a:r>
            <a:r>
              <a:rPr lang="de-CH" sz="3200" dirty="0">
                <a:ln>
                  <a:solidFill>
                    <a:srgbClr val="000000"/>
                  </a:solidFill>
                </a:ln>
                <a:solidFill>
                  <a:srgbClr val="FFFFFF"/>
                </a:solidFill>
                <a:latin typeface="Arial Rounded MT Bold" pitchFamily="34" charset="0"/>
              </a:rPr>
              <a:t>die Religion zu Intoleranz und Gewalt führt</a:t>
            </a:r>
            <a:r>
              <a:rPr lang="de-CH" sz="3200" dirty="0" smtClean="0">
                <a:ln>
                  <a:solidFill>
                    <a:srgbClr val="000000"/>
                  </a:solidFill>
                </a:ln>
                <a:solidFill>
                  <a:srgbClr val="FFFFFF"/>
                </a:solidFill>
                <a:latin typeface="Arial Rounded MT Bold" pitchFamily="34" charset="0"/>
              </a:rPr>
              <a:t>.“</a:t>
            </a:r>
          </a:p>
          <a:p>
            <a:pPr>
              <a:spcBef>
                <a:spcPct val="50000"/>
              </a:spcBef>
            </a:pPr>
            <a:r>
              <a:rPr lang="de-CH" sz="3200" dirty="0">
                <a:ln>
                  <a:solidFill>
                    <a:srgbClr val="000000"/>
                  </a:solidFill>
                </a:ln>
                <a:solidFill>
                  <a:srgbClr val="FFFFFF"/>
                </a:solidFill>
                <a:latin typeface="Arial Rounded MT Bold" pitchFamily="34" charset="0"/>
              </a:rPr>
              <a:t> </a:t>
            </a:r>
            <a:r>
              <a:rPr lang="de-CH" sz="3200" dirty="0" smtClean="0">
                <a:ln>
                  <a:solidFill>
                    <a:srgbClr val="000000"/>
                  </a:solidFill>
                </a:ln>
                <a:solidFill>
                  <a:srgbClr val="FFFFFF"/>
                </a:solidFill>
                <a:latin typeface="Arial Rounded MT Bold" pitchFamily="34" charset="0"/>
              </a:rPr>
              <a:t>                                                              </a:t>
            </a:r>
            <a:r>
              <a:rPr lang="de-CH" sz="2400" dirty="0" err="1" smtClean="0">
                <a:ln>
                  <a:solidFill>
                    <a:srgbClr val="000000"/>
                  </a:solidFill>
                </a:ln>
                <a:solidFill>
                  <a:srgbClr val="FFFFFF"/>
                </a:solidFill>
                <a:latin typeface="Arial Rounded MT Bold" pitchFamily="34" charset="0"/>
              </a:rPr>
              <a:t>Alister</a:t>
            </a:r>
            <a:r>
              <a:rPr lang="de-CH" sz="2400" dirty="0" smtClean="0">
                <a:ln>
                  <a:solidFill>
                    <a:srgbClr val="000000"/>
                  </a:solidFill>
                </a:ln>
                <a:solidFill>
                  <a:srgbClr val="FFFFFF"/>
                </a:solidFill>
                <a:latin typeface="Arial Rounded MT Bold" pitchFamily="34" charset="0"/>
              </a:rPr>
              <a:t> McGrath.</a:t>
            </a:r>
            <a:endParaRPr lang="de-DE" sz="2400" dirty="0">
              <a:ln>
                <a:solidFill>
                  <a:srgbClr val="000000"/>
                </a:solidFill>
              </a:ln>
              <a:solidFill>
                <a:srgbClr val="FFFFFF"/>
              </a:solidFill>
              <a:latin typeface="Arial Rounded MT Bold" pitchFamily="34" charset="0"/>
            </a:endParaRPr>
          </a:p>
        </p:txBody>
      </p:sp>
      <p:sp>
        <p:nvSpPr>
          <p:cNvPr id="310275" name="Text Box 3"/>
          <p:cNvSpPr txBox="1">
            <a:spLocks noChangeArrowheads="1"/>
          </p:cNvSpPr>
          <p:nvPr/>
        </p:nvSpPr>
        <p:spPr bwMode="auto">
          <a:xfrm>
            <a:off x="2987824" y="6237312"/>
            <a:ext cx="5976937" cy="2769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200" dirty="0">
                <a:ln>
                  <a:solidFill>
                    <a:srgbClr val="000000"/>
                  </a:solidFill>
                </a:ln>
                <a:solidFill>
                  <a:srgbClr val="FFFFFF"/>
                </a:solidFill>
                <a:latin typeface="Arial Rounded MT Bold" pitchFamily="34" charset="0"/>
              </a:rPr>
              <a:t>Timothy Keller: Warum Gott? (Brunnen, 20113), S.31.</a:t>
            </a:r>
            <a:endParaRPr lang="de-DE" sz="1200" dirty="0">
              <a:ln>
                <a:solidFill>
                  <a:srgbClr val="000000"/>
                </a:solidFill>
              </a:ln>
              <a:solidFill>
                <a:srgbClr val="FFFFFF"/>
              </a:solidFill>
              <a:latin typeface="Arial Rounded MT Bold" pitchFamily="34" charset="0"/>
            </a:endParaRPr>
          </a:p>
        </p:txBody>
      </p:sp>
      <p:sp>
        <p:nvSpPr>
          <p:cNvPr id="310276"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16480583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5000" r="-15000"/>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2627784" y="44624"/>
            <a:ext cx="6372200" cy="40318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200" dirty="0">
                <a:ln>
                  <a:solidFill>
                    <a:srgbClr val="000000"/>
                  </a:solidFill>
                </a:ln>
                <a:solidFill>
                  <a:srgbClr val="FFFFFF"/>
                </a:solidFill>
                <a:latin typeface="Arial Rounded MT Bold" pitchFamily="34" charset="0"/>
              </a:rPr>
              <a:t>„Jesus hat unsere Sünden an seinem eigenen Leib ans Kreuz hinaufgetragen, sodass wir jetzt den Sünden gegenüber gestorben sind und für das leben können, was vor Gott richtig ist. Ja, durch seine Wunden seid ihr geheilt.“</a:t>
            </a:r>
            <a:endParaRPr lang="de-DE" sz="3200" dirty="0">
              <a:ln>
                <a:solidFill>
                  <a:srgbClr val="000000"/>
                </a:solidFill>
              </a:ln>
              <a:solidFill>
                <a:srgbClr val="FFFFFF"/>
              </a:solidFill>
              <a:latin typeface="Arial Rounded MT Bold" pitchFamily="34" charset="0"/>
            </a:endParaRPr>
          </a:p>
        </p:txBody>
      </p:sp>
      <p:sp>
        <p:nvSpPr>
          <p:cNvPr id="319491" name="Text Box 3"/>
          <p:cNvSpPr txBox="1">
            <a:spLocks noChangeArrowheads="1"/>
          </p:cNvSpPr>
          <p:nvPr/>
        </p:nvSpPr>
        <p:spPr bwMode="auto">
          <a:xfrm>
            <a:off x="1547664" y="4293096"/>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1.Petrus-Brief 2,24</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179388" y="6380287"/>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55466786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504" y="93980"/>
            <a:ext cx="8928992" cy="30469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200" dirty="0">
                <a:ln>
                  <a:solidFill>
                    <a:srgbClr val="000000"/>
                  </a:solidFill>
                </a:ln>
                <a:solidFill>
                  <a:srgbClr val="FFFFFF"/>
                </a:solidFill>
                <a:latin typeface="Arial Rounded MT Bold" pitchFamily="34" charset="0"/>
              </a:rPr>
              <a:t>„Ob jemand Jude oder Nichtjude ist, macht keinen Unterschied: Alle haben denselben Herrn, und er lässt alle an seinem Reichtum teilhaben, die ihn im Gebet anrufen. </a:t>
            </a:r>
            <a:r>
              <a:rPr lang="de-CH" sz="3200" dirty="0" smtClean="0">
                <a:ln>
                  <a:solidFill>
                    <a:srgbClr val="000000"/>
                  </a:solidFill>
                </a:ln>
                <a:solidFill>
                  <a:srgbClr val="FFFFFF"/>
                </a:solidFill>
                <a:latin typeface="Arial Rounded MT Bold" pitchFamily="34" charset="0"/>
              </a:rPr>
              <a:t>Denn jeder</a:t>
            </a:r>
            <a:r>
              <a:rPr lang="de-CH" sz="3200" dirty="0">
                <a:ln>
                  <a:solidFill>
                    <a:srgbClr val="000000"/>
                  </a:solidFill>
                </a:ln>
                <a:solidFill>
                  <a:srgbClr val="FFFFFF"/>
                </a:solidFill>
                <a:latin typeface="Arial Rounded MT Bold" pitchFamily="34" charset="0"/>
              </a:rPr>
              <a:t>, der den Namen des Herrn </a:t>
            </a:r>
            <a:r>
              <a:rPr lang="de-CH" sz="3200" dirty="0" smtClean="0">
                <a:ln>
                  <a:solidFill>
                    <a:srgbClr val="000000"/>
                  </a:solidFill>
                </a:ln>
                <a:solidFill>
                  <a:srgbClr val="FFFFFF"/>
                </a:solidFill>
                <a:latin typeface="Arial Rounded MT Bold" pitchFamily="34" charset="0"/>
              </a:rPr>
              <a:t>anruft</a:t>
            </a:r>
            <a:r>
              <a:rPr lang="de-CH" sz="3200" dirty="0">
                <a:ln>
                  <a:solidFill>
                    <a:srgbClr val="000000"/>
                  </a:solidFill>
                </a:ln>
                <a:solidFill>
                  <a:srgbClr val="FFFFFF"/>
                </a:solidFill>
                <a:latin typeface="Arial Rounded MT Bold" pitchFamily="34" charset="0"/>
              </a:rPr>
              <a:t>, wird gerettet </a:t>
            </a:r>
            <a:r>
              <a:rPr lang="de-CH" sz="3200" dirty="0" smtClean="0">
                <a:ln>
                  <a:solidFill>
                    <a:srgbClr val="000000"/>
                  </a:solidFill>
                </a:ln>
                <a:solidFill>
                  <a:srgbClr val="FFFFFF"/>
                </a:solidFill>
                <a:latin typeface="Arial Rounded MT Bold" pitchFamily="34" charset="0"/>
              </a:rPr>
              <a:t>werden.“</a:t>
            </a:r>
            <a:endParaRPr lang="de-DE" sz="3200" dirty="0">
              <a:ln>
                <a:solidFill>
                  <a:srgbClr val="000000"/>
                </a:solidFill>
              </a:ln>
              <a:solidFill>
                <a:srgbClr val="FFFFFF"/>
              </a:solidFill>
              <a:latin typeface="Arial Rounded MT Bold" pitchFamily="34" charset="0"/>
            </a:endParaRPr>
          </a:p>
        </p:txBody>
      </p:sp>
      <p:sp>
        <p:nvSpPr>
          <p:cNvPr id="319491" name="Text Box 3"/>
          <p:cNvSpPr txBox="1">
            <a:spLocks noChangeArrowheads="1"/>
          </p:cNvSpPr>
          <p:nvPr/>
        </p:nvSpPr>
        <p:spPr bwMode="auto">
          <a:xfrm>
            <a:off x="1637700" y="3212976"/>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Römer-Brief 10,12-13</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179388" y="6380287"/>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219091117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566171"/>
            <a:ext cx="8578850" cy="757130"/>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CH" sz="5400" dirty="0">
                <a:ln>
                  <a:solidFill>
                    <a:srgbClr val="000000"/>
                  </a:solidFill>
                </a:ln>
                <a:solidFill>
                  <a:schemeClr val="bg1"/>
                </a:solidFill>
                <a:latin typeface="Arial Rounded MT Bold" pitchFamily="34" charset="0"/>
              </a:rPr>
              <a:t>Schlussgedanke</a:t>
            </a:r>
            <a:r>
              <a:rPr lang="de-DE" sz="5400" dirty="0">
                <a:ln>
                  <a:solidFill>
                    <a:srgbClr val="000000"/>
                  </a:solidFill>
                </a:ln>
                <a:solidFill>
                  <a:schemeClr val="bg1"/>
                </a:solidFill>
                <a:latin typeface="Arial Rounded MT Bold" pitchFamily="34" charset="0"/>
              </a:rPr>
              <a:t> </a:t>
            </a:r>
            <a:endParaRPr lang="de-CH" sz="5400" dirty="0">
              <a:ln>
                <a:solidFill>
                  <a:srgbClr val="000000"/>
                </a:solidFill>
              </a:ln>
              <a:solidFill>
                <a:schemeClr val="bg1"/>
              </a:solidFill>
              <a:latin typeface="Arial Rounded MT Bold" pitchFamily="34" charset="0"/>
            </a:endParaRPr>
          </a:p>
        </p:txBody>
      </p:sp>
      <p:sp>
        <p:nvSpPr>
          <p:cNvPr id="58376" name="Rectangle 8"/>
          <p:cNvSpPr>
            <a:spLocks noGrp="1" noChangeArrowheads="1"/>
          </p:cNvSpPr>
          <p:nvPr>
            <p:ph type="subTitle" idx="1"/>
          </p:nvPr>
        </p:nvSpPr>
        <p:spPr>
          <a:xfrm>
            <a:off x="179388" y="6380287"/>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65063" y="36513"/>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„Ich bin der Weg, ich bin die Wahrheit, und ich bin das Leben. Zum Vater kommt man nur durch mich.“</a:t>
            </a:r>
            <a:endParaRPr lang="de-DE" sz="3600" dirty="0">
              <a:ln>
                <a:solidFill>
                  <a:srgbClr val="000000"/>
                </a:solidFill>
              </a:ln>
              <a:solidFill>
                <a:srgbClr val="FFFFFF"/>
              </a:solidFill>
              <a:latin typeface="Arial Rounded MT Bold" pitchFamily="34" charset="0"/>
            </a:endParaRPr>
          </a:p>
        </p:txBody>
      </p:sp>
      <p:sp>
        <p:nvSpPr>
          <p:cNvPr id="329731" name="Text Box 3"/>
          <p:cNvSpPr txBox="1">
            <a:spLocks noChangeArrowheads="1"/>
          </p:cNvSpPr>
          <p:nvPr/>
        </p:nvSpPr>
        <p:spPr bwMode="auto">
          <a:xfrm>
            <a:off x="2847950" y="2391271"/>
            <a:ext cx="5976938"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14,6</a:t>
            </a:r>
            <a:endParaRPr lang="de-DE" sz="2400" dirty="0">
              <a:ln>
                <a:solidFill>
                  <a:srgbClr val="000000"/>
                </a:solidFill>
              </a:ln>
              <a:solidFill>
                <a:srgbClr val="FFFFFF"/>
              </a:solidFill>
              <a:latin typeface="Arial Rounded MT Bold" pitchFamily="34" charset="0"/>
            </a:endParaRPr>
          </a:p>
        </p:txBody>
      </p:sp>
      <p:sp>
        <p:nvSpPr>
          <p:cNvPr id="329732"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3730297027"/>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65063" y="36513"/>
            <a:ext cx="8827418" cy="30469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200" dirty="0">
                <a:ln>
                  <a:solidFill>
                    <a:srgbClr val="000000"/>
                  </a:solidFill>
                </a:ln>
                <a:solidFill>
                  <a:srgbClr val="FFFFFF"/>
                </a:solidFill>
                <a:latin typeface="Arial Rounded MT Bold" pitchFamily="34" charset="0"/>
              </a:rPr>
              <a:t>„Gott hat beschlossen, mit der ganzen Fülle seines Wesens in Jesus zu wohnen und durch ihn das ganze Universum mit </a:t>
            </a:r>
            <a:r>
              <a:rPr lang="de-CH" sz="3200" dirty="0" smtClean="0">
                <a:ln>
                  <a:solidFill>
                    <a:srgbClr val="000000"/>
                  </a:solidFill>
                </a:ln>
                <a:solidFill>
                  <a:srgbClr val="FFFFFF"/>
                </a:solidFill>
                <a:latin typeface="Arial Rounded MT Bold" pitchFamily="34" charset="0"/>
              </a:rPr>
              <a:t>sich</a:t>
            </a:r>
            <a:br>
              <a:rPr lang="de-CH" sz="3200" dirty="0" smtClean="0">
                <a:ln>
                  <a:solidFill>
                    <a:srgbClr val="000000"/>
                  </a:solidFill>
                </a:ln>
                <a:solidFill>
                  <a:srgbClr val="FFFFFF"/>
                </a:solidFill>
                <a:latin typeface="Arial Rounded MT Bold" pitchFamily="34" charset="0"/>
              </a:rPr>
            </a:br>
            <a:r>
              <a:rPr lang="de-CH" sz="3200" dirty="0" smtClean="0">
                <a:ln>
                  <a:solidFill>
                    <a:srgbClr val="000000"/>
                  </a:solidFill>
                </a:ln>
                <a:solidFill>
                  <a:srgbClr val="FFFFFF"/>
                </a:solidFill>
                <a:latin typeface="Arial Rounded MT Bold" pitchFamily="34" charset="0"/>
              </a:rPr>
              <a:t>zu </a:t>
            </a:r>
            <a:r>
              <a:rPr lang="de-CH" sz="3200" dirty="0">
                <a:ln>
                  <a:solidFill>
                    <a:srgbClr val="000000"/>
                  </a:solidFill>
                </a:ln>
                <a:solidFill>
                  <a:srgbClr val="FFFFFF"/>
                </a:solidFill>
                <a:latin typeface="Arial Rounded MT Bold" pitchFamily="34" charset="0"/>
              </a:rPr>
              <a:t>versöhnen. Dadurch, dass </a:t>
            </a:r>
            <a:r>
              <a:rPr lang="de-CH" sz="3200" dirty="0" smtClean="0">
                <a:ln>
                  <a:solidFill>
                    <a:srgbClr val="000000"/>
                  </a:solidFill>
                </a:ln>
                <a:solidFill>
                  <a:srgbClr val="FFFFFF"/>
                </a:solidFill>
                <a:latin typeface="Arial Rounded MT Bold" pitchFamily="34" charset="0"/>
              </a:rPr>
              <a:t>Christus</a:t>
            </a:r>
            <a:br>
              <a:rPr lang="de-CH" sz="3200" dirty="0" smtClean="0">
                <a:ln>
                  <a:solidFill>
                    <a:srgbClr val="000000"/>
                  </a:solidFill>
                </a:ln>
                <a:solidFill>
                  <a:srgbClr val="FFFFFF"/>
                </a:solidFill>
                <a:latin typeface="Arial Rounded MT Bold" pitchFamily="34" charset="0"/>
              </a:rPr>
            </a:br>
            <a:r>
              <a:rPr lang="de-CH" sz="3200" dirty="0" smtClean="0">
                <a:ln>
                  <a:solidFill>
                    <a:srgbClr val="000000"/>
                  </a:solidFill>
                </a:ln>
                <a:solidFill>
                  <a:srgbClr val="FFFFFF"/>
                </a:solidFill>
                <a:latin typeface="Arial Rounded MT Bold" pitchFamily="34" charset="0"/>
              </a:rPr>
              <a:t>am </a:t>
            </a:r>
            <a:r>
              <a:rPr lang="de-CH" sz="3200" dirty="0">
                <a:ln>
                  <a:solidFill>
                    <a:srgbClr val="000000"/>
                  </a:solidFill>
                </a:ln>
                <a:solidFill>
                  <a:srgbClr val="FFFFFF"/>
                </a:solidFill>
                <a:latin typeface="Arial Rounded MT Bold" pitchFamily="34" charset="0"/>
              </a:rPr>
              <a:t>Kreuz sein Blut vergoss, hat Gott Frieden geschaffen.“</a:t>
            </a:r>
            <a:endParaRPr lang="de-DE" sz="3200" dirty="0">
              <a:ln>
                <a:solidFill>
                  <a:srgbClr val="000000"/>
                </a:solidFill>
              </a:ln>
              <a:solidFill>
                <a:srgbClr val="FFFFFF"/>
              </a:solidFill>
              <a:latin typeface="Arial Rounded MT Bold" pitchFamily="34" charset="0"/>
            </a:endParaRPr>
          </a:p>
        </p:txBody>
      </p:sp>
      <p:sp>
        <p:nvSpPr>
          <p:cNvPr id="329731" name="Text Box 3"/>
          <p:cNvSpPr txBox="1">
            <a:spLocks noChangeArrowheads="1"/>
          </p:cNvSpPr>
          <p:nvPr/>
        </p:nvSpPr>
        <p:spPr bwMode="auto">
          <a:xfrm>
            <a:off x="2830463" y="2996952"/>
            <a:ext cx="5976938"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Kolosser-Brief 1,19-20 </a:t>
            </a:r>
            <a:endParaRPr lang="de-DE" sz="2400" dirty="0">
              <a:ln>
                <a:solidFill>
                  <a:srgbClr val="000000"/>
                </a:solidFill>
              </a:ln>
              <a:solidFill>
                <a:srgbClr val="FFFFFF"/>
              </a:solidFill>
              <a:latin typeface="Arial Rounded MT Bold" pitchFamily="34" charset="0"/>
            </a:endParaRPr>
          </a:p>
        </p:txBody>
      </p:sp>
      <p:sp>
        <p:nvSpPr>
          <p:cNvPr id="329732"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22889" name="Rectangle 9"/>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3059832" y="6165304"/>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Wikipedia</a:t>
            </a:r>
            <a:endParaRPr lang="de-DE" sz="2400" dirty="0">
              <a:ln>
                <a:solidFill>
                  <a:srgbClr val="000000"/>
                </a:solidFill>
              </a:ln>
              <a:solidFill>
                <a:srgbClr val="FFFFFF"/>
              </a:solidFill>
              <a:latin typeface="Arial Rounded MT Bold" pitchFamily="34" charset="0"/>
            </a:endParaRPr>
          </a:p>
        </p:txBody>
      </p:sp>
      <p:sp>
        <p:nvSpPr>
          <p:cNvPr id="310276"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3"/>
            <a:ext cx="9144000" cy="4231711"/>
          </a:xfrm>
          <a:prstGeom prst="rect">
            <a:avLst/>
          </a:prstGeom>
        </p:spPr>
      </p:pic>
    </p:spTree>
    <p:extLst>
      <p:ext uri="{BB962C8B-B14F-4D97-AF65-F5344CB8AC3E}">
        <p14:creationId xmlns:p14="http://schemas.microsoft.com/office/powerpoint/2010/main" val="304245139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116632"/>
            <a:ext cx="9074150" cy="1421928"/>
          </a:xfrm>
          <a:effectLst>
            <a:outerShdw dist="35921" dir="2700000" algn="ctr" rotWithShape="0">
              <a:srgbClr val="000000"/>
            </a:outerShdw>
          </a:effectLst>
        </p:spPr>
        <p:txBody>
          <a:bodyPr>
            <a:spAutoFit/>
          </a:bodyPr>
          <a:lstStyle/>
          <a:p>
            <a:pPr marL="1117600" indent="-1117600" algn="l"/>
            <a:r>
              <a:rPr lang="de-DE" sz="5400" dirty="0">
                <a:ln>
                  <a:solidFill>
                    <a:srgbClr val="000000"/>
                  </a:solidFill>
                </a:ln>
                <a:solidFill>
                  <a:schemeClr val="bg1"/>
                </a:solidFill>
                <a:latin typeface="Arial Rounded MT Bold" pitchFamily="34" charset="0"/>
              </a:rPr>
              <a:t>I.    </a:t>
            </a:r>
            <a:r>
              <a:rPr lang="de-DE" sz="5400" dirty="0" smtClean="0">
                <a:ln>
                  <a:solidFill>
                    <a:srgbClr val="000000"/>
                  </a:solidFill>
                </a:ln>
                <a:solidFill>
                  <a:schemeClr val="bg1"/>
                </a:solidFill>
                <a:latin typeface="Arial Rounded MT Bold" pitchFamily="34" charset="0"/>
              </a:rPr>
              <a:t>Argumente gegen eine wahre Religion</a:t>
            </a:r>
            <a:endParaRPr lang="de-CH" sz="54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380287"/>
            <a:ext cx="3816350" cy="361081"/>
          </a:xfrm>
          <a:effectLst>
            <a:outerShdw dist="35921" dir="2700000" algn="ctr" rotWithShape="0">
              <a:srgbClr val="000000"/>
            </a:outerShdw>
          </a:effectLst>
        </p:spPr>
        <p:txBody>
          <a:bodyPr/>
          <a:lstStyle/>
          <a:p>
            <a:pPr algn="l">
              <a:lnSpc>
                <a:spcPct val="80000"/>
              </a:lnSpc>
            </a:pPr>
            <a:r>
              <a:rPr lang="de-CH" sz="1600" dirty="0" smtClean="0">
                <a:solidFill>
                  <a:schemeClr val="bg1"/>
                </a:solidFill>
              </a:rPr>
              <a:t>Warum?!</a:t>
            </a:r>
            <a:endParaRPr lang="de-CH" sz="16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179512" y="136527"/>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smtClean="0">
                <a:ln>
                  <a:solidFill>
                    <a:srgbClr val="000000"/>
                  </a:solidFill>
                </a:ln>
                <a:solidFill>
                  <a:srgbClr val="FFFFFF"/>
                </a:solidFill>
                <a:latin typeface="Arial Rounded MT Bold" pitchFamily="34" charset="0"/>
              </a:rPr>
              <a:t>Alle </a:t>
            </a:r>
            <a:r>
              <a:rPr lang="de-CH" sz="3600" dirty="0">
                <a:ln>
                  <a:solidFill>
                    <a:srgbClr val="000000"/>
                  </a:solidFill>
                </a:ln>
                <a:solidFill>
                  <a:srgbClr val="FFFFFF"/>
                </a:solidFill>
                <a:latin typeface="Arial Rounded MT Bold" pitchFamily="34" charset="0"/>
              </a:rPr>
              <a:t>grossen Religionen lehren im Grund das Gleiche und verehren letztlich denselben </a:t>
            </a:r>
            <a:r>
              <a:rPr lang="de-CH" sz="3600" dirty="0" smtClean="0">
                <a:ln>
                  <a:solidFill>
                    <a:srgbClr val="000000"/>
                  </a:solidFill>
                </a:ln>
                <a:solidFill>
                  <a:srgbClr val="FFFFFF"/>
                </a:solidFill>
                <a:latin typeface="Arial Rounded MT Bold" pitchFamily="34" charset="0"/>
              </a:rPr>
              <a:t>Gott.</a:t>
            </a:r>
            <a:endParaRPr lang="de-DE" sz="3600" dirty="0">
              <a:ln>
                <a:solidFill>
                  <a:srgbClr val="000000"/>
                </a:solidFill>
              </a:ln>
              <a:solidFill>
                <a:srgbClr val="FFFFFF"/>
              </a:solidFill>
              <a:latin typeface="Arial Rounded MT Bold" pitchFamily="34" charset="0"/>
            </a:endParaRPr>
          </a:p>
        </p:txBody>
      </p:sp>
      <p:sp>
        <p:nvSpPr>
          <p:cNvPr id="304132" name="Rectangle 4"/>
          <p:cNvSpPr>
            <a:spLocks noGrp="1" noChangeArrowheads="1"/>
          </p:cNvSpPr>
          <p:nvPr>
            <p:ph type="subTitle" idx="1"/>
          </p:nvPr>
        </p:nvSpPr>
        <p:spPr>
          <a:xfrm>
            <a:off x="611634"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179512" y="136527"/>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smtClean="0">
                <a:ln>
                  <a:solidFill>
                    <a:srgbClr val="000000"/>
                  </a:solidFill>
                </a:ln>
                <a:solidFill>
                  <a:srgbClr val="FFFFFF"/>
                </a:solidFill>
                <a:latin typeface="Arial Rounded MT Bold" pitchFamily="34" charset="0"/>
              </a:rPr>
              <a:t>Eine </a:t>
            </a:r>
            <a:r>
              <a:rPr lang="de-CH" sz="3600" dirty="0">
                <a:ln>
                  <a:solidFill>
                    <a:srgbClr val="000000"/>
                  </a:solidFill>
                </a:ln>
                <a:solidFill>
                  <a:srgbClr val="FFFFFF"/>
                </a:solidFill>
                <a:latin typeface="Arial Rounded MT Bold" pitchFamily="34" charset="0"/>
              </a:rPr>
              <a:t>Religion kann nur einen Teil der Wahrheit erkennen, die ganze Wahrheit erkennt </a:t>
            </a:r>
            <a:r>
              <a:rPr lang="de-CH" sz="3600" dirty="0" smtClean="0">
                <a:ln>
                  <a:solidFill>
                    <a:srgbClr val="000000"/>
                  </a:solidFill>
                </a:ln>
                <a:solidFill>
                  <a:srgbClr val="FFFFFF"/>
                </a:solidFill>
                <a:latin typeface="Arial Rounded MT Bold" pitchFamily="34" charset="0"/>
              </a:rPr>
              <a:t>niemand.</a:t>
            </a:r>
            <a:endParaRPr lang="de-DE" sz="3600" dirty="0">
              <a:ln>
                <a:solidFill>
                  <a:srgbClr val="000000"/>
                </a:solidFill>
              </a:ln>
              <a:solidFill>
                <a:srgbClr val="FFFFFF"/>
              </a:solidFill>
              <a:latin typeface="Arial Rounded MT Bold" pitchFamily="34" charset="0"/>
            </a:endParaRPr>
          </a:p>
        </p:txBody>
      </p:sp>
      <p:sp>
        <p:nvSpPr>
          <p:cNvPr id="304132" name="Rectangle 4"/>
          <p:cNvSpPr>
            <a:spLocks noGrp="1" noChangeArrowheads="1"/>
          </p:cNvSpPr>
          <p:nvPr>
            <p:ph type="subTitle" idx="1"/>
          </p:nvPr>
        </p:nvSpPr>
        <p:spPr>
          <a:xfrm>
            <a:off x="755576" y="6381328"/>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395240286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69850" y="161826"/>
            <a:ext cx="9074150" cy="142192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DE" sz="5400" dirty="0">
                <a:ln>
                  <a:solidFill>
                    <a:srgbClr val="000000"/>
                  </a:solidFill>
                </a:ln>
                <a:solidFill>
                  <a:schemeClr val="bg1"/>
                </a:solidFill>
                <a:latin typeface="Arial Rounded MT Bold" pitchFamily="34" charset="0"/>
              </a:rPr>
              <a:t>II.  </a:t>
            </a:r>
            <a:r>
              <a:rPr lang="de-DE" sz="5400" dirty="0" smtClean="0">
                <a:ln>
                  <a:solidFill>
                    <a:srgbClr val="000000"/>
                  </a:solidFill>
                </a:ln>
                <a:solidFill>
                  <a:schemeClr val="bg1"/>
                </a:solidFill>
                <a:latin typeface="Arial Rounded MT Bold" pitchFamily="34" charset="0"/>
              </a:rPr>
              <a:t> Religion </a:t>
            </a:r>
            <a:r>
              <a:rPr lang="de-DE" sz="5400" dirty="0">
                <a:ln>
                  <a:solidFill>
                    <a:srgbClr val="000000"/>
                  </a:solidFill>
                </a:ln>
                <a:solidFill>
                  <a:schemeClr val="bg1"/>
                </a:solidFill>
                <a:latin typeface="Arial Rounded MT Bold" pitchFamily="34" charset="0"/>
              </a:rPr>
              <a:t>soll Privatsache sein</a:t>
            </a:r>
            <a:endParaRPr lang="de-CH" sz="5400" dirty="0">
              <a:ln>
                <a:solidFill>
                  <a:srgbClr val="000000"/>
                </a:solidFill>
              </a:ln>
              <a:solidFill>
                <a:schemeClr val="bg1"/>
              </a:solidFill>
              <a:latin typeface="Arial Rounded MT Bold" pitchFamily="34" charset="0"/>
            </a:endParaRPr>
          </a:p>
        </p:txBody>
      </p:sp>
      <p:sp>
        <p:nvSpPr>
          <p:cNvPr id="271366" name="Rectangle 6"/>
          <p:cNvSpPr>
            <a:spLocks noGrp="1" noChangeArrowheads="1"/>
          </p:cNvSpPr>
          <p:nvPr>
            <p:ph type="subTitle" idx="1"/>
          </p:nvPr>
        </p:nvSpPr>
        <p:spPr>
          <a:xfrm>
            <a:off x="179388" y="6164263"/>
            <a:ext cx="3816350" cy="504825"/>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376396384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179512" y="136527"/>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„Es ist anmassend, wenn jemand behauptet, dass seine Religion die richtige ist und versucht, andere zu bekehren.“</a:t>
            </a:r>
            <a:endParaRPr lang="de-DE" sz="3600" dirty="0">
              <a:ln>
                <a:solidFill>
                  <a:srgbClr val="000000"/>
                </a:solidFill>
              </a:ln>
              <a:solidFill>
                <a:srgbClr val="FFFFFF"/>
              </a:solidFill>
              <a:latin typeface="Arial Rounded MT Bold" pitchFamily="34" charset="0"/>
            </a:endParaRPr>
          </a:p>
        </p:txBody>
      </p:sp>
      <p:sp>
        <p:nvSpPr>
          <p:cNvPr id="304132" name="Rectangle 4"/>
          <p:cNvSpPr>
            <a:spLocks noGrp="1" noChangeArrowheads="1"/>
          </p:cNvSpPr>
          <p:nvPr>
            <p:ph type="subTitle" idx="1"/>
          </p:nvPr>
        </p:nvSpPr>
        <p:spPr>
          <a:xfrm>
            <a:off x="755650" y="6381328"/>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218167615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106684" y="140439"/>
            <a:ext cx="8713788"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DE" sz="7200" dirty="0" smtClean="0">
                <a:ln>
                  <a:solidFill>
                    <a:srgbClr val="000000"/>
                  </a:solidFill>
                </a:ln>
                <a:solidFill>
                  <a:srgbClr val="FFFFFF"/>
                </a:solidFill>
                <a:latin typeface="Arial Rounded MT Bold" pitchFamily="34" charset="0"/>
              </a:rPr>
              <a:t>Verfechter</a:t>
            </a:r>
            <a:endParaRPr lang="de-DE" sz="7200" dirty="0">
              <a:ln>
                <a:solidFill>
                  <a:srgbClr val="000000"/>
                </a:solidFill>
              </a:ln>
              <a:solidFill>
                <a:srgbClr val="FFFFFF"/>
              </a:solidFill>
              <a:latin typeface="Arial Rounded MT Bold" pitchFamily="34" charset="0"/>
            </a:endParaRPr>
          </a:p>
        </p:txBody>
      </p:sp>
      <p:sp>
        <p:nvSpPr>
          <p:cNvPr id="310276" name="Rectangle 4"/>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smtClean="0">
                <a:solidFill>
                  <a:srgbClr val="FFFFFF"/>
                </a:solidFill>
              </a:rPr>
              <a:t>Warum?!</a:t>
            </a:r>
            <a:endParaRPr lang="de-CH" sz="1600" dirty="0">
              <a:solidFill>
                <a:srgbClr val="FFFFFF"/>
              </a:solidFill>
            </a:endParaRPr>
          </a:p>
        </p:txBody>
      </p:sp>
    </p:spTree>
    <p:extLst>
      <p:ext uri="{BB962C8B-B14F-4D97-AF65-F5344CB8AC3E}">
        <p14:creationId xmlns:p14="http://schemas.microsoft.com/office/powerpoint/2010/main" val="349669624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568</Words>
  <Application>Microsoft Office PowerPoint</Application>
  <PresentationFormat>Bildschirmpräsentation (4:3)</PresentationFormat>
  <Paragraphs>62</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01072134</vt:lpstr>
      <vt:lpstr>Warum soll es nur eine wahre Religion geben?</vt:lpstr>
      <vt:lpstr>PowerPoint-Präsentation</vt:lpstr>
      <vt:lpstr>PowerPoint-Präsentation</vt:lpstr>
      <vt:lpstr>I.    Argumente gegen eine wahre Religion</vt:lpstr>
      <vt:lpstr>PowerPoint-Präsentation</vt:lpstr>
      <vt:lpstr>PowerPoint-Präsentation</vt:lpstr>
      <vt:lpstr>II.   Religion soll Privatsache sein</vt:lpstr>
      <vt:lpstr>PowerPoint-Präsentation</vt:lpstr>
      <vt:lpstr>PowerPoint-Präsentation</vt:lpstr>
      <vt:lpstr>PowerPoint-Präsentation</vt:lpstr>
      <vt:lpstr>III. Was ist eigentlich eine Religion?</vt:lpstr>
      <vt:lpstr>PowerPoint-Präsentation</vt:lpstr>
      <vt:lpstr>IV. Warum ich überzeugt bin, dass der christliche Glaube, die wahre Religion ist</vt:lpstr>
      <vt:lpstr>IV. Warum ich üb erzeugt bin, dass der christliche Glaube, die wahre Religion ist</vt:lpstr>
      <vt:lpstr>PowerPoint-Präsentation</vt:lpstr>
      <vt:lpstr>PowerPoint-Präsentation</vt:lpstr>
      <vt:lpstr>IV. Warum ich üb erzeugt bin, dass der christliche Glaube, die wahre Religion ist</vt:lpstr>
      <vt:lpstr>PowerPoint-Präsentation</vt:lpstr>
      <vt:lpstr>PowerPoint-Präsentation</vt:lpstr>
      <vt:lpstr>PowerPoint-Präsentation</vt:lpstr>
      <vt:lpstr>PowerPoint-Präsentation</vt:lpstr>
      <vt:lpstr>Schlussgedanke </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 Teil 1/4 - Warum soll es nur eine wahre Religion geben? - Folien</dc:title>
  <dc:creator>Jürg Birnstiel</dc:creator>
  <cp:lastModifiedBy>Me</cp:lastModifiedBy>
  <cp:revision>277</cp:revision>
  <cp:lastPrinted>1601-01-01T00:00:00Z</cp:lastPrinted>
  <dcterms:created xsi:type="dcterms:W3CDTF">2005-04-13T18:10:29Z</dcterms:created>
  <dcterms:modified xsi:type="dcterms:W3CDTF">2012-06-21T19:43:46Z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