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 id="2147483672" r:id="rId3"/>
  </p:sldMasterIdLst>
  <p:notesMasterIdLst>
    <p:notesMasterId r:id="rId40"/>
  </p:notesMasterIdLst>
  <p:sldIdLst>
    <p:sldId id="256" r:id="rId4"/>
    <p:sldId id="1033" r:id="rId5"/>
    <p:sldId id="1034" r:id="rId6"/>
    <p:sldId id="975" r:id="rId7"/>
    <p:sldId id="1020" r:id="rId8"/>
    <p:sldId id="1035" r:id="rId9"/>
    <p:sldId id="1036" r:id="rId10"/>
    <p:sldId id="1032" r:id="rId11"/>
    <p:sldId id="1037" r:id="rId12"/>
    <p:sldId id="1038" r:id="rId13"/>
    <p:sldId id="1039" r:id="rId14"/>
    <p:sldId id="430" r:id="rId15"/>
    <p:sldId id="1040" r:id="rId16"/>
    <p:sldId id="998" r:id="rId17"/>
    <p:sldId id="1041" r:id="rId18"/>
    <p:sldId id="1042" r:id="rId19"/>
    <p:sldId id="1043" r:id="rId20"/>
    <p:sldId id="1044" r:id="rId21"/>
    <p:sldId id="1045" r:id="rId22"/>
    <p:sldId id="1046" r:id="rId23"/>
    <p:sldId id="1028" r:id="rId24"/>
    <p:sldId id="1027" r:id="rId25"/>
    <p:sldId id="1047" r:id="rId26"/>
    <p:sldId id="981" r:id="rId27"/>
    <p:sldId id="1048" r:id="rId28"/>
    <p:sldId id="1049" r:id="rId29"/>
    <p:sldId id="1050" r:id="rId30"/>
    <p:sldId id="1031" r:id="rId31"/>
    <p:sldId id="1051" r:id="rId32"/>
    <p:sldId id="1052" r:id="rId33"/>
    <p:sldId id="1053" r:id="rId34"/>
    <p:sldId id="263" r:id="rId35"/>
    <p:sldId id="982" r:id="rId36"/>
    <p:sldId id="1054" r:id="rId37"/>
    <p:sldId id="1055" r:id="rId38"/>
    <p:sldId id="325" r:id="rId39"/>
  </p:sldIdLst>
  <p:sldSz cx="9144000" cy="6858000" type="screen4x3"/>
  <p:notesSz cx="6858000" cy="9144000"/>
  <p:defaultTextStyle>
    <a:defPPr>
      <a:defRPr lang="de-CH"/>
    </a:defPPr>
    <a:lvl1pPr algn="r" rtl="0" fontAlgn="base">
      <a:spcBef>
        <a:spcPct val="0"/>
      </a:spcBef>
      <a:spcAft>
        <a:spcPct val="0"/>
      </a:spcAft>
      <a:defRPr sz="4800" kern="1200">
        <a:solidFill>
          <a:schemeClr val="tx1"/>
        </a:solidFill>
        <a:latin typeface="Arial" charset="0"/>
        <a:ea typeface="+mn-ea"/>
        <a:cs typeface="+mn-cs"/>
      </a:defRPr>
    </a:lvl1pPr>
    <a:lvl2pPr marL="457200" algn="r" rtl="0" fontAlgn="base">
      <a:spcBef>
        <a:spcPct val="0"/>
      </a:spcBef>
      <a:spcAft>
        <a:spcPct val="0"/>
      </a:spcAft>
      <a:defRPr sz="4800" kern="1200">
        <a:solidFill>
          <a:schemeClr val="tx1"/>
        </a:solidFill>
        <a:latin typeface="Arial" charset="0"/>
        <a:ea typeface="+mn-ea"/>
        <a:cs typeface="+mn-cs"/>
      </a:defRPr>
    </a:lvl2pPr>
    <a:lvl3pPr marL="914400" algn="r" rtl="0" fontAlgn="base">
      <a:spcBef>
        <a:spcPct val="0"/>
      </a:spcBef>
      <a:spcAft>
        <a:spcPct val="0"/>
      </a:spcAft>
      <a:defRPr sz="4800" kern="1200">
        <a:solidFill>
          <a:schemeClr val="tx1"/>
        </a:solidFill>
        <a:latin typeface="Arial" charset="0"/>
        <a:ea typeface="+mn-ea"/>
        <a:cs typeface="+mn-cs"/>
      </a:defRPr>
    </a:lvl3pPr>
    <a:lvl4pPr marL="1371600" algn="r" rtl="0" fontAlgn="base">
      <a:spcBef>
        <a:spcPct val="0"/>
      </a:spcBef>
      <a:spcAft>
        <a:spcPct val="0"/>
      </a:spcAft>
      <a:defRPr sz="4800" kern="1200">
        <a:solidFill>
          <a:schemeClr val="tx1"/>
        </a:solidFill>
        <a:latin typeface="Arial" charset="0"/>
        <a:ea typeface="+mn-ea"/>
        <a:cs typeface="+mn-cs"/>
      </a:defRPr>
    </a:lvl4pPr>
    <a:lvl5pPr marL="1828800" algn="r" rtl="0" fontAlgn="base">
      <a:spcBef>
        <a:spcPct val="0"/>
      </a:spcBef>
      <a:spcAft>
        <a:spcPct val="0"/>
      </a:spcAft>
      <a:defRPr sz="4800" kern="1200">
        <a:solidFill>
          <a:schemeClr val="tx1"/>
        </a:solidFill>
        <a:latin typeface="Arial" charset="0"/>
        <a:ea typeface="+mn-ea"/>
        <a:cs typeface="+mn-cs"/>
      </a:defRPr>
    </a:lvl5pPr>
    <a:lvl6pPr marL="2286000" algn="l" defTabSz="914400" rtl="0" eaLnBrk="1" latinLnBrk="0" hangingPunct="1">
      <a:defRPr sz="4800" kern="1200">
        <a:solidFill>
          <a:schemeClr val="tx1"/>
        </a:solidFill>
        <a:latin typeface="Arial" charset="0"/>
        <a:ea typeface="+mn-ea"/>
        <a:cs typeface="+mn-cs"/>
      </a:defRPr>
    </a:lvl6pPr>
    <a:lvl7pPr marL="2743200" algn="l" defTabSz="914400" rtl="0" eaLnBrk="1" latinLnBrk="0" hangingPunct="1">
      <a:defRPr sz="4800" kern="1200">
        <a:solidFill>
          <a:schemeClr val="tx1"/>
        </a:solidFill>
        <a:latin typeface="Arial" charset="0"/>
        <a:ea typeface="+mn-ea"/>
        <a:cs typeface="+mn-cs"/>
      </a:defRPr>
    </a:lvl7pPr>
    <a:lvl8pPr marL="3200400" algn="l" defTabSz="914400" rtl="0" eaLnBrk="1" latinLnBrk="0" hangingPunct="1">
      <a:defRPr sz="4800" kern="1200">
        <a:solidFill>
          <a:schemeClr val="tx1"/>
        </a:solidFill>
        <a:latin typeface="Arial" charset="0"/>
        <a:ea typeface="+mn-ea"/>
        <a:cs typeface="+mn-cs"/>
      </a:defRPr>
    </a:lvl8pPr>
    <a:lvl9pPr marL="3657600" algn="l" defTabSz="914400" rtl="0" eaLnBrk="1" latinLnBrk="0" hangingPunct="1">
      <a:defRPr sz="48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CC0000"/>
    <a:srgbClr val="FFFF00"/>
    <a:srgbClr val="F8F8F8"/>
    <a:srgbClr val="4D4D4D"/>
    <a:srgbClr val="777777"/>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65" autoAdjust="0"/>
    <p:restoredTop sz="94664" autoAdjust="0"/>
  </p:normalViewPr>
  <p:slideViewPr>
    <p:cSldViewPr>
      <p:cViewPr>
        <p:scale>
          <a:sx n="120" d="100"/>
          <a:sy n="120" d="100"/>
        </p:scale>
        <p:origin x="-1632" y="-3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67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endParaRPr lang="de-DE"/>
          </a:p>
        </p:txBody>
      </p:sp>
      <p:sp>
        <p:nvSpPr>
          <p:cNvPr id="4167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de-DE"/>
          </a:p>
        </p:txBody>
      </p:sp>
      <p:sp>
        <p:nvSpPr>
          <p:cNvPr id="4167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4167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4167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endParaRPr lang="de-DE"/>
          </a:p>
        </p:txBody>
      </p:sp>
      <p:sp>
        <p:nvSpPr>
          <p:cNvPr id="4167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fld id="{575CD5AD-F30B-40B5-BAEF-8FF0DD4366BE}" type="slidenum">
              <a:rPr lang="de-DE"/>
              <a:pPr/>
              <a:t>‹Nr.›</a:t>
            </a:fld>
            <a:endParaRPr lang="de-DE"/>
          </a:p>
        </p:txBody>
      </p:sp>
    </p:spTree>
    <p:extLst>
      <p:ext uri="{BB962C8B-B14F-4D97-AF65-F5344CB8AC3E}">
        <p14:creationId xmlns:p14="http://schemas.microsoft.com/office/powerpoint/2010/main" val="15303181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0" y="2133600"/>
            <a:ext cx="6705600" cy="1905000"/>
          </a:xfrm>
        </p:spPr>
        <p:txBody>
          <a:bodyPr/>
          <a:lstStyle>
            <a:lvl1pPr>
              <a:defRPr sz="4400"/>
            </a:lvl1pPr>
          </a:lstStyle>
          <a:p>
            <a:r>
              <a:rPr lang="de-CH"/>
              <a:t>Titelmasterformat durch Klicken bearbeiten</a:t>
            </a:r>
          </a:p>
        </p:txBody>
      </p:sp>
      <p:sp>
        <p:nvSpPr>
          <p:cNvPr id="3075" name="Rectangle 3"/>
          <p:cNvSpPr>
            <a:spLocks noGrp="1" noChangeArrowheads="1"/>
          </p:cNvSpPr>
          <p:nvPr>
            <p:ph type="subTitle" idx="1"/>
          </p:nvPr>
        </p:nvSpPr>
        <p:spPr>
          <a:xfrm>
            <a:off x="1143000" y="4419600"/>
            <a:ext cx="6858000" cy="1601788"/>
          </a:xfrm>
          <a:effectLst>
            <a:outerShdw dist="35921" dir="2700000" algn="ctr" rotWithShape="0">
              <a:srgbClr val="000000"/>
            </a:outerShdw>
          </a:effectLst>
        </p:spPr>
        <p:txBody>
          <a:bodyPr/>
          <a:lstStyle>
            <a:lvl1pPr marL="0" indent="0" algn="ctr">
              <a:buFontTx/>
              <a:buNone/>
              <a:defRPr>
                <a:solidFill>
                  <a:srgbClr val="FFFFFF"/>
                </a:solidFill>
                <a:latin typeface="Arial Rounded MT Bold" pitchFamily="34" charset="0"/>
              </a:defRPr>
            </a:lvl1pPr>
          </a:lstStyle>
          <a:p>
            <a:r>
              <a:rPr lang="de-CH"/>
              <a:t>Formatvorlage des Untertitelmasters durch Klicken bearbeiten</a:t>
            </a:r>
          </a:p>
        </p:txBody>
      </p:sp>
      <p:sp>
        <p:nvSpPr>
          <p:cNvPr id="3076" name="Rectangle 4"/>
          <p:cNvSpPr>
            <a:spLocks noGrp="1" noChangeArrowheads="1"/>
          </p:cNvSpPr>
          <p:nvPr>
            <p:ph type="dt" sz="half" idx="2"/>
          </p:nvPr>
        </p:nvSpPr>
        <p:spPr>
          <a:xfrm>
            <a:off x="228600" y="6248400"/>
            <a:ext cx="1905000" cy="457200"/>
          </a:xfrm>
        </p:spPr>
        <p:txBody>
          <a:bodyPr/>
          <a:lstStyle>
            <a:lvl1pPr>
              <a:defRPr/>
            </a:lvl1pPr>
          </a:lstStyle>
          <a:p>
            <a:endParaRPr lang="de-CH"/>
          </a:p>
        </p:txBody>
      </p:sp>
      <p:sp>
        <p:nvSpPr>
          <p:cNvPr id="3077" name="Rectangle 5"/>
          <p:cNvSpPr>
            <a:spLocks noGrp="1" noChangeArrowheads="1"/>
          </p:cNvSpPr>
          <p:nvPr>
            <p:ph type="ftr" sz="quarter" idx="3"/>
          </p:nvPr>
        </p:nvSpPr>
        <p:spPr>
          <a:xfrm>
            <a:off x="2362200" y="6248400"/>
            <a:ext cx="4343400" cy="457200"/>
          </a:xfrm>
        </p:spPr>
        <p:txBody>
          <a:bodyPr/>
          <a:lstStyle>
            <a:lvl1pPr>
              <a:defRPr/>
            </a:lvl1pPr>
          </a:lstStyle>
          <a:p>
            <a:endParaRPr lang="de-CH"/>
          </a:p>
        </p:txBody>
      </p:sp>
      <p:sp>
        <p:nvSpPr>
          <p:cNvPr id="3078" name="Rectangle 6"/>
          <p:cNvSpPr>
            <a:spLocks noGrp="1" noChangeArrowheads="1"/>
          </p:cNvSpPr>
          <p:nvPr>
            <p:ph type="sldNum" sz="quarter" idx="4"/>
          </p:nvPr>
        </p:nvSpPr>
        <p:spPr>
          <a:xfrm>
            <a:off x="7010400" y="6248400"/>
            <a:ext cx="1905000" cy="457200"/>
          </a:xfrm>
        </p:spPr>
        <p:txBody>
          <a:bodyPr/>
          <a:lstStyle>
            <a:lvl1pPr>
              <a:defRPr/>
            </a:lvl1pPr>
          </a:lstStyle>
          <a:p>
            <a:fld id="{0FDEB11A-1518-4414-AFE0-02E85222922A}" type="slidenum">
              <a:rPr lang="de-CH"/>
              <a:pPr/>
              <a:t>‹Nr.›</a:t>
            </a:fld>
            <a:endParaRPr lang="de-CH"/>
          </a:p>
        </p:txBody>
      </p:sp>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63DD95F2-0201-4ECF-9BD4-47B622943D7B}" type="slidenum">
              <a:rPr lang="de-CH"/>
              <a:pPr/>
              <a:t>‹Nr.›</a:t>
            </a:fld>
            <a:endParaRPr lang="de-CH"/>
          </a:p>
        </p:txBody>
      </p:sp>
    </p:spTree>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652D1511-21FD-459B-830F-62BA6EECBC64}" type="slidenum">
              <a:rPr lang="de-CH"/>
              <a:pPr/>
              <a:t>‹Nr.›</a:t>
            </a:fld>
            <a:endParaRPr lang="de-CH"/>
          </a:p>
        </p:txBody>
      </p:sp>
    </p:spTree>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77538" name="Rectangle 2"/>
          <p:cNvSpPr>
            <a:spLocks noGrp="1" noChangeArrowheads="1"/>
          </p:cNvSpPr>
          <p:nvPr>
            <p:ph type="ctrTitle"/>
          </p:nvPr>
        </p:nvSpPr>
        <p:spPr>
          <a:xfrm>
            <a:off x="1219200" y="2133600"/>
            <a:ext cx="6705600" cy="1905000"/>
          </a:xfrm>
        </p:spPr>
        <p:txBody>
          <a:bodyPr/>
          <a:lstStyle>
            <a:lvl1pPr algn="ctr">
              <a:defRPr sz="4400"/>
            </a:lvl1pPr>
          </a:lstStyle>
          <a:p>
            <a:r>
              <a:rPr lang="de-CH"/>
              <a:t>Titelmasterformat durch Klicken bearbeiten</a:t>
            </a:r>
          </a:p>
        </p:txBody>
      </p:sp>
      <p:sp>
        <p:nvSpPr>
          <p:cNvPr id="577539" name="Rectangle 3"/>
          <p:cNvSpPr>
            <a:spLocks noGrp="1" noChangeArrowheads="1"/>
          </p:cNvSpPr>
          <p:nvPr>
            <p:ph type="subTitle" idx="1"/>
          </p:nvPr>
        </p:nvSpPr>
        <p:spPr>
          <a:xfrm>
            <a:off x="1143000" y="4419600"/>
            <a:ext cx="6858000" cy="685800"/>
          </a:xfrm>
          <a:effectLst>
            <a:outerShdw dist="35921" dir="2700000" algn="ctr" rotWithShape="0">
              <a:srgbClr val="000000"/>
            </a:outerShdw>
          </a:effectLst>
        </p:spPr>
        <p:txBody>
          <a:bodyPr/>
          <a:lstStyle>
            <a:lvl1pPr marL="0" indent="0" algn="ctr">
              <a:buFontTx/>
              <a:buNone/>
              <a:defRPr>
                <a:solidFill>
                  <a:srgbClr val="FFFFFF"/>
                </a:solidFill>
                <a:latin typeface="Arial Rounded MT Bold" pitchFamily="34" charset="0"/>
              </a:defRPr>
            </a:lvl1pPr>
          </a:lstStyle>
          <a:p>
            <a:r>
              <a:rPr lang="de-CH"/>
              <a:t>Formatvorlage des Untertitelmasters durch Klicken bearbeiten</a:t>
            </a:r>
          </a:p>
        </p:txBody>
      </p:sp>
      <p:sp>
        <p:nvSpPr>
          <p:cNvPr id="577540" name="Rectangle 4"/>
          <p:cNvSpPr>
            <a:spLocks noGrp="1" noChangeArrowheads="1"/>
          </p:cNvSpPr>
          <p:nvPr>
            <p:ph type="dt" sz="half" idx="2"/>
          </p:nvPr>
        </p:nvSpPr>
        <p:spPr>
          <a:xfrm>
            <a:off x="228600" y="6248400"/>
            <a:ext cx="1905000" cy="457200"/>
          </a:xfrm>
          <a:effectLst>
            <a:outerShdw dist="35921" dir="2700000" algn="ctr" rotWithShape="0">
              <a:srgbClr val="000000"/>
            </a:outerShdw>
          </a:effectLst>
        </p:spPr>
        <p:txBody>
          <a:bodyPr/>
          <a:lstStyle>
            <a:lvl1pPr>
              <a:defRPr>
                <a:solidFill>
                  <a:srgbClr val="FFFFFF"/>
                </a:solidFill>
                <a:latin typeface="+mj-lt"/>
              </a:defRPr>
            </a:lvl1pPr>
          </a:lstStyle>
          <a:p>
            <a:endParaRPr lang="de-CH"/>
          </a:p>
        </p:txBody>
      </p:sp>
      <p:sp>
        <p:nvSpPr>
          <p:cNvPr id="577541" name="Rectangle 5"/>
          <p:cNvSpPr>
            <a:spLocks noGrp="1" noChangeArrowheads="1"/>
          </p:cNvSpPr>
          <p:nvPr>
            <p:ph type="ftr" sz="quarter" idx="3"/>
          </p:nvPr>
        </p:nvSpPr>
        <p:spPr>
          <a:xfrm>
            <a:off x="2362200" y="6248400"/>
            <a:ext cx="4343400" cy="457200"/>
          </a:xfrm>
          <a:effectLst>
            <a:outerShdw dist="35921" dir="2700000" algn="ctr" rotWithShape="0">
              <a:srgbClr val="000000"/>
            </a:outerShdw>
          </a:effectLst>
        </p:spPr>
        <p:txBody>
          <a:bodyPr/>
          <a:lstStyle>
            <a:lvl1pPr>
              <a:defRPr>
                <a:solidFill>
                  <a:srgbClr val="FFFFFF"/>
                </a:solidFill>
              </a:defRPr>
            </a:lvl1pPr>
          </a:lstStyle>
          <a:p>
            <a:endParaRPr lang="de-CH"/>
          </a:p>
        </p:txBody>
      </p:sp>
      <p:sp>
        <p:nvSpPr>
          <p:cNvPr id="577542" name="Rectangle 6"/>
          <p:cNvSpPr>
            <a:spLocks noGrp="1" noChangeArrowheads="1"/>
          </p:cNvSpPr>
          <p:nvPr>
            <p:ph type="sldNum" sz="quarter" idx="4"/>
          </p:nvPr>
        </p:nvSpPr>
        <p:spPr>
          <a:xfrm>
            <a:off x="7010400" y="6248400"/>
            <a:ext cx="1905000" cy="457200"/>
          </a:xfrm>
          <a:effectLst>
            <a:outerShdw dist="35921" dir="2700000" algn="ctr" rotWithShape="0">
              <a:srgbClr val="000000"/>
            </a:outerShdw>
          </a:effectLst>
        </p:spPr>
        <p:txBody>
          <a:bodyPr/>
          <a:lstStyle>
            <a:lvl1pPr>
              <a:defRPr>
                <a:solidFill>
                  <a:srgbClr val="FFFFFF"/>
                </a:solidFill>
              </a:defRPr>
            </a:lvl1pPr>
          </a:lstStyle>
          <a:p>
            <a:fld id="{72BB4DC8-2649-404E-BD97-3151D4C1181F}" type="slidenum">
              <a:rPr lang="de-CH"/>
              <a:pPr/>
              <a:t>‹Nr.›</a:t>
            </a:fld>
            <a:endParaRPr lang="de-CH"/>
          </a:p>
        </p:txBody>
      </p:sp>
    </p:spTree>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8579A0CC-8C9E-4FF6-B82E-C50D597B3678}" type="slidenum">
              <a:rPr lang="de-CH"/>
              <a:pPr/>
              <a:t>‹Nr.›</a:t>
            </a:fld>
            <a:endParaRPr lang="de-CH"/>
          </a:p>
        </p:txBody>
      </p:sp>
    </p:spTree>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4EBAC06C-FFFF-41AE-958B-F711C4561691}" type="slidenum">
              <a:rPr lang="de-CH"/>
              <a:pPr/>
              <a:t>‹Nr.›</a:t>
            </a:fld>
            <a:endParaRPr lang="de-CH"/>
          </a:p>
        </p:txBody>
      </p:sp>
    </p:spTree>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223DCE75-8792-4866-895A-901CC2E34227}" type="slidenum">
              <a:rPr lang="de-CH"/>
              <a:pPr/>
              <a:t>‹Nr.›</a:t>
            </a:fld>
            <a:endParaRPr lang="de-CH"/>
          </a:p>
        </p:txBody>
      </p:sp>
    </p:spTree>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9D00596C-FB26-4657-AC38-7FA6DC4ADD69}" type="slidenum">
              <a:rPr lang="de-CH"/>
              <a:pPr/>
              <a:t>‹Nr.›</a:t>
            </a:fld>
            <a:endParaRPr lang="de-CH"/>
          </a:p>
        </p:txBody>
      </p:sp>
    </p:spTree>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B8DDFED0-7278-419E-903D-6D4F2583E7C0}" type="slidenum">
              <a:rPr lang="de-CH"/>
              <a:pPr/>
              <a:t>‹Nr.›</a:t>
            </a:fld>
            <a:endParaRPr lang="de-CH"/>
          </a:p>
        </p:txBody>
      </p:sp>
    </p:spTree>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D201543B-5F52-494B-BD99-133C74346F3D}" type="slidenum">
              <a:rPr lang="de-CH"/>
              <a:pPr/>
              <a:t>‹Nr.›</a:t>
            </a:fld>
            <a:endParaRPr lang="de-CH"/>
          </a:p>
        </p:txBody>
      </p:sp>
    </p:spTree>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39788CF6-5204-4A34-B0FC-BC862F65B5B6}" type="slidenum">
              <a:rPr lang="de-CH"/>
              <a:pPr/>
              <a:t>‹Nr.›</a:t>
            </a:fld>
            <a:endParaRPr lang="de-CH"/>
          </a:p>
        </p:txBody>
      </p:sp>
    </p:spTree>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420AF82F-187A-42ED-AF74-871CFDA67B28}" type="slidenum">
              <a:rPr lang="de-CH"/>
              <a:pPr/>
              <a:t>‹Nr.›</a:t>
            </a:fld>
            <a:endParaRPr lang="de-CH"/>
          </a:p>
        </p:txBody>
      </p:sp>
    </p:spTree>
  </p:cSld>
  <p:clrMapOvr>
    <a:masterClrMapping/>
  </p:clrMapOvr>
  <p:transition spd="slow">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72014E40-92F4-4ED5-AED8-5C49C7602468}" type="slidenum">
              <a:rPr lang="de-CH"/>
              <a:pPr/>
              <a:t>‹Nr.›</a:t>
            </a:fld>
            <a:endParaRPr lang="de-CH"/>
          </a:p>
        </p:txBody>
      </p:sp>
    </p:spTree>
  </p:cSld>
  <p:clrMapOvr>
    <a:masterClrMapping/>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3914752B-6AF5-4DC5-B79E-5AF1993BF40F}" type="slidenum">
              <a:rPr lang="de-CH"/>
              <a:pPr/>
              <a:t>‹Nr.›</a:t>
            </a:fld>
            <a:endParaRPr lang="de-CH"/>
          </a:p>
        </p:txBody>
      </p:sp>
    </p:spTree>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F5CFD860-374A-4001-B6E5-1D7FDE60FE5B}" type="slidenum">
              <a:rPr lang="de-CH"/>
              <a:pPr/>
              <a:t>‹Nr.›</a:t>
            </a:fld>
            <a:endParaRPr lang="de-CH"/>
          </a:p>
        </p:txBody>
      </p:sp>
    </p:spTree>
  </p:cSld>
  <p:clrMapOvr>
    <a:masterClrMapping/>
  </p:clrMapOvr>
  <p:transition spd="slow">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elfoli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77538" name="Rectangle 2"/>
          <p:cNvSpPr>
            <a:spLocks noGrp="1" noChangeArrowheads="1"/>
          </p:cNvSpPr>
          <p:nvPr>
            <p:ph type="ctrTitle"/>
          </p:nvPr>
        </p:nvSpPr>
        <p:spPr>
          <a:xfrm>
            <a:off x="1219200" y="2133600"/>
            <a:ext cx="6705600" cy="1905000"/>
          </a:xfrm>
        </p:spPr>
        <p:txBody>
          <a:bodyPr/>
          <a:lstStyle>
            <a:lvl1pPr algn="ctr">
              <a:defRPr sz="4400"/>
            </a:lvl1pPr>
          </a:lstStyle>
          <a:p>
            <a:r>
              <a:rPr lang="de-CH"/>
              <a:t>Titelmasterformat durch Klicken bearbeiten</a:t>
            </a:r>
          </a:p>
        </p:txBody>
      </p:sp>
      <p:sp>
        <p:nvSpPr>
          <p:cNvPr id="577539" name="Rectangle 3"/>
          <p:cNvSpPr>
            <a:spLocks noGrp="1" noChangeArrowheads="1"/>
          </p:cNvSpPr>
          <p:nvPr>
            <p:ph type="subTitle" idx="1"/>
          </p:nvPr>
        </p:nvSpPr>
        <p:spPr>
          <a:xfrm>
            <a:off x="1143000" y="4419600"/>
            <a:ext cx="6858000" cy="685800"/>
          </a:xfrm>
          <a:effectLst>
            <a:outerShdw dist="35921" dir="2700000" algn="ctr" rotWithShape="0">
              <a:srgbClr val="000000"/>
            </a:outerShdw>
          </a:effectLst>
        </p:spPr>
        <p:txBody>
          <a:bodyPr/>
          <a:lstStyle>
            <a:lvl1pPr marL="0" indent="0" algn="ctr">
              <a:buFontTx/>
              <a:buNone/>
              <a:defRPr>
                <a:solidFill>
                  <a:srgbClr val="FFFFFF"/>
                </a:solidFill>
                <a:latin typeface="Arial Rounded MT Bold" pitchFamily="34" charset="0"/>
              </a:defRPr>
            </a:lvl1pPr>
          </a:lstStyle>
          <a:p>
            <a:r>
              <a:rPr lang="de-CH"/>
              <a:t>Formatvorlage des Untertitelmasters durch Klicken bearbeiten</a:t>
            </a:r>
          </a:p>
        </p:txBody>
      </p:sp>
      <p:sp>
        <p:nvSpPr>
          <p:cNvPr id="577540" name="Rectangle 4"/>
          <p:cNvSpPr>
            <a:spLocks noGrp="1" noChangeArrowheads="1"/>
          </p:cNvSpPr>
          <p:nvPr>
            <p:ph type="dt" sz="half" idx="2"/>
          </p:nvPr>
        </p:nvSpPr>
        <p:spPr>
          <a:xfrm>
            <a:off x="228600" y="6248400"/>
            <a:ext cx="1905000" cy="457200"/>
          </a:xfrm>
          <a:effectLst>
            <a:outerShdw dist="35921" dir="2700000" algn="ctr" rotWithShape="0">
              <a:srgbClr val="000000"/>
            </a:outerShdw>
          </a:effectLst>
        </p:spPr>
        <p:txBody>
          <a:bodyPr/>
          <a:lstStyle>
            <a:lvl1pPr>
              <a:defRPr>
                <a:solidFill>
                  <a:srgbClr val="FFFFFF"/>
                </a:solidFill>
                <a:latin typeface="+mj-lt"/>
              </a:defRPr>
            </a:lvl1pPr>
          </a:lstStyle>
          <a:p>
            <a:endParaRPr lang="de-CH"/>
          </a:p>
        </p:txBody>
      </p:sp>
      <p:sp>
        <p:nvSpPr>
          <p:cNvPr id="577541" name="Rectangle 5"/>
          <p:cNvSpPr>
            <a:spLocks noGrp="1" noChangeArrowheads="1"/>
          </p:cNvSpPr>
          <p:nvPr>
            <p:ph type="ftr" sz="quarter" idx="3"/>
          </p:nvPr>
        </p:nvSpPr>
        <p:spPr>
          <a:xfrm>
            <a:off x="2362200" y="6248400"/>
            <a:ext cx="4343400" cy="457200"/>
          </a:xfrm>
          <a:effectLst>
            <a:outerShdw dist="35921" dir="2700000" algn="ctr" rotWithShape="0">
              <a:srgbClr val="000000"/>
            </a:outerShdw>
          </a:effectLst>
        </p:spPr>
        <p:txBody>
          <a:bodyPr/>
          <a:lstStyle>
            <a:lvl1pPr>
              <a:defRPr>
                <a:solidFill>
                  <a:srgbClr val="FFFFFF"/>
                </a:solidFill>
              </a:defRPr>
            </a:lvl1pPr>
          </a:lstStyle>
          <a:p>
            <a:endParaRPr lang="de-CH"/>
          </a:p>
        </p:txBody>
      </p:sp>
      <p:sp>
        <p:nvSpPr>
          <p:cNvPr id="577542" name="Rectangle 6"/>
          <p:cNvSpPr>
            <a:spLocks noGrp="1" noChangeArrowheads="1"/>
          </p:cNvSpPr>
          <p:nvPr>
            <p:ph type="sldNum" sz="quarter" idx="4"/>
          </p:nvPr>
        </p:nvSpPr>
        <p:spPr>
          <a:xfrm>
            <a:off x="7010400" y="6248400"/>
            <a:ext cx="1905000" cy="457200"/>
          </a:xfrm>
          <a:effectLst>
            <a:outerShdw dist="35921" dir="2700000" algn="ctr" rotWithShape="0">
              <a:srgbClr val="000000"/>
            </a:outerShdw>
          </a:effectLst>
        </p:spPr>
        <p:txBody>
          <a:bodyPr/>
          <a:lstStyle>
            <a:lvl1pPr>
              <a:defRPr>
                <a:solidFill>
                  <a:srgbClr val="FFFFFF"/>
                </a:solidFill>
              </a:defRPr>
            </a:lvl1pPr>
          </a:lstStyle>
          <a:p>
            <a:fld id="{72BB4DC8-2649-404E-BD97-3151D4C1181F}" type="slidenum">
              <a:rPr lang="de-CH"/>
              <a:pPr/>
              <a:t>‹Nr.›</a:t>
            </a:fld>
            <a:endParaRPr lang="de-CH"/>
          </a:p>
        </p:txBody>
      </p:sp>
    </p:spTree>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5FB90EFE-151C-46EF-BC39-7D03CF542B94}" type="slidenum">
              <a:rPr lang="de-CH"/>
              <a:pPr/>
              <a:t>‹Nr.›</a:t>
            </a:fld>
            <a:endParaRPr lang="de-CH"/>
          </a:p>
        </p:txBody>
      </p:sp>
    </p:spTree>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EB7246F8-77DE-4652-A4DC-52329C1199D4}" type="slidenum">
              <a:rPr lang="de-CH"/>
              <a:pPr/>
              <a:t>‹Nr.›</a:t>
            </a:fld>
            <a:endParaRPr lang="de-CH"/>
          </a:p>
        </p:txBody>
      </p:sp>
    </p:spTree>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E523DAAC-B3B9-40A4-B5D4-43021F0037CE}" type="slidenum">
              <a:rPr lang="de-CH"/>
              <a:pPr/>
              <a:t>‹Nr.›</a:t>
            </a:fld>
            <a:endParaRPr lang="de-CH"/>
          </a:p>
        </p:txBody>
      </p:sp>
    </p:spTree>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EB1B0045-835A-4718-B9C8-C7C4A46E12AA}" type="slidenum">
              <a:rPr lang="de-CH"/>
              <a:pPr/>
              <a:t>‹Nr.›</a:t>
            </a:fld>
            <a:endParaRPr lang="de-CH"/>
          </a:p>
        </p:txBody>
      </p:sp>
    </p:spTree>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76E7FE62-59C3-4A91-901D-ED119FB47A81}" type="slidenum">
              <a:rPr lang="de-CH"/>
              <a:pPr/>
              <a:t>‹Nr.›</a:t>
            </a:fld>
            <a:endParaRPr lang="de-CH"/>
          </a:p>
        </p:txBody>
      </p:sp>
    </p:spTree>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711F72D4-6661-4EF5-9564-92A6886AE413}" type="slidenum">
              <a:rPr lang="de-CH"/>
              <a:pPr/>
              <a:t>‹Nr.›</a:t>
            </a:fld>
            <a:endParaRPr lang="de-CH"/>
          </a:p>
        </p:txBody>
      </p:sp>
    </p:spTree>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244B6A82-0405-43CF-A777-19348C7182D2}" type="slidenum">
              <a:rPr lang="de-CH"/>
              <a:pPr/>
              <a:t>‹Nr.›</a:t>
            </a:fld>
            <a:endParaRPr lang="de-CH"/>
          </a:p>
        </p:txBody>
      </p:sp>
    </p:spTree>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33600" y="304800"/>
            <a:ext cx="6400800" cy="1447800"/>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1027" name="Rectangle 3"/>
          <p:cNvSpPr>
            <a:spLocks noGrp="1" noChangeArrowheads="1"/>
          </p:cNvSpPr>
          <p:nvPr>
            <p:ph type="body" idx="1"/>
          </p:nvPr>
        </p:nvSpPr>
        <p:spPr bwMode="auto">
          <a:xfrm>
            <a:off x="2133600" y="1981200"/>
            <a:ext cx="6400800" cy="403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1028" name="Rectangle 4"/>
          <p:cNvSpPr>
            <a:spLocks noGrp="1" noChangeArrowheads="1"/>
          </p:cNvSpPr>
          <p:nvPr>
            <p:ph type="dt" sz="half" idx="2"/>
          </p:nvPr>
        </p:nvSpPr>
        <p:spPr bwMode="auto">
          <a:xfrm>
            <a:off x="21336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lvl1pPr>
          </a:lstStyle>
          <a:p>
            <a:endParaRPr lang="de-CH"/>
          </a:p>
        </p:txBody>
      </p:sp>
      <p:sp>
        <p:nvSpPr>
          <p:cNvPr id="1029"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1030" name="Rectangle 6"/>
          <p:cNvSpPr>
            <a:spLocks noGrp="1" noChangeArrowheads="1"/>
          </p:cNvSpPr>
          <p:nvPr>
            <p:ph type="sldNum" sz="quarter" idx="4"/>
          </p:nvPr>
        </p:nvSpPr>
        <p:spPr bwMode="auto">
          <a:xfrm>
            <a:off x="72390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fld id="{F56E4C42-BE8F-4F09-B209-3C8E2E8C240D}"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spd="slow">
    <p:wipe dir="r"/>
  </p:transition>
  <p:txStyles>
    <p:titleStyle>
      <a:lvl1pPr algn="ctr" rtl="0" fontAlgn="base">
        <a:lnSpc>
          <a:spcPct val="80000"/>
        </a:lnSpc>
        <a:spcBef>
          <a:spcPct val="0"/>
        </a:spcBef>
        <a:spcAft>
          <a:spcPct val="0"/>
        </a:spcAft>
        <a:defRPr sz="4000">
          <a:solidFill>
            <a:srgbClr val="FFFFFF"/>
          </a:solidFill>
          <a:latin typeface="+mj-lt"/>
          <a:ea typeface="+mj-ea"/>
          <a:cs typeface="+mj-cs"/>
        </a:defRPr>
      </a:lvl1pPr>
      <a:lvl2pPr algn="ctr" rtl="0" fontAlgn="base">
        <a:lnSpc>
          <a:spcPct val="80000"/>
        </a:lnSpc>
        <a:spcBef>
          <a:spcPct val="0"/>
        </a:spcBef>
        <a:spcAft>
          <a:spcPct val="0"/>
        </a:spcAft>
        <a:defRPr sz="4000">
          <a:solidFill>
            <a:srgbClr val="FFFFFF"/>
          </a:solidFill>
          <a:latin typeface="Arial Rounded MT Bold" pitchFamily="34" charset="0"/>
        </a:defRPr>
      </a:lvl2pPr>
      <a:lvl3pPr algn="ctr" rtl="0" fontAlgn="base">
        <a:lnSpc>
          <a:spcPct val="80000"/>
        </a:lnSpc>
        <a:spcBef>
          <a:spcPct val="0"/>
        </a:spcBef>
        <a:spcAft>
          <a:spcPct val="0"/>
        </a:spcAft>
        <a:defRPr sz="4000">
          <a:solidFill>
            <a:srgbClr val="FFFFFF"/>
          </a:solidFill>
          <a:latin typeface="Arial Rounded MT Bold" pitchFamily="34" charset="0"/>
        </a:defRPr>
      </a:lvl3pPr>
      <a:lvl4pPr algn="ctr" rtl="0" fontAlgn="base">
        <a:lnSpc>
          <a:spcPct val="80000"/>
        </a:lnSpc>
        <a:spcBef>
          <a:spcPct val="0"/>
        </a:spcBef>
        <a:spcAft>
          <a:spcPct val="0"/>
        </a:spcAft>
        <a:defRPr sz="4000">
          <a:solidFill>
            <a:srgbClr val="FFFFFF"/>
          </a:solidFill>
          <a:latin typeface="Arial Rounded MT Bold" pitchFamily="34" charset="0"/>
        </a:defRPr>
      </a:lvl4pPr>
      <a:lvl5pPr algn="ctr" rtl="0" fontAlgn="base">
        <a:lnSpc>
          <a:spcPct val="80000"/>
        </a:lnSpc>
        <a:spcBef>
          <a:spcPct val="0"/>
        </a:spcBef>
        <a:spcAft>
          <a:spcPct val="0"/>
        </a:spcAft>
        <a:defRPr sz="4000">
          <a:solidFill>
            <a:srgbClr val="FFFFFF"/>
          </a:solidFill>
          <a:latin typeface="Arial Rounded MT Bold" pitchFamily="34" charset="0"/>
        </a:defRPr>
      </a:lvl5pPr>
      <a:lvl6pPr marL="457200" algn="ctr" rtl="0" fontAlgn="base">
        <a:lnSpc>
          <a:spcPct val="80000"/>
        </a:lnSpc>
        <a:spcBef>
          <a:spcPct val="0"/>
        </a:spcBef>
        <a:spcAft>
          <a:spcPct val="0"/>
        </a:spcAft>
        <a:defRPr sz="4000">
          <a:solidFill>
            <a:srgbClr val="FFFFFF"/>
          </a:solidFill>
          <a:latin typeface="Arial Rounded MT Bold" pitchFamily="34" charset="0"/>
        </a:defRPr>
      </a:lvl6pPr>
      <a:lvl7pPr marL="914400" algn="ctr" rtl="0" fontAlgn="base">
        <a:lnSpc>
          <a:spcPct val="80000"/>
        </a:lnSpc>
        <a:spcBef>
          <a:spcPct val="0"/>
        </a:spcBef>
        <a:spcAft>
          <a:spcPct val="0"/>
        </a:spcAft>
        <a:defRPr sz="4000">
          <a:solidFill>
            <a:srgbClr val="FFFFFF"/>
          </a:solidFill>
          <a:latin typeface="Arial Rounded MT Bold" pitchFamily="34" charset="0"/>
        </a:defRPr>
      </a:lvl7pPr>
      <a:lvl8pPr marL="1371600" algn="ctr" rtl="0" fontAlgn="base">
        <a:lnSpc>
          <a:spcPct val="80000"/>
        </a:lnSpc>
        <a:spcBef>
          <a:spcPct val="0"/>
        </a:spcBef>
        <a:spcAft>
          <a:spcPct val="0"/>
        </a:spcAft>
        <a:defRPr sz="4000">
          <a:solidFill>
            <a:srgbClr val="FFFFFF"/>
          </a:solidFill>
          <a:latin typeface="Arial Rounded MT Bold" pitchFamily="34" charset="0"/>
        </a:defRPr>
      </a:lvl8pPr>
      <a:lvl9pPr marL="1828800" algn="ctr" rtl="0" fontAlgn="base">
        <a:lnSpc>
          <a:spcPct val="80000"/>
        </a:lnSpc>
        <a:spcBef>
          <a:spcPct val="0"/>
        </a:spcBef>
        <a:spcAft>
          <a:spcPct val="0"/>
        </a:spcAft>
        <a:defRPr sz="4000">
          <a:solidFill>
            <a:srgbClr val="FFFFFF"/>
          </a:solidFill>
          <a:latin typeface="Arial Rounded MT Bold"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576514" name="Rectangle 2"/>
          <p:cNvSpPr>
            <a:spLocks noGrp="1" noChangeArrowheads="1"/>
          </p:cNvSpPr>
          <p:nvPr>
            <p:ph type="title"/>
          </p:nvPr>
        </p:nvSpPr>
        <p:spPr bwMode="auto">
          <a:xfrm>
            <a:off x="2133600" y="304800"/>
            <a:ext cx="6400800" cy="1447800"/>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576515" name="Rectangle 3"/>
          <p:cNvSpPr>
            <a:spLocks noGrp="1" noChangeArrowheads="1"/>
          </p:cNvSpPr>
          <p:nvPr>
            <p:ph type="body" idx="1"/>
          </p:nvPr>
        </p:nvSpPr>
        <p:spPr bwMode="auto">
          <a:xfrm>
            <a:off x="2133600" y="1981200"/>
            <a:ext cx="6400800" cy="403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576516" name="Rectangle 4"/>
          <p:cNvSpPr>
            <a:spLocks noGrp="1" noChangeArrowheads="1"/>
          </p:cNvSpPr>
          <p:nvPr>
            <p:ph type="dt" sz="half" idx="2"/>
          </p:nvPr>
        </p:nvSpPr>
        <p:spPr bwMode="auto">
          <a:xfrm>
            <a:off x="21336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lvl1pPr>
          </a:lstStyle>
          <a:p>
            <a:endParaRPr lang="de-CH"/>
          </a:p>
        </p:txBody>
      </p:sp>
      <p:sp>
        <p:nvSpPr>
          <p:cNvPr id="576517"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576518" name="Rectangle 6"/>
          <p:cNvSpPr>
            <a:spLocks noGrp="1" noChangeArrowheads="1"/>
          </p:cNvSpPr>
          <p:nvPr>
            <p:ph type="sldNum" sz="quarter" idx="4"/>
          </p:nvPr>
        </p:nvSpPr>
        <p:spPr bwMode="auto">
          <a:xfrm>
            <a:off x="72390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fld id="{6C0FF786-24DE-453B-9142-66A74C80C6B6}"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dir="r"/>
  </p:transition>
  <p:txStyles>
    <p:titleStyle>
      <a:lvl1pPr algn="l" rtl="0" fontAlgn="base">
        <a:lnSpc>
          <a:spcPct val="80000"/>
        </a:lnSpc>
        <a:spcBef>
          <a:spcPct val="0"/>
        </a:spcBef>
        <a:spcAft>
          <a:spcPct val="0"/>
        </a:spcAft>
        <a:defRPr sz="4000">
          <a:solidFill>
            <a:srgbClr val="FFFFFF"/>
          </a:solidFill>
          <a:latin typeface="+mj-lt"/>
          <a:ea typeface="+mj-ea"/>
          <a:cs typeface="+mj-cs"/>
        </a:defRPr>
      </a:lvl1pPr>
      <a:lvl2pPr algn="l" rtl="0" fontAlgn="base">
        <a:lnSpc>
          <a:spcPct val="80000"/>
        </a:lnSpc>
        <a:spcBef>
          <a:spcPct val="0"/>
        </a:spcBef>
        <a:spcAft>
          <a:spcPct val="0"/>
        </a:spcAft>
        <a:defRPr sz="4000">
          <a:solidFill>
            <a:srgbClr val="FFFFFF"/>
          </a:solidFill>
          <a:latin typeface="Arial Rounded MT Bold" pitchFamily="34" charset="0"/>
        </a:defRPr>
      </a:lvl2pPr>
      <a:lvl3pPr algn="l" rtl="0" fontAlgn="base">
        <a:lnSpc>
          <a:spcPct val="80000"/>
        </a:lnSpc>
        <a:spcBef>
          <a:spcPct val="0"/>
        </a:spcBef>
        <a:spcAft>
          <a:spcPct val="0"/>
        </a:spcAft>
        <a:defRPr sz="4000">
          <a:solidFill>
            <a:srgbClr val="FFFFFF"/>
          </a:solidFill>
          <a:latin typeface="Arial Rounded MT Bold" pitchFamily="34" charset="0"/>
        </a:defRPr>
      </a:lvl3pPr>
      <a:lvl4pPr algn="l" rtl="0" fontAlgn="base">
        <a:lnSpc>
          <a:spcPct val="80000"/>
        </a:lnSpc>
        <a:spcBef>
          <a:spcPct val="0"/>
        </a:spcBef>
        <a:spcAft>
          <a:spcPct val="0"/>
        </a:spcAft>
        <a:defRPr sz="4000">
          <a:solidFill>
            <a:srgbClr val="FFFFFF"/>
          </a:solidFill>
          <a:latin typeface="Arial Rounded MT Bold" pitchFamily="34" charset="0"/>
        </a:defRPr>
      </a:lvl4pPr>
      <a:lvl5pPr algn="l" rtl="0" fontAlgn="base">
        <a:lnSpc>
          <a:spcPct val="80000"/>
        </a:lnSpc>
        <a:spcBef>
          <a:spcPct val="0"/>
        </a:spcBef>
        <a:spcAft>
          <a:spcPct val="0"/>
        </a:spcAft>
        <a:defRPr sz="4000">
          <a:solidFill>
            <a:srgbClr val="FFFFFF"/>
          </a:solidFill>
          <a:latin typeface="Arial Rounded MT Bold" pitchFamily="34" charset="0"/>
        </a:defRPr>
      </a:lvl5pPr>
      <a:lvl6pPr marL="457200" algn="l" rtl="0" fontAlgn="base">
        <a:lnSpc>
          <a:spcPct val="80000"/>
        </a:lnSpc>
        <a:spcBef>
          <a:spcPct val="0"/>
        </a:spcBef>
        <a:spcAft>
          <a:spcPct val="0"/>
        </a:spcAft>
        <a:defRPr sz="4000">
          <a:solidFill>
            <a:srgbClr val="FFFFFF"/>
          </a:solidFill>
          <a:latin typeface="Arial Rounded MT Bold" pitchFamily="34" charset="0"/>
        </a:defRPr>
      </a:lvl6pPr>
      <a:lvl7pPr marL="914400" algn="l" rtl="0" fontAlgn="base">
        <a:lnSpc>
          <a:spcPct val="80000"/>
        </a:lnSpc>
        <a:spcBef>
          <a:spcPct val="0"/>
        </a:spcBef>
        <a:spcAft>
          <a:spcPct val="0"/>
        </a:spcAft>
        <a:defRPr sz="4000">
          <a:solidFill>
            <a:srgbClr val="FFFFFF"/>
          </a:solidFill>
          <a:latin typeface="Arial Rounded MT Bold" pitchFamily="34" charset="0"/>
        </a:defRPr>
      </a:lvl7pPr>
      <a:lvl8pPr marL="1371600" algn="l" rtl="0" fontAlgn="base">
        <a:lnSpc>
          <a:spcPct val="80000"/>
        </a:lnSpc>
        <a:spcBef>
          <a:spcPct val="0"/>
        </a:spcBef>
        <a:spcAft>
          <a:spcPct val="0"/>
        </a:spcAft>
        <a:defRPr sz="4000">
          <a:solidFill>
            <a:srgbClr val="FFFFFF"/>
          </a:solidFill>
          <a:latin typeface="Arial Rounded MT Bold" pitchFamily="34" charset="0"/>
        </a:defRPr>
      </a:lvl8pPr>
      <a:lvl9pPr marL="1828800" algn="l" rtl="0" fontAlgn="base">
        <a:lnSpc>
          <a:spcPct val="80000"/>
        </a:lnSpc>
        <a:spcBef>
          <a:spcPct val="0"/>
        </a:spcBef>
        <a:spcAft>
          <a:spcPct val="0"/>
        </a:spcAft>
        <a:defRPr sz="4000">
          <a:solidFill>
            <a:srgbClr val="FFFFFF"/>
          </a:solidFill>
          <a:latin typeface="Arial Rounded MT Bold"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76514" name="Rectangle 2"/>
          <p:cNvSpPr>
            <a:spLocks noGrp="1" noChangeArrowheads="1"/>
          </p:cNvSpPr>
          <p:nvPr>
            <p:ph type="title"/>
          </p:nvPr>
        </p:nvSpPr>
        <p:spPr bwMode="auto">
          <a:xfrm>
            <a:off x="2133600" y="304800"/>
            <a:ext cx="6400800" cy="1447800"/>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576515" name="Rectangle 3"/>
          <p:cNvSpPr>
            <a:spLocks noGrp="1" noChangeArrowheads="1"/>
          </p:cNvSpPr>
          <p:nvPr>
            <p:ph type="body" idx="1"/>
          </p:nvPr>
        </p:nvSpPr>
        <p:spPr bwMode="auto">
          <a:xfrm>
            <a:off x="2133600" y="1981200"/>
            <a:ext cx="6400800" cy="403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576516" name="Rectangle 4"/>
          <p:cNvSpPr>
            <a:spLocks noGrp="1" noChangeArrowheads="1"/>
          </p:cNvSpPr>
          <p:nvPr>
            <p:ph type="dt" sz="half" idx="2"/>
          </p:nvPr>
        </p:nvSpPr>
        <p:spPr bwMode="auto">
          <a:xfrm>
            <a:off x="21336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lvl1pPr>
          </a:lstStyle>
          <a:p>
            <a:endParaRPr lang="de-CH">
              <a:solidFill>
                <a:srgbClr val="336699"/>
              </a:solidFill>
            </a:endParaRPr>
          </a:p>
        </p:txBody>
      </p:sp>
      <p:sp>
        <p:nvSpPr>
          <p:cNvPr id="576517"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endParaRPr lang="de-CH">
              <a:solidFill>
                <a:srgbClr val="336699"/>
              </a:solidFill>
            </a:endParaRPr>
          </a:p>
        </p:txBody>
      </p:sp>
      <p:sp>
        <p:nvSpPr>
          <p:cNvPr id="576518" name="Rectangle 6"/>
          <p:cNvSpPr>
            <a:spLocks noGrp="1" noChangeArrowheads="1"/>
          </p:cNvSpPr>
          <p:nvPr>
            <p:ph type="sldNum" sz="quarter" idx="4"/>
          </p:nvPr>
        </p:nvSpPr>
        <p:spPr bwMode="auto">
          <a:xfrm>
            <a:off x="72390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fld id="{6C0FF786-24DE-453B-9142-66A74C80C6B6}" type="slidenum">
              <a:rPr lang="de-CH">
                <a:solidFill>
                  <a:srgbClr val="336699"/>
                </a:solidFill>
              </a:rPr>
              <a:pPr/>
              <a:t>‹Nr.›</a:t>
            </a:fld>
            <a:endParaRPr lang="de-CH">
              <a:solidFill>
                <a:srgbClr val="336699"/>
              </a:solidFill>
            </a:endParaRPr>
          </a:p>
        </p:txBody>
      </p:sp>
    </p:spTree>
  </p:cSld>
  <p:clrMap bg1="lt1" tx1="dk1" bg2="lt2" tx2="dk2" accent1="accent1" accent2="accent2" accent3="accent3" accent4="accent4" accent5="accent5" accent6="accent6" hlink="hlink" folHlink="folHlink"/>
  <p:sldLayoutIdLst>
    <p:sldLayoutId id="2147483673" r:id="rId1"/>
  </p:sldLayoutIdLst>
  <p:transition spd="slow">
    <p:wipe dir="r"/>
  </p:transition>
  <p:txStyles>
    <p:titleStyle>
      <a:lvl1pPr algn="l" rtl="0" fontAlgn="base">
        <a:lnSpc>
          <a:spcPct val="80000"/>
        </a:lnSpc>
        <a:spcBef>
          <a:spcPct val="0"/>
        </a:spcBef>
        <a:spcAft>
          <a:spcPct val="0"/>
        </a:spcAft>
        <a:defRPr sz="4000">
          <a:solidFill>
            <a:srgbClr val="FFFFFF"/>
          </a:solidFill>
          <a:latin typeface="+mj-lt"/>
          <a:ea typeface="+mj-ea"/>
          <a:cs typeface="+mj-cs"/>
        </a:defRPr>
      </a:lvl1pPr>
      <a:lvl2pPr algn="l" rtl="0" fontAlgn="base">
        <a:lnSpc>
          <a:spcPct val="80000"/>
        </a:lnSpc>
        <a:spcBef>
          <a:spcPct val="0"/>
        </a:spcBef>
        <a:spcAft>
          <a:spcPct val="0"/>
        </a:spcAft>
        <a:defRPr sz="4000">
          <a:solidFill>
            <a:srgbClr val="FFFFFF"/>
          </a:solidFill>
          <a:latin typeface="Arial Rounded MT Bold" pitchFamily="34" charset="0"/>
        </a:defRPr>
      </a:lvl2pPr>
      <a:lvl3pPr algn="l" rtl="0" fontAlgn="base">
        <a:lnSpc>
          <a:spcPct val="80000"/>
        </a:lnSpc>
        <a:spcBef>
          <a:spcPct val="0"/>
        </a:spcBef>
        <a:spcAft>
          <a:spcPct val="0"/>
        </a:spcAft>
        <a:defRPr sz="4000">
          <a:solidFill>
            <a:srgbClr val="FFFFFF"/>
          </a:solidFill>
          <a:latin typeface="Arial Rounded MT Bold" pitchFamily="34" charset="0"/>
        </a:defRPr>
      </a:lvl3pPr>
      <a:lvl4pPr algn="l" rtl="0" fontAlgn="base">
        <a:lnSpc>
          <a:spcPct val="80000"/>
        </a:lnSpc>
        <a:spcBef>
          <a:spcPct val="0"/>
        </a:spcBef>
        <a:spcAft>
          <a:spcPct val="0"/>
        </a:spcAft>
        <a:defRPr sz="4000">
          <a:solidFill>
            <a:srgbClr val="FFFFFF"/>
          </a:solidFill>
          <a:latin typeface="Arial Rounded MT Bold" pitchFamily="34" charset="0"/>
        </a:defRPr>
      </a:lvl4pPr>
      <a:lvl5pPr algn="l" rtl="0" fontAlgn="base">
        <a:lnSpc>
          <a:spcPct val="80000"/>
        </a:lnSpc>
        <a:spcBef>
          <a:spcPct val="0"/>
        </a:spcBef>
        <a:spcAft>
          <a:spcPct val="0"/>
        </a:spcAft>
        <a:defRPr sz="4000">
          <a:solidFill>
            <a:srgbClr val="FFFFFF"/>
          </a:solidFill>
          <a:latin typeface="Arial Rounded MT Bold" pitchFamily="34" charset="0"/>
        </a:defRPr>
      </a:lvl5pPr>
      <a:lvl6pPr marL="457200" algn="l" rtl="0" fontAlgn="base">
        <a:lnSpc>
          <a:spcPct val="80000"/>
        </a:lnSpc>
        <a:spcBef>
          <a:spcPct val="0"/>
        </a:spcBef>
        <a:spcAft>
          <a:spcPct val="0"/>
        </a:spcAft>
        <a:defRPr sz="4000">
          <a:solidFill>
            <a:srgbClr val="FFFFFF"/>
          </a:solidFill>
          <a:latin typeface="Arial Rounded MT Bold" pitchFamily="34" charset="0"/>
        </a:defRPr>
      </a:lvl6pPr>
      <a:lvl7pPr marL="914400" algn="l" rtl="0" fontAlgn="base">
        <a:lnSpc>
          <a:spcPct val="80000"/>
        </a:lnSpc>
        <a:spcBef>
          <a:spcPct val="0"/>
        </a:spcBef>
        <a:spcAft>
          <a:spcPct val="0"/>
        </a:spcAft>
        <a:defRPr sz="4000">
          <a:solidFill>
            <a:srgbClr val="FFFFFF"/>
          </a:solidFill>
          <a:latin typeface="Arial Rounded MT Bold" pitchFamily="34" charset="0"/>
        </a:defRPr>
      </a:lvl7pPr>
      <a:lvl8pPr marL="1371600" algn="l" rtl="0" fontAlgn="base">
        <a:lnSpc>
          <a:spcPct val="80000"/>
        </a:lnSpc>
        <a:spcBef>
          <a:spcPct val="0"/>
        </a:spcBef>
        <a:spcAft>
          <a:spcPct val="0"/>
        </a:spcAft>
        <a:defRPr sz="4000">
          <a:solidFill>
            <a:srgbClr val="FFFFFF"/>
          </a:solidFill>
          <a:latin typeface="Arial Rounded MT Bold" pitchFamily="34" charset="0"/>
        </a:defRPr>
      </a:lvl8pPr>
      <a:lvl9pPr marL="1828800" algn="l" rtl="0" fontAlgn="base">
        <a:lnSpc>
          <a:spcPct val="80000"/>
        </a:lnSpc>
        <a:spcBef>
          <a:spcPct val="0"/>
        </a:spcBef>
        <a:spcAft>
          <a:spcPct val="0"/>
        </a:spcAft>
        <a:defRPr sz="4000">
          <a:solidFill>
            <a:srgbClr val="FFFFFF"/>
          </a:solidFill>
          <a:latin typeface="Arial Rounded MT Bold"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7061" y="142761"/>
            <a:ext cx="8643998" cy="2062103"/>
          </a:xfrm>
          <a:noFill/>
        </p:spPr>
        <p:txBody>
          <a:bodyPr wrap="square" anchor="t">
            <a:spAutoFit/>
          </a:bodyPr>
          <a:lstStyle/>
          <a:p>
            <a:pPr algn="l"/>
            <a:r>
              <a:rPr lang="de-CH" sz="8000" dirty="0" smtClean="0">
                <a:ln>
                  <a:solidFill>
                    <a:schemeClr val="accent3">
                      <a:lumMod val="10000"/>
                    </a:schemeClr>
                  </a:solidFill>
                </a:ln>
                <a:solidFill>
                  <a:schemeClr val="bg1"/>
                </a:solidFill>
              </a:rPr>
              <a:t>Der Heilige Geist ist gebunden</a:t>
            </a:r>
            <a:endParaRPr lang="de-CH" sz="8000" dirty="0">
              <a:ln>
                <a:solidFill>
                  <a:schemeClr val="accent3">
                    <a:lumMod val="10000"/>
                  </a:schemeClr>
                </a:solidFill>
              </a:ln>
              <a:solidFill>
                <a:schemeClr val="bg1"/>
              </a:solidFill>
            </a:endParaRPr>
          </a:p>
        </p:txBody>
      </p:sp>
      <p:sp>
        <p:nvSpPr>
          <p:cNvPr id="51203" name="Rectangle 3"/>
          <p:cNvSpPr>
            <a:spLocks noGrp="1" noChangeArrowheads="1"/>
          </p:cNvSpPr>
          <p:nvPr>
            <p:ph type="subTitle" idx="1"/>
          </p:nvPr>
        </p:nvSpPr>
        <p:spPr>
          <a:xfrm>
            <a:off x="34770" y="5673170"/>
            <a:ext cx="8929718" cy="1068198"/>
          </a:xfrm>
        </p:spPr>
        <p:txBody>
          <a:bodyPr/>
          <a:lstStyle/>
          <a:p>
            <a:pPr algn="l"/>
            <a:r>
              <a:rPr lang="de-CH" sz="2800" dirty="0">
                <a:ln>
                  <a:solidFill>
                    <a:schemeClr val="accent3">
                      <a:lumMod val="10000"/>
                    </a:schemeClr>
                  </a:solidFill>
                </a:ln>
              </a:rPr>
              <a:t>Reihe:</a:t>
            </a:r>
            <a:br>
              <a:rPr lang="de-CH" sz="2800" dirty="0">
                <a:ln>
                  <a:solidFill>
                    <a:schemeClr val="accent3">
                      <a:lumMod val="10000"/>
                    </a:schemeClr>
                  </a:solidFill>
                </a:ln>
              </a:rPr>
            </a:br>
            <a:r>
              <a:rPr lang="de-CH" sz="2800" dirty="0" smtClean="0">
                <a:ln>
                  <a:solidFill>
                    <a:schemeClr val="accent3">
                      <a:lumMod val="10000"/>
                    </a:schemeClr>
                  </a:solidFill>
                </a:ln>
              </a:rPr>
              <a:t>Was Jesus über den Heiligen Geist sagt (Teil 3/3)</a:t>
            </a:r>
            <a:endParaRPr lang="de-CH" sz="2800" dirty="0">
              <a:ln>
                <a:solidFill>
                  <a:schemeClr val="accent3">
                    <a:lumMod val="10000"/>
                  </a:schemeClr>
                </a:solidFill>
              </a:ln>
            </a:endParaRPr>
          </a:p>
        </p:txBody>
      </p:sp>
      <p:sp>
        <p:nvSpPr>
          <p:cNvPr id="4" name="Rectangle 3"/>
          <p:cNvSpPr txBox="1">
            <a:spLocks noChangeArrowheads="1"/>
          </p:cNvSpPr>
          <p:nvPr/>
        </p:nvSpPr>
        <p:spPr bwMode="auto">
          <a:xfrm>
            <a:off x="22796" y="3213100"/>
            <a:ext cx="8929718" cy="648072"/>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Tx/>
              <a:buNone/>
              <a:defRPr sz="3200">
                <a:solidFill>
                  <a:srgbClr val="FFFFFF"/>
                </a:solidFill>
                <a:latin typeface="Arial Rounded MT Bold" pitchFamily="34" charset="0"/>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r"/>
            <a:r>
              <a:rPr lang="de-CH" sz="2400" dirty="0" smtClean="0">
                <a:ln>
                  <a:solidFill>
                    <a:schemeClr val="accent3">
                      <a:lumMod val="10000"/>
                    </a:schemeClr>
                  </a:solidFill>
                </a:ln>
              </a:rPr>
              <a:t>Johannes-Evangelium 16,12-15</a:t>
            </a:r>
            <a:endParaRPr lang="de-CH" sz="2400" dirty="0">
              <a:ln>
                <a:solidFill>
                  <a:schemeClr val="accent3">
                    <a:lumMod val="10000"/>
                  </a:schemeClr>
                </a:solidFill>
              </a:ln>
            </a:endParaRPr>
          </a:p>
        </p:txBody>
      </p:sp>
    </p:spTree>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8712968" cy="2554545"/>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„Er wird meine Herrlichkeit offenbaren; denn was er euch verkünden wird, empfängt </a:t>
            </a:r>
            <a:r>
              <a:rPr lang="de-CH" sz="4000" kern="1200" dirty="0" smtClean="0">
                <a:ln>
                  <a:solidFill>
                    <a:srgbClr val="000000"/>
                  </a:solidFill>
                </a:ln>
                <a:ea typeface="+mn-ea"/>
                <a:cs typeface="+mn-cs"/>
              </a:rPr>
              <a:t>er</a:t>
            </a:r>
            <a:br>
              <a:rPr lang="de-CH" sz="4000" kern="1200" dirty="0" smtClean="0">
                <a:ln>
                  <a:solidFill>
                    <a:srgbClr val="000000"/>
                  </a:solidFill>
                </a:ln>
                <a:ea typeface="+mn-ea"/>
                <a:cs typeface="+mn-cs"/>
              </a:rPr>
            </a:br>
            <a:r>
              <a:rPr lang="de-CH" sz="4000" kern="1200" dirty="0" smtClean="0">
                <a:ln>
                  <a:solidFill>
                    <a:srgbClr val="000000"/>
                  </a:solidFill>
                </a:ln>
                <a:ea typeface="+mn-ea"/>
                <a:cs typeface="+mn-cs"/>
              </a:rPr>
              <a:t>von </a:t>
            </a:r>
            <a:r>
              <a:rPr lang="de-CH" sz="4000" kern="1200" dirty="0">
                <a:ln>
                  <a:solidFill>
                    <a:srgbClr val="000000"/>
                  </a:solidFill>
                </a:ln>
                <a:ea typeface="+mn-ea"/>
                <a:cs typeface="+mn-cs"/>
              </a:rPr>
              <a:t>mir.“</a:t>
            </a:r>
          </a:p>
        </p:txBody>
      </p:sp>
      <p:sp>
        <p:nvSpPr>
          <p:cNvPr id="5" name="Rectangle 3"/>
          <p:cNvSpPr>
            <a:spLocks noChangeArrowheads="1"/>
          </p:cNvSpPr>
          <p:nvPr/>
        </p:nvSpPr>
        <p:spPr bwMode="auto">
          <a:xfrm>
            <a:off x="2123728" y="2564904"/>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a:ln>
                  <a:solidFill>
                    <a:srgbClr val="000000"/>
                  </a:solidFill>
                </a:ln>
                <a:solidFill>
                  <a:srgbClr val="FFFFFF"/>
                </a:solidFill>
                <a:latin typeface="Arial Rounded MT Bold" pitchFamily="34" charset="0"/>
              </a:rPr>
              <a:t>Johannes-Evangelium </a:t>
            </a:r>
            <a:r>
              <a:rPr lang="de-CH" sz="2000" dirty="0" smtClean="0">
                <a:ln>
                  <a:solidFill>
                    <a:srgbClr val="000000"/>
                  </a:solidFill>
                </a:ln>
                <a:solidFill>
                  <a:srgbClr val="FFFFFF"/>
                </a:solidFill>
                <a:latin typeface="Arial Rounded MT Bold" pitchFamily="34" charset="0"/>
              </a:rPr>
              <a:t>16,14</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49082625"/>
      </p:ext>
    </p:extLst>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8712968" cy="2554545"/>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„Alles, was der Vater hat, gehört auch mir. Aus diesem Grund sage ich: Was er euch verkünden wird, empfängt er von mir.“</a:t>
            </a:r>
          </a:p>
        </p:txBody>
      </p:sp>
      <p:sp>
        <p:nvSpPr>
          <p:cNvPr id="5" name="Rectangle 3"/>
          <p:cNvSpPr>
            <a:spLocks noChangeArrowheads="1"/>
          </p:cNvSpPr>
          <p:nvPr/>
        </p:nvSpPr>
        <p:spPr bwMode="auto">
          <a:xfrm>
            <a:off x="2051720" y="2564904"/>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a:ln>
                  <a:solidFill>
                    <a:srgbClr val="000000"/>
                  </a:solidFill>
                </a:ln>
                <a:solidFill>
                  <a:srgbClr val="FFFFFF"/>
                </a:solidFill>
                <a:latin typeface="Arial Rounded MT Bold" pitchFamily="34" charset="0"/>
              </a:rPr>
              <a:t>Johannes-Evangelium </a:t>
            </a:r>
            <a:r>
              <a:rPr lang="de-CH" sz="2000" dirty="0" smtClean="0">
                <a:ln>
                  <a:solidFill>
                    <a:srgbClr val="000000"/>
                  </a:solidFill>
                </a:ln>
                <a:solidFill>
                  <a:srgbClr val="FFFFFF"/>
                </a:solidFill>
                <a:latin typeface="Arial Rounded MT Bold" pitchFamily="34" charset="0"/>
              </a:rPr>
              <a:t>16,15</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05483284"/>
      </p:ext>
    </p:extLst>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107504" y="116632"/>
            <a:ext cx="8928992" cy="683264"/>
          </a:xfrm>
          <a:noFill/>
        </p:spPr>
        <p:txBody>
          <a:bodyPr wrap="square" anchor="t">
            <a:spAutoFit/>
          </a:bodyPr>
          <a:lstStyle/>
          <a:p>
            <a:pPr marL="1117600" indent="-1117600" algn="l">
              <a:buFontTx/>
              <a:buAutoNum type="romanUcPeriod"/>
            </a:pPr>
            <a:r>
              <a:rPr lang="de-DE" sz="4800" dirty="0" smtClean="0">
                <a:ln>
                  <a:solidFill>
                    <a:schemeClr val="accent3">
                      <a:lumMod val="10000"/>
                    </a:schemeClr>
                  </a:solidFill>
                </a:ln>
                <a:solidFill>
                  <a:schemeClr val="bg1"/>
                </a:solidFill>
              </a:rPr>
              <a:t>Er führt in die Wahrheit</a:t>
            </a:r>
            <a:endParaRPr lang="de-CH" sz="4800" dirty="0">
              <a:ln>
                <a:solidFill>
                  <a:schemeClr val="accent3">
                    <a:lumMod val="10000"/>
                  </a:schemeClr>
                </a:solidFill>
              </a:ln>
              <a:solidFill>
                <a:schemeClr val="bg1"/>
              </a:solidFill>
            </a:endParaRPr>
          </a:p>
        </p:txBody>
      </p:sp>
    </p:spTree>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8712968" cy="1323439"/>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„Ich hätte euch noch viel zu sagen, aber ihr wärt jetzt überfordert.“</a:t>
            </a:r>
          </a:p>
        </p:txBody>
      </p:sp>
      <p:sp>
        <p:nvSpPr>
          <p:cNvPr id="5" name="Rectangle 3"/>
          <p:cNvSpPr>
            <a:spLocks noChangeArrowheads="1"/>
          </p:cNvSpPr>
          <p:nvPr/>
        </p:nvSpPr>
        <p:spPr bwMode="auto">
          <a:xfrm>
            <a:off x="2051720" y="1660738"/>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a:ln>
                  <a:solidFill>
                    <a:srgbClr val="000000"/>
                  </a:solidFill>
                </a:ln>
                <a:solidFill>
                  <a:srgbClr val="FFFFFF"/>
                </a:solidFill>
                <a:latin typeface="Arial Rounded MT Bold" pitchFamily="34" charset="0"/>
              </a:rPr>
              <a:t>Johannes-Evangelium </a:t>
            </a:r>
            <a:r>
              <a:rPr lang="de-CH" sz="2000" dirty="0" smtClean="0">
                <a:ln>
                  <a:solidFill>
                    <a:srgbClr val="000000"/>
                  </a:solidFill>
                </a:ln>
                <a:solidFill>
                  <a:srgbClr val="FFFFFF"/>
                </a:solidFill>
                <a:latin typeface="Arial Rounded MT Bold" pitchFamily="34" charset="0"/>
              </a:rPr>
              <a:t>16,12</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616202176"/>
      </p:ext>
    </p:extLst>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8929911" cy="2862322"/>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„Der Helfer, der Heilige Geist, den der Vater in meinem Namen senden wird, wird euch alles Weitere lehren und euch an alles erinnern, was ich euch gesagt habe.“</a:t>
            </a:r>
          </a:p>
        </p:txBody>
      </p:sp>
      <p:sp>
        <p:nvSpPr>
          <p:cNvPr id="744451" name="Rectangle 3"/>
          <p:cNvSpPr>
            <a:spLocks noChangeArrowheads="1"/>
          </p:cNvSpPr>
          <p:nvPr/>
        </p:nvSpPr>
        <p:spPr bwMode="auto">
          <a:xfrm>
            <a:off x="2771800" y="2967335"/>
            <a:ext cx="5663803" cy="46166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400" dirty="0" smtClean="0">
                <a:ln>
                  <a:solidFill>
                    <a:srgbClr val="000000"/>
                  </a:solidFill>
                </a:ln>
                <a:solidFill>
                  <a:srgbClr val="FFFFFF"/>
                </a:solidFill>
                <a:latin typeface="Arial Rounded MT Bold" pitchFamily="34" charset="0"/>
              </a:rPr>
              <a:t>Johannes-Evangelium 14,26</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162618933"/>
      </p:ext>
    </p:extLst>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82367"/>
            <a:ext cx="7560840" cy="2554545"/>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„Wenn der Helfer kommt, der Geist der Wahrheit, wird er euch zum vollen Verständnis der Wahrheit führen“</a:t>
            </a:r>
          </a:p>
        </p:txBody>
      </p:sp>
      <p:sp>
        <p:nvSpPr>
          <p:cNvPr id="5" name="Rectangle 3"/>
          <p:cNvSpPr>
            <a:spLocks noChangeArrowheads="1"/>
          </p:cNvSpPr>
          <p:nvPr/>
        </p:nvSpPr>
        <p:spPr bwMode="auto">
          <a:xfrm>
            <a:off x="2123728" y="2636912"/>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a:ln>
                  <a:solidFill>
                    <a:srgbClr val="000000"/>
                  </a:solidFill>
                </a:ln>
                <a:solidFill>
                  <a:srgbClr val="FFFFFF"/>
                </a:solidFill>
                <a:latin typeface="Arial Rounded MT Bold" pitchFamily="34" charset="0"/>
              </a:rPr>
              <a:t>Johannes-Evangelium </a:t>
            </a:r>
            <a:r>
              <a:rPr lang="de-CH" sz="2000" dirty="0" smtClean="0">
                <a:ln>
                  <a:solidFill>
                    <a:srgbClr val="000000"/>
                  </a:solidFill>
                </a:ln>
                <a:solidFill>
                  <a:srgbClr val="FFFFFF"/>
                </a:solidFill>
                <a:latin typeface="Arial Rounded MT Bold" pitchFamily="34" charset="0"/>
              </a:rPr>
              <a:t>16,13</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270164788"/>
      </p:ext>
    </p:extLst>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116632"/>
            <a:ext cx="8712968" cy="1323439"/>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„Und er wird euch die zukünftigen Dinge verkünden.“</a:t>
            </a:r>
          </a:p>
        </p:txBody>
      </p:sp>
      <p:sp>
        <p:nvSpPr>
          <p:cNvPr id="5" name="Rectangle 3"/>
          <p:cNvSpPr>
            <a:spLocks noChangeArrowheads="1"/>
          </p:cNvSpPr>
          <p:nvPr/>
        </p:nvSpPr>
        <p:spPr bwMode="auto">
          <a:xfrm>
            <a:off x="1979712" y="1588730"/>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a:ln>
                  <a:solidFill>
                    <a:srgbClr val="000000"/>
                  </a:solidFill>
                </a:ln>
                <a:solidFill>
                  <a:srgbClr val="FFFFFF"/>
                </a:solidFill>
                <a:latin typeface="Arial Rounded MT Bold" pitchFamily="34" charset="0"/>
              </a:rPr>
              <a:t>Johannes-Evangelium </a:t>
            </a:r>
            <a:r>
              <a:rPr lang="de-CH" sz="2000" dirty="0" smtClean="0">
                <a:ln>
                  <a:solidFill>
                    <a:srgbClr val="000000"/>
                  </a:solidFill>
                </a:ln>
                <a:solidFill>
                  <a:srgbClr val="FFFFFF"/>
                </a:solidFill>
                <a:latin typeface="Arial Rounded MT Bold" pitchFamily="34" charset="0"/>
              </a:rPr>
              <a:t>16,13</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649152010"/>
      </p:ext>
    </p:extLst>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9073007" cy="2862322"/>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„Ihr habt das Evangelium </a:t>
            </a:r>
            <a:r>
              <a:rPr lang="de-CH" sz="3600" kern="1200" dirty="0" smtClean="0">
                <a:ln>
                  <a:solidFill>
                    <a:srgbClr val="000000"/>
                  </a:solidFill>
                </a:ln>
                <a:ea typeface="+mn-ea"/>
                <a:cs typeface="+mn-cs"/>
              </a:rPr>
              <a:t>gehört;</a:t>
            </a:r>
            <a:br>
              <a:rPr lang="de-CH" sz="3600" kern="1200" dirty="0" smtClean="0">
                <a:ln>
                  <a:solidFill>
                    <a:srgbClr val="000000"/>
                  </a:solidFill>
                </a:ln>
                <a:ea typeface="+mn-ea"/>
                <a:cs typeface="+mn-cs"/>
              </a:rPr>
            </a:br>
            <a:r>
              <a:rPr lang="de-CH" sz="3600" kern="1200" dirty="0" smtClean="0">
                <a:ln>
                  <a:solidFill>
                    <a:srgbClr val="000000"/>
                  </a:solidFill>
                </a:ln>
                <a:ea typeface="+mn-ea"/>
                <a:cs typeface="+mn-cs"/>
              </a:rPr>
              <a:t>es </a:t>
            </a:r>
            <a:r>
              <a:rPr lang="de-CH" sz="3600" kern="1200" dirty="0">
                <a:ln>
                  <a:solidFill>
                    <a:srgbClr val="000000"/>
                  </a:solidFill>
                </a:ln>
                <a:ea typeface="+mn-ea"/>
                <a:cs typeface="+mn-cs"/>
              </a:rPr>
              <a:t>wurde euch von denen </a:t>
            </a:r>
            <a:r>
              <a:rPr lang="de-CH" sz="3600" kern="1200" dirty="0" smtClean="0">
                <a:ln>
                  <a:solidFill>
                    <a:srgbClr val="000000"/>
                  </a:solidFill>
                </a:ln>
                <a:ea typeface="+mn-ea"/>
                <a:cs typeface="+mn-cs"/>
              </a:rPr>
              <a:t>verkündet,</a:t>
            </a:r>
            <a:br>
              <a:rPr lang="de-CH" sz="3600" kern="1200" dirty="0" smtClean="0">
                <a:ln>
                  <a:solidFill>
                    <a:srgbClr val="000000"/>
                  </a:solidFill>
                </a:ln>
                <a:ea typeface="+mn-ea"/>
                <a:cs typeface="+mn-cs"/>
              </a:rPr>
            </a:br>
            <a:r>
              <a:rPr lang="de-CH" sz="3600" kern="1200" dirty="0" smtClean="0">
                <a:ln>
                  <a:solidFill>
                    <a:srgbClr val="000000"/>
                  </a:solidFill>
                </a:ln>
                <a:ea typeface="+mn-ea"/>
                <a:cs typeface="+mn-cs"/>
              </a:rPr>
              <a:t>die </a:t>
            </a:r>
            <a:r>
              <a:rPr lang="de-CH" sz="3600" kern="1200" dirty="0">
                <a:ln>
                  <a:solidFill>
                    <a:srgbClr val="000000"/>
                  </a:solidFill>
                </a:ln>
                <a:ea typeface="+mn-ea"/>
                <a:cs typeface="+mn-cs"/>
              </a:rPr>
              <a:t>dafür mit dem Heiligen Geist ausgerüstet waren, den </a:t>
            </a:r>
            <a:r>
              <a:rPr lang="de-CH" sz="3600" kern="1200" dirty="0" smtClean="0">
                <a:ln>
                  <a:solidFill>
                    <a:srgbClr val="000000"/>
                  </a:solidFill>
                </a:ln>
                <a:ea typeface="+mn-ea"/>
                <a:cs typeface="+mn-cs"/>
              </a:rPr>
              <a:t>Gott</a:t>
            </a:r>
            <a:br>
              <a:rPr lang="de-CH" sz="3600" kern="1200" dirty="0" smtClean="0">
                <a:ln>
                  <a:solidFill>
                    <a:srgbClr val="000000"/>
                  </a:solidFill>
                </a:ln>
                <a:ea typeface="+mn-ea"/>
                <a:cs typeface="+mn-cs"/>
              </a:rPr>
            </a:br>
            <a:r>
              <a:rPr lang="de-CH" sz="3600" kern="1200" dirty="0" smtClean="0">
                <a:ln>
                  <a:solidFill>
                    <a:srgbClr val="000000"/>
                  </a:solidFill>
                </a:ln>
                <a:ea typeface="+mn-ea"/>
                <a:cs typeface="+mn-cs"/>
              </a:rPr>
              <a:t>vom </a:t>
            </a:r>
            <a:r>
              <a:rPr lang="de-CH" sz="3600" kern="1200" dirty="0">
                <a:ln>
                  <a:solidFill>
                    <a:srgbClr val="000000"/>
                  </a:solidFill>
                </a:ln>
                <a:ea typeface="+mn-ea"/>
                <a:cs typeface="+mn-cs"/>
              </a:rPr>
              <a:t>Himmel gesandt hat.“</a:t>
            </a:r>
          </a:p>
        </p:txBody>
      </p:sp>
      <p:sp>
        <p:nvSpPr>
          <p:cNvPr id="744451" name="Rectangle 3"/>
          <p:cNvSpPr>
            <a:spLocks noChangeArrowheads="1"/>
          </p:cNvSpPr>
          <p:nvPr/>
        </p:nvSpPr>
        <p:spPr bwMode="auto">
          <a:xfrm>
            <a:off x="2771800" y="2924944"/>
            <a:ext cx="5663803" cy="46166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400" dirty="0" smtClean="0">
                <a:ln>
                  <a:solidFill>
                    <a:srgbClr val="000000"/>
                  </a:solidFill>
                </a:ln>
                <a:solidFill>
                  <a:srgbClr val="FFFFFF"/>
                </a:solidFill>
                <a:latin typeface="Arial Rounded MT Bold" pitchFamily="34" charset="0"/>
              </a:rPr>
              <a:t>1.Petrus-Brief 1,12</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647795596"/>
      </p:ext>
    </p:extLst>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8712968" cy="2554545"/>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smtClean="0">
                <a:ln>
                  <a:solidFill>
                    <a:srgbClr val="000000"/>
                  </a:solidFill>
                </a:ln>
                <a:ea typeface="+mn-ea"/>
                <a:cs typeface="+mn-cs"/>
              </a:rPr>
              <a:t>„Wenn </a:t>
            </a:r>
            <a:r>
              <a:rPr lang="de-CH" sz="4000" kern="1200" dirty="0">
                <a:ln>
                  <a:solidFill>
                    <a:srgbClr val="000000"/>
                  </a:solidFill>
                </a:ln>
                <a:ea typeface="+mn-ea"/>
                <a:cs typeface="+mn-cs"/>
              </a:rPr>
              <a:t>der Helfer kommt, der Geist der Wahrheit, wird er euch zum vollen Verständnis der Wahrheit führen.“</a:t>
            </a:r>
          </a:p>
        </p:txBody>
      </p:sp>
      <p:sp>
        <p:nvSpPr>
          <p:cNvPr id="5" name="Rectangle 3"/>
          <p:cNvSpPr>
            <a:spLocks noChangeArrowheads="1"/>
          </p:cNvSpPr>
          <p:nvPr/>
        </p:nvSpPr>
        <p:spPr bwMode="auto">
          <a:xfrm>
            <a:off x="2123728" y="2524834"/>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a:ln>
                  <a:solidFill>
                    <a:srgbClr val="000000"/>
                  </a:solidFill>
                </a:ln>
                <a:solidFill>
                  <a:srgbClr val="FFFFFF"/>
                </a:solidFill>
                <a:latin typeface="Arial Rounded MT Bold" pitchFamily="34" charset="0"/>
              </a:rPr>
              <a:t>Johannes-Evangelium </a:t>
            </a:r>
            <a:r>
              <a:rPr lang="de-CH" sz="2000" dirty="0" smtClean="0">
                <a:ln>
                  <a:solidFill>
                    <a:srgbClr val="000000"/>
                  </a:solidFill>
                </a:ln>
                <a:solidFill>
                  <a:srgbClr val="FFFFFF"/>
                </a:solidFill>
                <a:latin typeface="Arial Rounded MT Bold" pitchFamily="34" charset="0"/>
              </a:rPr>
              <a:t>16,13</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692094327"/>
      </p:ext>
    </p:extLst>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9001000" cy="1938992"/>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„Denn was er sagen wird, wird er nicht aus sich selbst heraus sagen; er wird das sagen, was er hört.“</a:t>
            </a:r>
          </a:p>
        </p:txBody>
      </p:sp>
      <p:sp>
        <p:nvSpPr>
          <p:cNvPr id="5" name="Rectangle 3"/>
          <p:cNvSpPr>
            <a:spLocks noChangeArrowheads="1"/>
          </p:cNvSpPr>
          <p:nvPr/>
        </p:nvSpPr>
        <p:spPr bwMode="auto">
          <a:xfrm>
            <a:off x="2339752" y="2236802"/>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a:ln>
                  <a:solidFill>
                    <a:srgbClr val="000000"/>
                  </a:solidFill>
                </a:ln>
                <a:solidFill>
                  <a:srgbClr val="FFFFFF"/>
                </a:solidFill>
                <a:latin typeface="Arial Rounded MT Bold" pitchFamily="34" charset="0"/>
              </a:rPr>
              <a:t>Johannes-Evangelium </a:t>
            </a:r>
            <a:r>
              <a:rPr lang="de-CH" sz="2000" dirty="0" smtClean="0">
                <a:ln>
                  <a:solidFill>
                    <a:srgbClr val="000000"/>
                  </a:solidFill>
                </a:ln>
                <a:solidFill>
                  <a:srgbClr val="FFFFFF"/>
                </a:solidFill>
                <a:latin typeface="Arial Rounded MT Bold" pitchFamily="34" charset="0"/>
              </a:rPr>
              <a:t>16,13</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397648837"/>
      </p:ext>
    </p:extLst>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descr="C:\Users\Birnstiel\Desktop\Predigtreih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7087" y="35388"/>
            <a:ext cx="5757133" cy="5913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804776"/>
      </p:ext>
    </p:extLst>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8712968" cy="1323439"/>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„Was er euch verkünden wird, empfängt er von mir.“</a:t>
            </a:r>
          </a:p>
        </p:txBody>
      </p:sp>
      <p:sp>
        <p:nvSpPr>
          <p:cNvPr id="5" name="Rectangle 3"/>
          <p:cNvSpPr>
            <a:spLocks noChangeArrowheads="1"/>
          </p:cNvSpPr>
          <p:nvPr/>
        </p:nvSpPr>
        <p:spPr bwMode="auto">
          <a:xfrm>
            <a:off x="2195736" y="1556792"/>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a:ln>
                  <a:solidFill>
                    <a:srgbClr val="000000"/>
                  </a:solidFill>
                </a:ln>
                <a:solidFill>
                  <a:srgbClr val="FFFFFF"/>
                </a:solidFill>
                <a:latin typeface="Arial Rounded MT Bold" pitchFamily="34" charset="0"/>
              </a:rPr>
              <a:t>Johannes-Evangelium </a:t>
            </a:r>
            <a:r>
              <a:rPr lang="de-CH" sz="2000" dirty="0" smtClean="0">
                <a:ln>
                  <a:solidFill>
                    <a:srgbClr val="000000"/>
                  </a:solidFill>
                </a:ln>
                <a:solidFill>
                  <a:srgbClr val="FFFFFF"/>
                </a:solidFill>
                <a:latin typeface="Arial Rounded MT Bold" pitchFamily="34" charset="0"/>
              </a:rPr>
              <a:t>16,14</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115057288"/>
      </p:ext>
    </p:extLst>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8000" b="-18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0" y="10359"/>
            <a:ext cx="9108504" cy="2554545"/>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„Ich bin der Weg, ich bin die </a:t>
            </a:r>
            <a:r>
              <a:rPr lang="de-CH" sz="4000" kern="1200" dirty="0" smtClean="0">
                <a:ln>
                  <a:solidFill>
                    <a:srgbClr val="000000"/>
                  </a:solidFill>
                </a:ln>
                <a:ea typeface="+mn-ea"/>
                <a:cs typeface="+mn-cs"/>
              </a:rPr>
              <a:t>Wahrheit, und</a:t>
            </a:r>
            <a:br>
              <a:rPr lang="de-CH" sz="4000" kern="1200" dirty="0" smtClean="0">
                <a:ln>
                  <a:solidFill>
                    <a:srgbClr val="000000"/>
                  </a:solidFill>
                </a:ln>
                <a:ea typeface="+mn-ea"/>
                <a:cs typeface="+mn-cs"/>
              </a:rPr>
            </a:br>
            <a:r>
              <a:rPr lang="de-CH" sz="4000" kern="1200" dirty="0" smtClean="0">
                <a:ln>
                  <a:solidFill>
                    <a:srgbClr val="000000"/>
                  </a:solidFill>
                </a:ln>
                <a:ea typeface="+mn-ea"/>
                <a:cs typeface="+mn-cs"/>
              </a:rPr>
              <a:t>ich bin</a:t>
            </a:r>
            <a:br>
              <a:rPr lang="de-CH" sz="4000" kern="1200" dirty="0" smtClean="0">
                <a:ln>
                  <a:solidFill>
                    <a:srgbClr val="000000"/>
                  </a:solidFill>
                </a:ln>
                <a:ea typeface="+mn-ea"/>
                <a:cs typeface="+mn-cs"/>
              </a:rPr>
            </a:br>
            <a:r>
              <a:rPr lang="de-CH" sz="4000" kern="1200" dirty="0" smtClean="0">
                <a:ln>
                  <a:solidFill>
                    <a:srgbClr val="000000"/>
                  </a:solidFill>
                </a:ln>
                <a:ea typeface="+mn-ea"/>
                <a:cs typeface="+mn-cs"/>
              </a:rPr>
              <a:t>das </a:t>
            </a:r>
            <a:r>
              <a:rPr lang="de-CH" sz="4000" kern="1200" dirty="0">
                <a:ln>
                  <a:solidFill>
                    <a:srgbClr val="000000"/>
                  </a:solidFill>
                </a:ln>
                <a:ea typeface="+mn-ea"/>
                <a:cs typeface="+mn-cs"/>
              </a:rPr>
              <a:t>Leben.“</a:t>
            </a:r>
          </a:p>
        </p:txBody>
      </p:sp>
      <p:sp>
        <p:nvSpPr>
          <p:cNvPr id="5" name="Rectangle 3"/>
          <p:cNvSpPr>
            <a:spLocks noChangeArrowheads="1"/>
          </p:cNvSpPr>
          <p:nvPr/>
        </p:nvSpPr>
        <p:spPr bwMode="auto">
          <a:xfrm>
            <a:off x="2411760" y="3933056"/>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smtClean="0">
                <a:ln>
                  <a:solidFill>
                    <a:srgbClr val="000000"/>
                  </a:solidFill>
                </a:ln>
                <a:solidFill>
                  <a:srgbClr val="FFFFFF"/>
                </a:solidFill>
                <a:latin typeface="Arial Rounded MT Bold" pitchFamily="34" charset="0"/>
              </a:rPr>
              <a:t>Johannes-Evangelium 14,6</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84231499"/>
      </p:ext>
    </p:extLst>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8353847" cy="1938992"/>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„In Christus sind alle Schätze der Weisheit und der Erkenntnis verborgen.“</a:t>
            </a:r>
          </a:p>
        </p:txBody>
      </p:sp>
      <p:sp>
        <p:nvSpPr>
          <p:cNvPr id="744451" name="Rectangle 3"/>
          <p:cNvSpPr>
            <a:spLocks noChangeArrowheads="1"/>
          </p:cNvSpPr>
          <p:nvPr/>
        </p:nvSpPr>
        <p:spPr bwMode="auto">
          <a:xfrm>
            <a:off x="2627784" y="1988840"/>
            <a:ext cx="5663803" cy="46166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400" dirty="0" smtClean="0">
                <a:ln>
                  <a:solidFill>
                    <a:srgbClr val="000000"/>
                  </a:solidFill>
                </a:ln>
                <a:solidFill>
                  <a:srgbClr val="FFFFFF"/>
                </a:solidFill>
                <a:latin typeface="Arial Rounded MT Bold" pitchFamily="34" charset="0"/>
              </a:rPr>
              <a:t>Kolosser-Brief 2,3</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96084696"/>
      </p:ext>
    </p:extLst>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7" y="44624"/>
            <a:ext cx="7488832" cy="2862322"/>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„Euch aber hat der, der heilig ist, Jesus Christus, seinen Geist gegeben, und durch diese Salbung habt ihr alle </a:t>
            </a:r>
            <a:r>
              <a:rPr lang="de-CH" sz="3600" kern="1200" dirty="0" smtClean="0">
                <a:ln>
                  <a:solidFill>
                    <a:srgbClr val="000000"/>
                  </a:solidFill>
                </a:ln>
                <a:ea typeface="+mn-ea"/>
                <a:cs typeface="+mn-cs"/>
              </a:rPr>
              <a:t>die</a:t>
            </a:r>
            <a:br>
              <a:rPr lang="de-CH" sz="3600" kern="1200" dirty="0" smtClean="0">
                <a:ln>
                  <a:solidFill>
                    <a:srgbClr val="000000"/>
                  </a:solidFill>
                </a:ln>
                <a:ea typeface="+mn-ea"/>
                <a:cs typeface="+mn-cs"/>
              </a:rPr>
            </a:br>
            <a:r>
              <a:rPr lang="de-CH" sz="3600" kern="1200" dirty="0" smtClean="0">
                <a:ln>
                  <a:solidFill>
                    <a:srgbClr val="000000"/>
                  </a:solidFill>
                </a:ln>
                <a:ea typeface="+mn-ea"/>
                <a:cs typeface="+mn-cs"/>
              </a:rPr>
              <a:t>nötige </a:t>
            </a:r>
            <a:r>
              <a:rPr lang="de-CH" sz="3600" kern="1200" dirty="0">
                <a:ln>
                  <a:solidFill>
                    <a:srgbClr val="000000"/>
                  </a:solidFill>
                </a:ln>
                <a:ea typeface="+mn-ea"/>
                <a:cs typeface="+mn-cs"/>
              </a:rPr>
              <a:t>Erkenntnis.“</a:t>
            </a:r>
          </a:p>
        </p:txBody>
      </p:sp>
      <p:sp>
        <p:nvSpPr>
          <p:cNvPr id="744451" name="Rectangle 3"/>
          <p:cNvSpPr>
            <a:spLocks noChangeArrowheads="1"/>
          </p:cNvSpPr>
          <p:nvPr/>
        </p:nvSpPr>
        <p:spPr bwMode="auto">
          <a:xfrm>
            <a:off x="3105806" y="2924944"/>
            <a:ext cx="5663803" cy="46166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400" dirty="0" smtClean="0">
                <a:ln>
                  <a:solidFill>
                    <a:srgbClr val="000000"/>
                  </a:solidFill>
                </a:ln>
                <a:solidFill>
                  <a:srgbClr val="FFFFFF"/>
                </a:solidFill>
                <a:latin typeface="Arial Rounded MT Bold" pitchFamily="34" charset="0"/>
              </a:rPr>
              <a:t>1.Johannes-Brief 2,20</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051760321"/>
      </p:ext>
    </p:extLst>
  </p:cSld>
  <p:clrMapOvr>
    <a:masterClrMapping/>
  </p:clrMapOvr>
  <p:transition spd="slow">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99749" name="Rectangle 5"/>
          <p:cNvSpPr>
            <a:spLocks noGrp="1" noChangeArrowheads="1"/>
          </p:cNvSpPr>
          <p:nvPr>
            <p:ph type="ctrTitle"/>
          </p:nvPr>
        </p:nvSpPr>
        <p:spPr>
          <a:xfrm>
            <a:off x="35496" y="116632"/>
            <a:ext cx="8928992" cy="1421928"/>
          </a:xfrm>
          <a:noFill/>
          <a:ln/>
        </p:spPr>
        <p:txBody>
          <a:bodyPr wrap="square" anchor="t">
            <a:spAutoFit/>
          </a:bodyPr>
          <a:lstStyle/>
          <a:p>
            <a:pPr marL="1117600" indent="-1117600" algn="l"/>
            <a:r>
              <a:rPr lang="de-DE" sz="5400" dirty="0" smtClean="0">
                <a:ln>
                  <a:solidFill>
                    <a:schemeClr val="accent3">
                      <a:lumMod val="10000"/>
                    </a:schemeClr>
                  </a:solidFill>
                </a:ln>
                <a:solidFill>
                  <a:schemeClr val="bg1"/>
                </a:solidFill>
              </a:rPr>
              <a:t>II.   Er stellt Jesus ins Zentrum</a:t>
            </a:r>
            <a:endParaRPr lang="de-CH" sz="5400" dirty="0">
              <a:ln>
                <a:solidFill>
                  <a:schemeClr val="accent3">
                    <a:lumMod val="10000"/>
                  </a:schemeClr>
                </a:solidFill>
              </a:ln>
              <a:solidFill>
                <a:schemeClr val="bg1"/>
              </a:solidFill>
            </a:endParaRPr>
          </a:p>
        </p:txBody>
      </p:sp>
    </p:spTree>
    <p:extLst>
      <p:ext uri="{BB962C8B-B14F-4D97-AF65-F5344CB8AC3E}">
        <p14:creationId xmlns:p14="http://schemas.microsoft.com/office/powerpoint/2010/main" val="1907183690"/>
      </p:ext>
    </p:extLst>
  </p:cSld>
  <p:clrMapOvr>
    <a:masterClrMapping/>
  </p:clrMapOvr>
  <p:transition spd="slow">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56813"/>
            <a:ext cx="8784976" cy="4524315"/>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200" kern="1200" dirty="0">
                <a:ln>
                  <a:solidFill>
                    <a:srgbClr val="000000"/>
                  </a:solidFill>
                </a:ln>
                <a:ea typeface="+mn-ea"/>
                <a:cs typeface="+mn-cs"/>
              </a:rPr>
              <a:t>„Der Dienst des Geistes ist </a:t>
            </a:r>
            <a:r>
              <a:rPr lang="de-CH" sz="3200" kern="1200" dirty="0" err="1">
                <a:ln>
                  <a:solidFill>
                    <a:srgbClr val="000000"/>
                  </a:solidFill>
                </a:ln>
                <a:ea typeface="+mn-ea"/>
                <a:cs typeface="+mn-cs"/>
              </a:rPr>
              <a:t>christozentrisch</a:t>
            </a:r>
            <a:r>
              <a:rPr lang="de-CH" sz="3200" kern="1200" dirty="0">
                <a:ln>
                  <a:solidFill>
                    <a:srgbClr val="000000"/>
                  </a:solidFill>
                </a:ln>
                <a:ea typeface="+mn-ea"/>
                <a:cs typeface="+mn-cs"/>
              </a:rPr>
              <a:t>. Genauso wie es die Aufgabe eines Teleskops ist, nicht sich selbst, sondern die Herrlichkeiten, die es sichtbar macht, zu enthüllen, so ist der artverwandte Dienst des Heiligen Geistes, hinter die Szenerie zurückzutreten und Christus denen zu enthüllen, die mit ihm durch den Glauben verbunden sind."</a:t>
            </a:r>
          </a:p>
        </p:txBody>
      </p:sp>
      <p:sp>
        <p:nvSpPr>
          <p:cNvPr id="744451" name="Rectangle 3"/>
          <p:cNvSpPr>
            <a:spLocks noChangeArrowheads="1"/>
          </p:cNvSpPr>
          <p:nvPr/>
        </p:nvSpPr>
        <p:spPr bwMode="auto">
          <a:xfrm>
            <a:off x="1043608" y="4725144"/>
            <a:ext cx="7896051"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smtClean="0">
                <a:ln>
                  <a:solidFill>
                    <a:srgbClr val="000000"/>
                  </a:solidFill>
                </a:ln>
                <a:solidFill>
                  <a:srgbClr val="FFFFFF"/>
                </a:solidFill>
                <a:latin typeface="Arial Rounded MT Bold" pitchFamily="34" charset="0"/>
              </a:rPr>
              <a:t>Oswald Sanders: Der Heilige Geist der Verheissung</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015024571"/>
      </p:ext>
    </p:extLst>
  </p:cSld>
  <p:clrMapOvr>
    <a:masterClrMapping/>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89337"/>
            <a:ext cx="8712968" cy="1323439"/>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„Er wird meine Herrlichkeit offenbaren.“</a:t>
            </a:r>
          </a:p>
        </p:txBody>
      </p:sp>
      <p:sp>
        <p:nvSpPr>
          <p:cNvPr id="5" name="Rectangle 3"/>
          <p:cNvSpPr>
            <a:spLocks noChangeArrowheads="1"/>
          </p:cNvSpPr>
          <p:nvPr/>
        </p:nvSpPr>
        <p:spPr bwMode="auto">
          <a:xfrm>
            <a:off x="1763688" y="1412776"/>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a:ln>
                  <a:solidFill>
                    <a:srgbClr val="000000"/>
                  </a:solidFill>
                </a:ln>
                <a:solidFill>
                  <a:srgbClr val="FFFFFF"/>
                </a:solidFill>
                <a:latin typeface="Arial Rounded MT Bold" pitchFamily="34" charset="0"/>
              </a:rPr>
              <a:t>Johannes-Evangelium </a:t>
            </a:r>
            <a:r>
              <a:rPr lang="de-CH" sz="2000" dirty="0" smtClean="0">
                <a:ln>
                  <a:solidFill>
                    <a:srgbClr val="000000"/>
                  </a:solidFill>
                </a:ln>
                <a:solidFill>
                  <a:srgbClr val="FFFFFF"/>
                </a:solidFill>
                <a:latin typeface="Arial Rounded MT Bold" pitchFamily="34" charset="0"/>
              </a:rPr>
              <a:t>16,14</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047818249"/>
      </p:ext>
    </p:extLst>
  </p:cSld>
  <p:clrMapOvr>
    <a:masterClrMapping/>
  </p:clrMapOvr>
  <p:transition spd="slow">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82367"/>
            <a:ext cx="8712968" cy="2554545"/>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„Er wird den Menschen die Augen öffnen für die Sünde, für die Gerechtigkeit und für das Gericht.“</a:t>
            </a:r>
          </a:p>
        </p:txBody>
      </p:sp>
      <p:sp>
        <p:nvSpPr>
          <p:cNvPr id="5" name="Rectangle 3"/>
          <p:cNvSpPr>
            <a:spLocks noChangeArrowheads="1"/>
          </p:cNvSpPr>
          <p:nvPr/>
        </p:nvSpPr>
        <p:spPr bwMode="auto">
          <a:xfrm>
            <a:off x="2004541" y="2596842"/>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a:ln>
                  <a:solidFill>
                    <a:srgbClr val="000000"/>
                  </a:solidFill>
                </a:ln>
                <a:solidFill>
                  <a:srgbClr val="FFFFFF"/>
                </a:solidFill>
                <a:latin typeface="Arial Rounded MT Bold" pitchFamily="34" charset="0"/>
              </a:rPr>
              <a:t>Johannes-Evangelium </a:t>
            </a:r>
            <a:r>
              <a:rPr lang="de-CH" sz="2000" dirty="0" smtClean="0">
                <a:ln>
                  <a:solidFill>
                    <a:srgbClr val="000000"/>
                  </a:solidFill>
                </a:ln>
                <a:solidFill>
                  <a:srgbClr val="FFFFFF"/>
                </a:solidFill>
                <a:latin typeface="Arial Rounded MT Bold" pitchFamily="34" charset="0"/>
              </a:rPr>
              <a:t>16,8</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337829607"/>
      </p:ext>
    </p:extLst>
  </p:cSld>
  <p:clrMapOvr>
    <a:masterClrMapping/>
  </p:clrMapOvr>
  <p:transition spd="slow">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39000" b="-39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7" y="45199"/>
            <a:ext cx="7992888" cy="4031873"/>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200" kern="1200" dirty="0">
                <a:ln>
                  <a:solidFill>
                    <a:srgbClr val="000000"/>
                  </a:solidFill>
                </a:ln>
                <a:ea typeface="+mn-ea"/>
                <a:cs typeface="+mn-cs"/>
              </a:rPr>
              <a:t>„Der Geist Gottes tritt mit Flehen und Seufzen für uns ein; er bringt das zum Ausdruck, was wir mit unseren Worten nicht sagen können. Auf diese Weise kommt er uns in unserer Schwachheit zu Hilfe, weil wir ja gar nicht wissen, wie wir beten sollen, um richtig zu beten.“</a:t>
            </a:r>
          </a:p>
        </p:txBody>
      </p:sp>
      <p:sp>
        <p:nvSpPr>
          <p:cNvPr id="744451" name="Rectangle 3"/>
          <p:cNvSpPr>
            <a:spLocks noChangeArrowheads="1"/>
          </p:cNvSpPr>
          <p:nvPr/>
        </p:nvSpPr>
        <p:spPr bwMode="auto">
          <a:xfrm>
            <a:off x="1259632" y="3933056"/>
            <a:ext cx="5663803" cy="46166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400" dirty="0" smtClean="0">
                <a:ln>
                  <a:solidFill>
                    <a:srgbClr val="000000"/>
                  </a:solidFill>
                </a:ln>
                <a:solidFill>
                  <a:srgbClr val="FFFFFF"/>
                </a:solidFill>
                <a:latin typeface="Arial Rounded MT Bold" pitchFamily="34" charset="0"/>
              </a:rPr>
              <a:t>Römer-Brief 8,26</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290089713"/>
      </p:ext>
    </p:extLst>
  </p:cSld>
  <p:clrMapOvr>
    <a:masterClrMapping/>
  </p:clrMapOvr>
  <p:transition spd="slow">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8712968" cy="2554545"/>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„Denn was er sagen wird, wird er nicht aus sich selbst heraus sagen; er wird das </a:t>
            </a:r>
            <a:r>
              <a:rPr lang="de-CH" sz="4000" kern="1200" dirty="0" smtClean="0">
                <a:ln>
                  <a:solidFill>
                    <a:srgbClr val="000000"/>
                  </a:solidFill>
                </a:ln>
                <a:ea typeface="+mn-ea"/>
                <a:cs typeface="+mn-cs"/>
              </a:rPr>
              <a:t>sagen,</a:t>
            </a:r>
            <a:br>
              <a:rPr lang="de-CH" sz="4000" kern="1200" dirty="0" smtClean="0">
                <a:ln>
                  <a:solidFill>
                    <a:srgbClr val="000000"/>
                  </a:solidFill>
                </a:ln>
                <a:ea typeface="+mn-ea"/>
                <a:cs typeface="+mn-cs"/>
              </a:rPr>
            </a:br>
            <a:r>
              <a:rPr lang="de-CH" sz="4000" kern="1200" dirty="0" smtClean="0">
                <a:ln>
                  <a:solidFill>
                    <a:srgbClr val="000000"/>
                  </a:solidFill>
                </a:ln>
                <a:ea typeface="+mn-ea"/>
                <a:cs typeface="+mn-cs"/>
              </a:rPr>
              <a:t>was </a:t>
            </a:r>
            <a:r>
              <a:rPr lang="de-CH" sz="4000" kern="1200" dirty="0">
                <a:ln>
                  <a:solidFill>
                    <a:srgbClr val="000000"/>
                  </a:solidFill>
                </a:ln>
                <a:ea typeface="+mn-ea"/>
                <a:cs typeface="+mn-cs"/>
              </a:rPr>
              <a:t>er hört.“</a:t>
            </a:r>
          </a:p>
        </p:txBody>
      </p:sp>
      <p:sp>
        <p:nvSpPr>
          <p:cNvPr id="5" name="Rectangle 3"/>
          <p:cNvSpPr>
            <a:spLocks noChangeArrowheads="1"/>
          </p:cNvSpPr>
          <p:nvPr/>
        </p:nvSpPr>
        <p:spPr bwMode="auto">
          <a:xfrm>
            <a:off x="2076549" y="2564904"/>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a:ln>
                  <a:solidFill>
                    <a:srgbClr val="000000"/>
                  </a:solidFill>
                </a:ln>
                <a:solidFill>
                  <a:srgbClr val="FFFFFF"/>
                </a:solidFill>
                <a:latin typeface="Arial Rounded MT Bold" pitchFamily="34" charset="0"/>
              </a:rPr>
              <a:t>Johannes-Evangelium </a:t>
            </a:r>
            <a:r>
              <a:rPr lang="de-CH" sz="2000" dirty="0" smtClean="0">
                <a:ln>
                  <a:solidFill>
                    <a:srgbClr val="000000"/>
                  </a:solidFill>
                </a:ln>
                <a:solidFill>
                  <a:srgbClr val="FFFFFF"/>
                </a:solidFill>
                <a:latin typeface="Arial Rounded MT Bold" pitchFamily="34" charset="0"/>
              </a:rPr>
              <a:t>16,13</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887916457"/>
      </p:ext>
    </p:extLst>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7061" y="142761"/>
            <a:ext cx="8643998" cy="2062103"/>
          </a:xfrm>
          <a:noFill/>
        </p:spPr>
        <p:txBody>
          <a:bodyPr wrap="square" anchor="t">
            <a:spAutoFit/>
          </a:bodyPr>
          <a:lstStyle/>
          <a:p>
            <a:pPr algn="l"/>
            <a:r>
              <a:rPr lang="de-CH" sz="8000" dirty="0" smtClean="0">
                <a:ln>
                  <a:solidFill>
                    <a:schemeClr val="accent3">
                      <a:lumMod val="10000"/>
                    </a:schemeClr>
                  </a:solidFill>
                </a:ln>
                <a:solidFill>
                  <a:schemeClr val="bg1"/>
                </a:solidFill>
              </a:rPr>
              <a:t>Der Heilige Geist ist gebunden</a:t>
            </a:r>
            <a:endParaRPr lang="de-CH" sz="8000" dirty="0">
              <a:ln>
                <a:solidFill>
                  <a:schemeClr val="accent3">
                    <a:lumMod val="10000"/>
                  </a:schemeClr>
                </a:solidFill>
              </a:ln>
              <a:solidFill>
                <a:schemeClr val="bg1"/>
              </a:solidFill>
            </a:endParaRPr>
          </a:p>
        </p:txBody>
      </p:sp>
      <p:sp>
        <p:nvSpPr>
          <p:cNvPr id="51203" name="Rectangle 3"/>
          <p:cNvSpPr>
            <a:spLocks noGrp="1" noChangeArrowheads="1"/>
          </p:cNvSpPr>
          <p:nvPr>
            <p:ph type="subTitle" idx="1"/>
          </p:nvPr>
        </p:nvSpPr>
        <p:spPr>
          <a:xfrm>
            <a:off x="34770" y="5673170"/>
            <a:ext cx="8929718" cy="1068198"/>
          </a:xfrm>
        </p:spPr>
        <p:txBody>
          <a:bodyPr/>
          <a:lstStyle/>
          <a:p>
            <a:pPr algn="l"/>
            <a:r>
              <a:rPr lang="de-CH" sz="2800" dirty="0">
                <a:ln>
                  <a:solidFill>
                    <a:schemeClr val="accent3">
                      <a:lumMod val="10000"/>
                    </a:schemeClr>
                  </a:solidFill>
                </a:ln>
              </a:rPr>
              <a:t>Reihe:</a:t>
            </a:r>
            <a:br>
              <a:rPr lang="de-CH" sz="2800" dirty="0">
                <a:ln>
                  <a:solidFill>
                    <a:schemeClr val="accent3">
                      <a:lumMod val="10000"/>
                    </a:schemeClr>
                  </a:solidFill>
                </a:ln>
              </a:rPr>
            </a:br>
            <a:r>
              <a:rPr lang="de-CH" sz="2800" dirty="0" smtClean="0">
                <a:ln>
                  <a:solidFill>
                    <a:schemeClr val="accent3">
                      <a:lumMod val="10000"/>
                    </a:schemeClr>
                  </a:solidFill>
                </a:ln>
              </a:rPr>
              <a:t>Was Jesus über den Heiligen Geist sagt (Teil 3/3)</a:t>
            </a:r>
            <a:endParaRPr lang="de-CH" sz="2800" dirty="0">
              <a:ln>
                <a:solidFill>
                  <a:schemeClr val="accent3">
                    <a:lumMod val="10000"/>
                  </a:schemeClr>
                </a:solidFill>
              </a:ln>
            </a:endParaRPr>
          </a:p>
        </p:txBody>
      </p:sp>
      <p:sp>
        <p:nvSpPr>
          <p:cNvPr id="4" name="Rectangle 3"/>
          <p:cNvSpPr txBox="1">
            <a:spLocks noChangeArrowheads="1"/>
          </p:cNvSpPr>
          <p:nvPr/>
        </p:nvSpPr>
        <p:spPr bwMode="auto">
          <a:xfrm>
            <a:off x="22796" y="3213100"/>
            <a:ext cx="8929718" cy="648072"/>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Tx/>
              <a:buNone/>
              <a:defRPr sz="3200">
                <a:solidFill>
                  <a:srgbClr val="FFFFFF"/>
                </a:solidFill>
                <a:latin typeface="Arial Rounded MT Bold" pitchFamily="34" charset="0"/>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r"/>
            <a:r>
              <a:rPr lang="de-CH" sz="2400" dirty="0" smtClean="0">
                <a:ln>
                  <a:solidFill>
                    <a:schemeClr val="accent3">
                      <a:lumMod val="10000"/>
                    </a:schemeClr>
                  </a:solidFill>
                </a:ln>
              </a:rPr>
              <a:t>Johannes-Evangelium 16,12-15</a:t>
            </a:r>
            <a:endParaRPr lang="de-CH" sz="2400" dirty="0">
              <a:ln>
                <a:solidFill>
                  <a:schemeClr val="accent3">
                    <a:lumMod val="10000"/>
                  </a:schemeClr>
                </a:solidFill>
              </a:ln>
            </a:endParaRPr>
          </a:p>
        </p:txBody>
      </p:sp>
    </p:spTree>
    <p:extLst>
      <p:ext uri="{BB962C8B-B14F-4D97-AF65-F5344CB8AC3E}">
        <p14:creationId xmlns:p14="http://schemas.microsoft.com/office/powerpoint/2010/main" val="1820018998"/>
      </p:ext>
    </p:extLst>
  </p:cSld>
  <p:clrMapOvr>
    <a:masterClrMapping/>
  </p:clrMapOvr>
  <p:transition spd="slow">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8712968" cy="1323439"/>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„Was er euch verkünden wird, empfängt er von mir.“</a:t>
            </a:r>
          </a:p>
        </p:txBody>
      </p:sp>
      <p:sp>
        <p:nvSpPr>
          <p:cNvPr id="5" name="Rectangle 3"/>
          <p:cNvSpPr>
            <a:spLocks noChangeArrowheads="1"/>
          </p:cNvSpPr>
          <p:nvPr/>
        </p:nvSpPr>
        <p:spPr bwMode="auto">
          <a:xfrm>
            <a:off x="1788517" y="1484784"/>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a:ln>
                  <a:solidFill>
                    <a:srgbClr val="000000"/>
                  </a:solidFill>
                </a:ln>
                <a:solidFill>
                  <a:srgbClr val="FFFFFF"/>
                </a:solidFill>
                <a:latin typeface="Arial Rounded MT Bold" pitchFamily="34" charset="0"/>
              </a:rPr>
              <a:t>Johannes-Evangelium </a:t>
            </a:r>
            <a:r>
              <a:rPr lang="de-CH" sz="2000" dirty="0" smtClean="0">
                <a:ln>
                  <a:solidFill>
                    <a:srgbClr val="000000"/>
                  </a:solidFill>
                </a:ln>
                <a:solidFill>
                  <a:srgbClr val="FFFFFF"/>
                </a:solidFill>
                <a:latin typeface="Arial Rounded MT Bold" pitchFamily="34" charset="0"/>
              </a:rPr>
              <a:t>16,14</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419311191"/>
      </p:ext>
    </p:extLst>
  </p:cSld>
  <p:clrMapOvr>
    <a:masterClrMapping/>
  </p:clrMapOvr>
  <p:transition spd="slow">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82367"/>
            <a:ext cx="8712968" cy="2554545"/>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„Alles, was der Vater hat, gehört auch mir. Aus diesem Grund sage ich: Was er euch verkünden wird, empfängt er von mir.“</a:t>
            </a:r>
          </a:p>
        </p:txBody>
      </p:sp>
      <p:sp>
        <p:nvSpPr>
          <p:cNvPr id="5" name="Rectangle 3"/>
          <p:cNvSpPr>
            <a:spLocks noChangeArrowheads="1"/>
          </p:cNvSpPr>
          <p:nvPr/>
        </p:nvSpPr>
        <p:spPr bwMode="auto">
          <a:xfrm>
            <a:off x="2195736" y="2708920"/>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a:ln>
                  <a:solidFill>
                    <a:srgbClr val="000000"/>
                  </a:solidFill>
                </a:ln>
                <a:solidFill>
                  <a:srgbClr val="FFFFFF"/>
                </a:solidFill>
                <a:latin typeface="Arial Rounded MT Bold" pitchFamily="34" charset="0"/>
              </a:rPr>
              <a:t>Johannes-Evangelium </a:t>
            </a:r>
            <a:r>
              <a:rPr lang="de-CH" sz="2000" dirty="0" smtClean="0">
                <a:ln>
                  <a:solidFill>
                    <a:srgbClr val="000000"/>
                  </a:solidFill>
                </a:ln>
                <a:solidFill>
                  <a:srgbClr val="FFFFFF"/>
                </a:solidFill>
                <a:latin typeface="Arial Rounded MT Bold" pitchFamily="34" charset="0"/>
              </a:rPr>
              <a:t>16,15</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711491959"/>
      </p:ext>
    </p:extLst>
  </p:cSld>
  <p:clrMapOvr>
    <a:masterClrMapping/>
  </p:clrMapOvr>
  <p:transition spd="slow">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431800" y="404813"/>
            <a:ext cx="7092950" cy="1152525"/>
          </a:xfrm>
        </p:spPr>
        <p:txBody>
          <a:bodyPr/>
          <a:lstStyle/>
          <a:p>
            <a:pPr algn="l"/>
            <a:r>
              <a:rPr lang="de-CH" sz="6600" dirty="0">
                <a:ln>
                  <a:solidFill>
                    <a:schemeClr val="accent3">
                      <a:lumMod val="10000"/>
                    </a:schemeClr>
                  </a:solidFill>
                </a:ln>
                <a:solidFill>
                  <a:schemeClr val="bg1"/>
                </a:solidFill>
              </a:rPr>
              <a:t>Schlussgedanke</a:t>
            </a:r>
            <a:r>
              <a:rPr lang="de-DE" sz="6600" dirty="0">
                <a:ln>
                  <a:solidFill>
                    <a:schemeClr val="accent3">
                      <a:lumMod val="10000"/>
                    </a:schemeClr>
                  </a:solidFill>
                </a:ln>
                <a:solidFill>
                  <a:schemeClr val="bg1"/>
                </a:solidFill>
              </a:rPr>
              <a:t> </a:t>
            </a:r>
            <a:endParaRPr lang="de-CH" sz="6600" dirty="0">
              <a:ln>
                <a:solidFill>
                  <a:schemeClr val="accent3">
                    <a:lumMod val="10000"/>
                  </a:schemeClr>
                </a:solidFill>
              </a:ln>
              <a:solidFill>
                <a:schemeClr val="bg1"/>
              </a:solidFill>
            </a:endParaRPr>
          </a:p>
        </p:txBody>
      </p:sp>
    </p:spTree>
  </p:cSld>
  <p:clrMapOvr>
    <a:masterClrMapping/>
  </p:clrMapOvr>
  <p:transition spd="slow">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8928992" cy="1323439"/>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„Nur wenn der Sohn euch frei macht, seid ihr wirklich frei.“</a:t>
            </a:r>
          </a:p>
        </p:txBody>
      </p:sp>
      <p:sp>
        <p:nvSpPr>
          <p:cNvPr id="744451" name="Rectangle 3"/>
          <p:cNvSpPr>
            <a:spLocks noChangeArrowheads="1"/>
          </p:cNvSpPr>
          <p:nvPr/>
        </p:nvSpPr>
        <p:spPr bwMode="auto">
          <a:xfrm>
            <a:off x="3563888" y="1772816"/>
            <a:ext cx="5303763" cy="46166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400" dirty="0" smtClean="0">
                <a:ln>
                  <a:solidFill>
                    <a:srgbClr val="000000"/>
                  </a:solidFill>
                </a:ln>
                <a:solidFill>
                  <a:srgbClr val="FFFFFF"/>
                </a:solidFill>
                <a:latin typeface="Arial Rounded MT Bold" pitchFamily="34" charset="0"/>
              </a:rPr>
              <a:t>Johannes-Evangelium 8,36</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791159719"/>
      </p:ext>
    </p:extLst>
  </p:cSld>
  <p:clrMapOvr>
    <a:masterClrMapping/>
  </p:clrMapOvr>
  <p:transition spd="slow">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8928992" cy="1323439"/>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„Wo der Geist des Herrn </a:t>
            </a:r>
            <a:r>
              <a:rPr lang="de-CH" sz="4000" kern="1200" dirty="0" smtClean="0">
                <a:ln>
                  <a:solidFill>
                    <a:srgbClr val="000000"/>
                  </a:solidFill>
                </a:ln>
                <a:ea typeface="+mn-ea"/>
                <a:cs typeface="+mn-cs"/>
              </a:rPr>
              <a:t>ist,</a:t>
            </a:r>
            <a:br>
              <a:rPr lang="de-CH" sz="4000" kern="1200" dirty="0" smtClean="0">
                <a:ln>
                  <a:solidFill>
                    <a:srgbClr val="000000"/>
                  </a:solidFill>
                </a:ln>
                <a:ea typeface="+mn-ea"/>
                <a:cs typeface="+mn-cs"/>
              </a:rPr>
            </a:br>
            <a:r>
              <a:rPr lang="de-CH" sz="4000" kern="1200" dirty="0" smtClean="0">
                <a:ln>
                  <a:solidFill>
                    <a:srgbClr val="000000"/>
                  </a:solidFill>
                </a:ln>
                <a:ea typeface="+mn-ea"/>
                <a:cs typeface="+mn-cs"/>
              </a:rPr>
              <a:t>da </a:t>
            </a:r>
            <a:r>
              <a:rPr lang="de-CH" sz="4000" kern="1200" dirty="0">
                <a:ln>
                  <a:solidFill>
                    <a:srgbClr val="000000"/>
                  </a:solidFill>
                </a:ln>
                <a:ea typeface="+mn-ea"/>
                <a:cs typeface="+mn-cs"/>
              </a:rPr>
              <a:t>ist Freiheit.“</a:t>
            </a:r>
          </a:p>
        </p:txBody>
      </p:sp>
      <p:sp>
        <p:nvSpPr>
          <p:cNvPr id="744451" name="Rectangle 3"/>
          <p:cNvSpPr>
            <a:spLocks noChangeArrowheads="1"/>
          </p:cNvSpPr>
          <p:nvPr/>
        </p:nvSpPr>
        <p:spPr bwMode="auto">
          <a:xfrm>
            <a:off x="3347864" y="1484784"/>
            <a:ext cx="5303763" cy="46166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400" dirty="0" smtClean="0">
                <a:ln>
                  <a:solidFill>
                    <a:srgbClr val="000000"/>
                  </a:solidFill>
                </a:ln>
                <a:solidFill>
                  <a:srgbClr val="FFFFFF"/>
                </a:solidFill>
                <a:latin typeface="Arial Rounded MT Bold" pitchFamily="34" charset="0"/>
              </a:rPr>
              <a:t>2.Korinther-Brief 3,17</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320857404"/>
      </p:ext>
    </p:extLst>
  </p:cSld>
  <p:clrMapOvr>
    <a:masterClrMapping/>
  </p:clrMapOvr>
  <p:transition spd="slow">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2877"/>
            <a:ext cx="8928992" cy="3170099"/>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„Lasst in eurem Eifer nicht nach, sondern lasst das Feuer des Heiligen Geistes in </a:t>
            </a:r>
            <a:r>
              <a:rPr lang="de-CH" sz="4000" kern="1200" dirty="0" smtClean="0">
                <a:ln>
                  <a:solidFill>
                    <a:srgbClr val="000000"/>
                  </a:solidFill>
                </a:ln>
                <a:ea typeface="+mn-ea"/>
                <a:cs typeface="+mn-cs"/>
              </a:rPr>
              <a:t>euch</a:t>
            </a:r>
            <a:br>
              <a:rPr lang="de-CH" sz="4000" kern="1200" dirty="0" smtClean="0">
                <a:ln>
                  <a:solidFill>
                    <a:srgbClr val="000000"/>
                  </a:solidFill>
                </a:ln>
                <a:ea typeface="+mn-ea"/>
                <a:cs typeface="+mn-cs"/>
              </a:rPr>
            </a:br>
            <a:r>
              <a:rPr lang="de-CH" sz="4000" kern="1200" dirty="0" smtClean="0">
                <a:ln>
                  <a:solidFill>
                    <a:srgbClr val="000000"/>
                  </a:solidFill>
                </a:ln>
                <a:ea typeface="+mn-ea"/>
                <a:cs typeface="+mn-cs"/>
              </a:rPr>
              <a:t>immer </a:t>
            </a:r>
            <a:r>
              <a:rPr lang="de-CH" sz="4000" kern="1200" dirty="0">
                <a:ln>
                  <a:solidFill>
                    <a:srgbClr val="000000"/>
                  </a:solidFill>
                </a:ln>
                <a:ea typeface="+mn-ea"/>
                <a:cs typeface="+mn-cs"/>
              </a:rPr>
              <a:t>stärker </a:t>
            </a:r>
            <a:r>
              <a:rPr lang="de-CH" sz="4000" kern="1200" dirty="0" smtClean="0">
                <a:ln>
                  <a:solidFill>
                    <a:srgbClr val="000000"/>
                  </a:solidFill>
                </a:ln>
                <a:ea typeface="+mn-ea"/>
                <a:cs typeface="+mn-cs"/>
              </a:rPr>
              <a:t>werden.</a:t>
            </a:r>
            <a:br>
              <a:rPr lang="de-CH" sz="4000" kern="1200" dirty="0" smtClean="0">
                <a:ln>
                  <a:solidFill>
                    <a:srgbClr val="000000"/>
                  </a:solidFill>
                </a:ln>
                <a:ea typeface="+mn-ea"/>
                <a:cs typeface="+mn-cs"/>
              </a:rPr>
            </a:br>
            <a:r>
              <a:rPr lang="de-CH" sz="4000" kern="1200" dirty="0" smtClean="0">
                <a:ln>
                  <a:solidFill>
                    <a:srgbClr val="000000"/>
                  </a:solidFill>
                </a:ln>
                <a:ea typeface="+mn-ea"/>
                <a:cs typeface="+mn-cs"/>
              </a:rPr>
              <a:t>Dient </a:t>
            </a:r>
            <a:r>
              <a:rPr lang="de-CH" sz="4000" kern="1200" dirty="0">
                <a:ln>
                  <a:solidFill>
                    <a:srgbClr val="000000"/>
                  </a:solidFill>
                </a:ln>
                <a:ea typeface="+mn-ea"/>
                <a:cs typeface="+mn-cs"/>
              </a:rPr>
              <a:t>dem Herrn.“</a:t>
            </a:r>
          </a:p>
        </p:txBody>
      </p:sp>
      <p:sp>
        <p:nvSpPr>
          <p:cNvPr id="744451" name="Rectangle 3"/>
          <p:cNvSpPr>
            <a:spLocks noChangeArrowheads="1"/>
          </p:cNvSpPr>
          <p:nvPr/>
        </p:nvSpPr>
        <p:spPr bwMode="auto">
          <a:xfrm>
            <a:off x="2652613" y="3140968"/>
            <a:ext cx="5303763" cy="46166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400" dirty="0" smtClean="0">
                <a:ln>
                  <a:solidFill>
                    <a:srgbClr val="000000"/>
                  </a:solidFill>
                </a:ln>
                <a:solidFill>
                  <a:srgbClr val="FFFFFF"/>
                </a:solidFill>
                <a:latin typeface="Arial Rounded MT Bold" pitchFamily="34" charset="0"/>
              </a:rPr>
              <a:t>Römer-Brief 12,11</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4187951283"/>
      </p:ext>
    </p:extLst>
  </p:cSld>
  <p:clrMapOvr>
    <a:masterClrMapping/>
  </p:clrMapOvr>
  <p:transition spd="slow">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Tree>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3000" b="-3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62622"/>
            <a:ext cx="8424936" cy="2862322"/>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„Der Wind weht, wo er will. Du hörst zwar sein Rauschen, aber woher er kommt und wohin er geht, weisst du nicht. So ist es bei jedem, der aus dem Geist geboren ist.“</a:t>
            </a:r>
          </a:p>
        </p:txBody>
      </p:sp>
      <p:sp>
        <p:nvSpPr>
          <p:cNvPr id="5" name="Rectangle 3"/>
          <p:cNvSpPr>
            <a:spLocks noChangeArrowheads="1"/>
          </p:cNvSpPr>
          <p:nvPr/>
        </p:nvSpPr>
        <p:spPr bwMode="auto">
          <a:xfrm>
            <a:off x="2483768" y="2852936"/>
            <a:ext cx="6383883" cy="46166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400" dirty="0" smtClean="0">
                <a:ln>
                  <a:solidFill>
                    <a:srgbClr val="000000"/>
                  </a:solidFill>
                </a:ln>
                <a:solidFill>
                  <a:srgbClr val="FFFFFF"/>
                </a:solidFill>
                <a:latin typeface="Arial Rounded MT Bold" pitchFamily="34" charset="0"/>
              </a:rPr>
              <a:t>Johannes-Evangelium 3,8</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467827013"/>
      </p:ext>
    </p:extLst>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8065467" cy="2554545"/>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„Denn als ihr Sklaven der Sünde wart, da wart ihr der </a:t>
            </a:r>
            <a:r>
              <a:rPr lang="de-CH" sz="4000" kern="1200" dirty="0" smtClean="0">
                <a:ln>
                  <a:solidFill>
                    <a:srgbClr val="000000"/>
                  </a:solidFill>
                </a:ln>
                <a:ea typeface="+mn-ea"/>
                <a:cs typeface="+mn-cs"/>
              </a:rPr>
              <a:t>Gerechtigkeit</a:t>
            </a:r>
            <a:br>
              <a:rPr lang="de-CH" sz="4000" kern="1200" dirty="0" smtClean="0">
                <a:ln>
                  <a:solidFill>
                    <a:srgbClr val="000000"/>
                  </a:solidFill>
                </a:ln>
                <a:ea typeface="+mn-ea"/>
                <a:cs typeface="+mn-cs"/>
              </a:rPr>
            </a:br>
            <a:r>
              <a:rPr lang="de-CH" sz="4000" kern="1200" dirty="0" smtClean="0">
                <a:ln>
                  <a:solidFill>
                    <a:srgbClr val="000000"/>
                  </a:solidFill>
                </a:ln>
                <a:ea typeface="+mn-ea"/>
                <a:cs typeface="+mn-cs"/>
              </a:rPr>
              <a:t>gegenüber </a:t>
            </a:r>
            <a:r>
              <a:rPr lang="de-CH" sz="4000" kern="1200" dirty="0">
                <a:ln>
                  <a:solidFill>
                    <a:srgbClr val="000000"/>
                  </a:solidFill>
                </a:ln>
                <a:ea typeface="+mn-ea"/>
                <a:cs typeface="+mn-cs"/>
              </a:rPr>
              <a:t>frei.“</a:t>
            </a:r>
          </a:p>
        </p:txBody>
      </p:sp>
      <p:sp>
        <p:nvSpPr>
          <p:cNvPr id="5" name="Rectangle 3"/>
          <p:cNvSpPr>
            <a:spLocks noChangeArrowheads="1"/>
          </p:cNvSpPr>
          <p:nvPr/>
        </p:nvSpPr>
        <p:spPr bwMode="auto">
          <a:xfrm>
            <a:off x="1619672" y="2463279"/>
            <a:ext cx="6383883" cy="46166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400" dirty="0" smtClean="0">
                <a:ln>
                  <a:solidFill>
                    <a:srgbClr val="000000"/>
                  </a:solidFill>
                </a:ln>
                <a:solidFill>
                  <a:srgbClr val="FFFFFF"/>
                </a:solidFill>
                <a:latin typeface="Arial Rounded MT Bold" pitchFamily="34" charset="0"/>
              </a:rPr>
              <a:t>Römer-Brief 6,20</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163359887"/>
      </p:ext>
    </p:extLst>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8065467" cy="3785652"/>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„Jetzt, da ihr aus der Macht der Sünde befreit und zu Sklaven Gottes geworden seid, habt ihr einen Gewinn, der zu eurer Heiligung führt und das ewige Leben bringt.“</a:t>
            </a:r>
          </a:p>
        </p:txBody>
      </p:sp>
      <p:sp>
        <p:nvSpPr>
          <p:cNvPr id="5" name="Rectangle 3"/>
          <p:cNvSpPr>
            <a:spLocks noChangeArrowheads="1"/>
          </p:cNvSpPr>
          <p:nvPr/>
        </p:nvSpPr>
        <p:spPr bwMode="auto">
          <a:xfrm>
            <a:off x="2123728" y="3789040"/>
            <a:ext cx="6383883" cy="46166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400" dirty="0" smtClean="0">
                <a:ln>
                  <a:solidFill>
                    <a:srgbClr val="000000"/>
                  </a:solidFill>
                </a:ln>
                <a:solidFill>
                  <a:srgbClr val="FFFFFF"/>
                </a:solidFill>
                <a:latin typeface="Arial Rounded MT Bold" pitchFamily="34" charset="0"/>
              </a:rPr>
              <a:t>Römer-Brief 6,22</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020525253"/>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7" y="35907"/>
            <a:ext cx="7200799" cy="4401205"/>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„Denn der Lohn, den die Sünde zahlt, ist der Tod; aber das Geschenk, das Gott uns in seiner Gnade macht, ist das </a:t>
            </a:r>
            <a:r>
              <a:rPr lang="de-CH" sz="4000" kern="1200" dirty="0" smtClean="0">
                <a:ln>
                  <a:solidFill>
                    <a:srgbClr val="000000"/>
                  </a:solidFill>
                </a:ln>
                <a:ea typeface="+mn-ea"/>
                <a:cs typeface="+mn-cs"/>
              </a:rPr>
              <a:t>ewige Leben </a:t>
            </a:r>
            <a:r>
              <a:rPr lang="de-CH" sz="4000" kern="1200" dirty="0">
                <a:ln>
                  <a:solidFill>
                    <a:srgbClr val="000000"/>
                  </a:solidFill>
                </a:ln>
                <a:ea typeface="+mn-ea"/>
                <a:cs typeface="+mn-cs"/>
              </a:rPr>
              <a:t>in Jesus </a:t>
            </a:r>
            <a:r>
              <a:rPr lang="de-CH" sz="4000" kern="1200" dirty="0" smtClean="0">
                <a:ln>
                  <a:solidFill>
                    <a:srgbClr val="000000"/>
                  </a:solidFill>
                </a:ln>
                <a:ea typeface="+mn-ea"/>
                <a:cs typeface="+mn-cs"/>
              </a:rPr>
              <a:t>Christus,</a:t>
            </a:r>
            <a:br>
              <a:rPr lang="de-CH" sz="4000" kern="1200" dirty="0" smtClean="0">
                <a:ln>
                  <a:solidFill>
                    <a:srgbClr val="000000"/>
                  </a:solidFill>
                </a:ln>
                <a:ea typeface="+mn-ea"/>
                <a:cs typeface="+mn-cs"/>
              </a:rPr>
            </a:br>
            <a:r>
              <a:rPr lang="de-CH" sz="4000" kern="1200" dirty="0" smtClean="0">
                <a:ln>
                  <a:solidFill>
                    <a:srgbClr val="000000"/>
                  </a:solidFill>
                </a:ln>
                <a:ea typeface="+mn-ea"/>
                <a:cs typeface="+mn-cs"/>
              </a:rPr>
              <a:t>unserem </a:t>
            </a:r>
            <a:r>
              <a:rPr lang="de-CH" sz="4000" kern="1200" dirty="0">
                <a:ln>
                  <a:solidFill>
                    <a:srgbClr val="000000"/>
                  </a:solidFill>
                </a:ln>
                <a:ea typeface="+mn-ea"/>
                <a:cs typeface="+mn-cs"/>
              </a:rPr>
              <a:t>Herrn.“</a:t>
            </a:r>
          </a:p>
        </p:txBody>
      </p:sp>
      <p:sp>
        <p:nvSpPr>
          <p:cNvPr id="5" name="Rectangle 3"/>
          <p:cNvSpPr>
            <a:spLocks noChangeArrowheads="1"/>
          </p:cNvSpPr>
          <p:nvPr/>
        </p:nvSpPr>
        <p:spPr bwMode="auto">
          <a:xfrm>
            <a:off x="1835696" y="3861048"/>
            <a:ext cx="6383883" cy="46166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400" dirty="0" smtClean="0">
                <a:ln>
                  <a:solidFill>
                    <a:srgbClr val="000000"/>
                  </a:solidFill>
                </a:ln>
                <a:solidFill>
                  <a:srgbClr val="FFFFFF"/>
                </a:solidFill>
                <a:latin typeface="Arial Rounded MT Bold" pitchFamily="34" charset="0"/>
              </a:rPr>
              <a:t>Römer-Brief 6,23</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876981827"/>
      </p:ext>
    </p:extLst>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8712968" cy="1323439"/>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„Ich hätte euch noch viel zu sagen, aber ihr wärt jetzt überfordert.“</a:t>
            </a:r>
          </a:p>
        </p:txBody>
      </p:sp>
      <p:sp>
        <p:nvSpPr>
          <p:cNvPr id="5" name="Rectangle 3"/>
          <p:cNvSpPr>
            <a:spLocks noChangeArrowheads="1"/>
          </p:cNvSpPr>
          <p:nvPr/>
        </p:nvSpPr>
        <p:spPr bwMode="auto">
          <a:xfrm>
            <a:off x="2148557" y="1628800"/>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a:ln>
                  <a:solidFill>
                    <a:srgbClr val="000000"/>
                  </a:solidFill>
                </a:ln>
                <a:solidFill>
                  <a:srgbClr val="FFFFFF"/>
                </a:solidFill>
                <a:latin typeface="Arial Rounded MT Bold" pitchFamily="34" charset="0"/>
              </a:rPr>
              <a:t>Johannes-Evangelium </a:t>
            </a:r>
            <a:r>
              <a:rPr lang="de-CH" sz="2000" dirty="0" smtClean="0">
                <a:ln>
                  <a:solidFill>
                    <a:srgbClr val="000000"/>
                  </a:solidFill>
                </a:ln>
                <a:solidFill>
                  <a:srgbClr val="FFFFFF"/>
                </a:solidFill>
                <a:latin typeface="Arial Rounded MT Bold" pitchFamily="34" charset="0"/>
              </a:rPr>
              <a:t>16,12</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062055104"/>
      </p:ext>
    </p:extLst>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9001000" cy="3970318"/>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„Doch wenn der Helfer kommt, der Geist der Wahrheit, wird er euch zum vollen Verständnis der Wahrheit führen. Denn was er sagen wird, wird er nicht aus sich selbst heraus sagen; er wird das sagen, was er hört. Und er wird euch die zukünftigen Dinge verkünden.“</a:t>
            </a:r>
          </a:p>
        </p:txBody>
      </p:sp>
      <p:sp>
        <p:nvSpPr>
          <p:cNvPr id="5" name="Rectangle 3"/>
          <p:cNvSpPr>
            <a:spLocks noChangeArrowheads="1"/>
          </p:cNvSpPr>
          <p:nvPr/>
        </p:nvSpPr>
        <p:spPr bwMode="auto">
          <a:xfrm>
            <a:off x="2493640" y="4221088"/>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a:ln>
                  <a:solidFill>
                    <a:srgbClr val="000000"/>
                  </a:solidFill>
                </a:ln>
                <a:solidFill>
                  <a:srgbClr val="FFFFFF"/>
                </a:solidFill>
                <a:latin typeface="Arial Rounded MT Bold" pitchFamily="34" charset="0"/>
              </a:rPr>
              <a:t>Johannes-Evangelium </a:t>
            </a:r>
            <a:r>
              <a:rPr lang="de-CH" sz="2000" dirty="0" smtClean="0">
                <a:ln>
                  <a:solidFill>
                    <a:srgbClr val="000000"/>
                  </a:solidFill>
                </a:ln>
                <a:solidFill>
                  <a:srgbClr val="FFFFFF"/>
                </a:solidFill>
                <a:latin typeface="Arial Rounded MT Bold" pitchFamily="34" charset="0"/>
              </a:rPr>
              <a:t>16,13</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719006229"/>
      </p:ext>
    </p:extLst>
  </p:cSld>
  <p:clrMapOvr>
    <a:masterClrMapping/>
  </p:clrMapOvr>
  <p:transition spd="slow">
    <p:wipe dir="r"/>
  </p:transition>
  <p:timing>
    <p:tnLst>
      <p:par>
        <p:cTn id="1" dur="indefinite" restart="never" nodeType="tmRoot"/>
      </p:par>
    </p:tnLst>
  </p:timing>
</p:sld>
</file>

<file path=ppt/theme/theme1.xml><?xml version="1.0" encoding="utf-8"?>
<a:theme xmlns:a="http://schemas.openxmlformats.org/drawingml/2006/main" name="01072134">
  <a:themeElements>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01072134">
      <a:majorFont>
        <a:latin typeface="Arial Rounded MT Bold"/>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lnDef>
  </a:objectDefaults>
  <a:extraClrSchemeLst>
    <a:extraClrScheme>
      <a:clrScheme name="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01072134">
  <a:themeElements>
    <a:clrScheme name="1_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1_01072134">
      <a:majorFont>
        <a:latin typeface="Arial Rounded MT Bold"/>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lnDef>
  </a:objectDefaults>
  <a:extraClrSchemeLst>
    <a:extraClrScheme>
      <a:clrScheme name="1_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1_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1_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1_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1_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1_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1_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1_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1_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1_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1_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1_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1_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01072134">
  <a:themeElements>
    <a:clrScheme name="1_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1_01072134">
      <a:majorFont>
        <a:latin typeface="Arial Rounded MT Bold"/>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lnDef>
  </a:objectDefaults>
  <a:extraClrSchemeLst>
    <a:extraClrScheme>
      <a:clrScheme name="1_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1_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1_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1_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1_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1_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1_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1_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1_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1_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1_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1_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1_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774</Words>
  <Application>Microsoft Office PowerPoint</Application>
  <PresentationFormat>Bildschirmpräsentation (4:3)</PresentationFormat>
  <Paragraphs>67</Paragraphs>
  <Slides>36</Slides>
  <Notes>0</Notes>
  <HiddenSlides>0</HiddenSlides>
  <MMClips>0</MMClips>
  <ScaleCrop>false</ScaleCrop>
  <HeadingPairs>
    <vt:vector size="4" baseType="variant">
      <vt:variant>
        <vt:lpstr>Design</vt:lpstr>
      </vt:variant>
      <vt:variant>
        <vt:i4>3</vt:i4>
      </vt:variant>
      <vt:variant>
        <vt:lpstr>Folientitel</vt:lpstr>
      </vt:variant>
      <vt:variant>
        <vt:i4>36</vt:i4>
      </vt:variant>
    </vt:vector>
  </HeadingPairs>
  <TitlesOfParts>
    <vt:vector size="39" baseType="lpstr">
      <vt:lpstr>01072134</vt:lpstr>
      <vt:lpstr>1_01072134</vt:lpstr>
      <vt:lpstr>2_01072134</vt:lpstr>
      <vt:lpstr>Der Heilige Geist ist gebunden</vt:lpstr>
      <vt:lpstr>PowerPoint-Präsentation</vt:lpstr>
      <vt:lpstr>Der Heilige Geist ist gebunden</vt:lpstr>
      <vt:lpstr>„Der Wind weht, wo er will. Du hörst zwar sein Rauschen, aber woher er kommt und wohin er geht, weisst du nicht. So ist es bei jedem, der aus dem Geist geboren ist.“</vt:lpstr>
      <vt:lpstr>„Denn als ihr Sklaven der Sünde wart, da wart ihr der Gerechtigkeit gegenüber frei.“</vt:lpstr>
      <vt:lpstr>„Jetzt, da ihr aus der Macht der Sünde befreit und zu Sklaven Gottes geworden seid, habt ihr einen Gewinn, der zu eurer Heiligung führt und das ewige Leben bringt.“</vt:lpstr>
      <vt:lpstr>„Denn der Lohn, den die Sünde zahlt, ist der Tod; aber das Geschenk, das Gott uns in seiner Gnade macht, ist das ewige Leben in Jesus Christus, unserem Herrn.“</vt:lpstr>
      <vt:lpstr>„Ich hätte euch noch viel zu sagen, aber ihr wärt jetzt überfordert.“</vt:lpstr>
      <vt:lpstr>„Doch wenn der Helfer kommt, der Geist der Wahrheit, wird er euch zum vollen Verständnis der Wahrheit führen. Denn was er sagen wird, wird er nicht aus sich selbst heraus sagen; er wird das sagen, was er hört. Und er wird euch die zukünftigen Dinge verkünden.“</vt:lpstr>
      <vt:lpstr>„Er wird meine Herrlichkeit offenbaren; denn was er euch verkünden wird, empfängt er von mir.“</vt:lpstr>
      <vt:lpstr>„Alles, was der Vater hat, gehört auch mir. Aus diesem Grund sage ich: Was er euch verkünden wird, empfängt er von mir.“</vt:lpstr>
      <vt:lpstr>Er führt in die Wahrheit</vt:lpstr>
      <vt:lpstr>„Ich hätte euch noch viel zu sagen, aber ihr wärt jetzt überfordert.“</vt:lpstr>
      <vt:lpstr>„Der Helfer, der Heilige Geist, den der Vater in meinem Namen senden wird, wird euch alles Weitere lehren und euch an alles erinnern, was ich euch gesagt habe.“</vt:lpstr>
      <vt:lpstr>„Wenn der Helfer kommt, der Geist der Wahrheit, wird er euch zum vollen Verständnis der Wahrheit führen“</vt:lpstr>
      <vt:lpstr>„Und er wird euch die zukünftigen Dinge verkünden.“</vt:lpstr>
      <vt:lpstr>„Ihr habt das Evangelium gehört; es wurde euch von denen verkündet, die dafür mit dem Heiligen Geist ausgerüstet waren, den Gott vom Himmel gesandt hat.“</vt:lpstr>
      <vt:lpstr>„Wenn der Helfer kommt, der Geist der Wahrheit, wird er euch zum vollen Verständnis der Wahrheit führen.“</vt:lpstr>
      <vt:lpstr>„Denn was er sagen wird, wird er nicht aus sich selbst heraus sagen; er wird das sagen, was er hört.“</vt:lpstr>
      <vt:lpstr>„Was er euch verkünden wird, empfängt er von mir.“</vt:lpstr>
      <vt:lpstr>„Ich bin der Weg, ich bin die Wahrheit, und ich bin das Leben.“</vt:lpstr>
      <vt:lpstr>„In Christus sind alle Schätze der Weisheit und der Erkenntnis verborgen.“</vt:lpstr>
      <vt:lpstr>„Euch aber hat der, der heilig ist, Jesus Christus, seinen Geist gegeben, und durch diese Salbung habt ihr alle die nötige Erkenntnis.“</vt:lpstr>
      <vt:lpstr>II.   Er stellt Jesus ins Zentrum</vt:lpstr>
      <vt:lpstr>„Der Dienst des Geistes ist christozentrisch. Genauso wie es die Aufgabe eines Teleskops ist, nicht sich selbst, sondern die Herrlichkeiten, die es sichtbar macht, zu enthüllen, so ist der artverwandte Dienst des Heiligen Geistes, hinter die Szenerie zurückzutreten und Christus denen zu enthüllen, die mit ihm durch den Glauben verbunden sind."</vt:lpstr>
      <vt:lpstr>„Er wird meine Herrlichkeit offenbaren.“</vt:lpstr>
      <vt:lpstr>„Er wird den Menschen die Augen öffnen für die Sünde, für die Gerechtigkeit und für das Gericht.“</vt:lpstr>
      <vt:lpstr>„Der Geist Gottes tritt mit Flehen und Seufzen für uns ein; er bringt das zum Ausdruck, was wir mit unseren Worten nicht sagen können. Auf diese Weise kommt er uns in unserer Schwachheit zu Hilfe, weil wir ja gar nicht wissen, wie wir beten sollen, um richtig zu beten.“</vt:lpstr>
      <vt:lpstr>„Denn was er sagen wird, wird er nicht aus sich selbst heraus sagen; er wird das sagen, was er hört.“</vt:lpstr>
      <vt:lpstr>„Was er euch verkünden wird, empfängt er von mir.“</vt:lpstr>
      <vt:lpstr>„Alles, was der Vater hat, gehört auch mir. Aus diesem Grund sage ich: Was er euch verkünden wird, empfängt er von mir.“</vt:lpstr>
      <vt:lpstr>Schlussgedanke </vt:lpstr>
      <vt:lpstr>„Nur wenn der Sohn euch frei macht, seid ihr wirklich frei.“</vt:lpstr>
      <vt:lpstr>„Wo der Geist des Herrn ist, da ist Freiheit.“</vt:lpstr>
      <vt:lpstr>„Lasst in eurem Eifer nicht nach, sondern lasst das Feuer des Heiligen Geistes in euch immer stärker werden. Dient dem Herrn.“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Was Jesus über den Heiligen Geist sagt - Teil 3/3 - Der Heilige Geist ist gebunden - Folien</dc:title>
  <dc:creator>Jürg Birnstiel</dc:creator>
  <cp:lastModifiedBy>Me</cp:lastModifiedBy>
  <cp:revision>1003</cp:revision>
  <cp:lastPrinted>1601-01-01T00:00:00Z</cp:lastPrinted>
  <dcterms:created xsi:type="dcterms:W3CDTF">2005-04-13T18:10:29Z</dcterms:created>
  <dcterms:modified xsi:type="dcterms:W3CDTF">2011-07-13T21:24:00Z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TC010721341031</vt:lpwstr>
  </property>
</Properties>
</file>