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1"/>
  </p:sldMasterIdLst>
  <p:notesMasterIdLst>
    <p:notesMasterId r:id="rId39"/>
  </p:notesMasterIdLst>
  <p:handoutMasterIdLst>
    <p:handoutMasterId r:id="rId40"/>
  </p:handoutMasterIdLst>
  <p:sldIdLst>
    <p:sldId id="1028" r:id="rId2"/>
    <p:sldId id="1024" r:id="rId3"/>
    <p:sldId id="1029" r:id="rId4"/>
    <p:sldId id="1031" r:id="rId5"/>
    <p:sldId id="1063" r:id="rId6"/>
    <p:sldId id="1032" r:id="rId7"/>
    <p:sldId id="1030" r:id="rId8"/>
    <p:sldId id="1033" r:id="rId9"/>
    <p:sldId id="1034" r:id="rId10"/>
    <p:sldId id="1035" r:id="rId11"/>
    <p:sldId id="1036" r:id="rId12"/>
    <p:sldId id="1037" r:id="rId13"/>
    <p:sldId id="1038" r:id="rId14"/>
    <p:sldId id="1039" r:id="rId15"/>
    <p:sldId id="1040" r:id="rId16"/>
    <p:sldId id="896" r:id="rId17"/>
    <p:sldId id="1064" r:id="rId18"/>
    <p:sldId id="1045" r:id="rId19"/>
    <p:sldId id="1046" r:id="rId20"/>
    <p:sldId id="1047" r:id="rId21"/>
    <p:sldId id="1048" r:id="rId22"/>
    <p:sldId id="1049" r:id="rId23"/>
    <p:sldId id="962" r:id="rId24"/>
    <p:sldId id="1050" r:id="rId25"/>
    <p:sldId id="1051" r:id="rId26"/>
    <p:sldId id="1052" r:id="rId27"/>
    <p:sldId id="1053" r:id="rId28"/>
    <p:sldId id="1054" r:id="rId29"/>
    <p:sldId id="1055" r:id="rId30"/>
    <p:sldId id="990" r:id="rId31"/>
    <p:sldId id="1056" r:id="rId32"/>
    <p:sldId id="1057" r:id="rId33"/>
    <p:sldId id="1060" r:id="rId34"/>
    <p:sldId id="1058" r:id="rId35"/>
    <p:sldId id="259" r:id="rId36"/>
    <p:sldId id="1061" r:id="rId37"/>
    <p:sldId id="1062" r:id="rId38"/>
  </p:sldIdLst>
  <p:sldSz cx="12192000" cy="6858000"/>
  <p:notesSz cx="6858000" cy="9144000"/>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0000"/>
    <a:srgbClr val="4B6473"/>
    <a:srgbClr val="4B96AA"/>
    <a:srgbClr val="B588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12" autoAdjust="0"/>
    <p:restoredTop sz="94698" autoAdjust="0"/>
  </p:normalViewPr>
  <p:slideViewPr>
    <p:cSldViewPr>
      <p:cViewPr varScale="1">
        <p:scale>
          <a:sx n="158" d="100"/>
          <a:sy n="158" d="100"/>
        </p:scale>
        <p:origin x="-3066" y="-8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0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62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de-DE" altLang="de-DE"/>
          </a:p>
        </p:txBody>
      </p:sp>
      <p:sp>
        <p:nvSpPr>
          <p:cNvPr id="41062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de-DE" altLang="de-DE"/>
          </a:p>
        </p:txBody>
      </p:sp>
      <p:sp>
        <p:nvSpPr>
          <p:cNvPr id="41062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de-DE" altLang="de-DE"/>
          </a:p>
        </p:txBody>
      </p:sp>
      <p:sp>
        <p:nvSpPr>
          <p:cNvPr id="41062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D6258F2-4D9E-4ACF-8A53-7F39C5825CA5}" type="slidenum">
              <a:rPr lang="de-DE" altLang="de-DE"/>
              <a:pPr/>
              <a:t>‹Nr.›</a:t>
            </a:fld>
            <a:endParaRPr lang="de-DE" altLang="de-DE"/>
          </a:p>
        </p:txBody>
      </p:sp>
    </p:spTree>
    <p:extLst>
      <p:ext uri="{BB962C8B-B14F-4D97-AF65-F5344CB8AC3E}">
        <p14:creationId xmlns:p14="http://schemas.microsoft.com/office/powerpoint/2010/main" val="1114744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6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de-DE" altLang="de-DE"/>
          </a:p>
        </p:txBody>
      </p:sp>
      <p:sp>
        <p:nvSpPr>
          <p:cNvPr id="41165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de-DE" altLang="de-DE"/>
          </a:p>
        </p:txBody>
      </p:sp>
      <p:sp>
        <p:nvSpPr>
          <p:cNvPr id="41165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165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Click to edit Master text styles</a:t>
            </a:r>
          </a:p>
          <a:p>
            <a:pPr lvl="1"/>
            <a:r>
              <a:rPr lang="de-DE" altLang="de-DE"/>
              <a:t>Second level</a:t>
            </a:r>
          </a:p>
          <a:p>
            <a:pPr lvl="2"/>
            <a:r>
              <a:rPr lang="de-DE" altLang="de-DE"/>
              <a:t>Third level</a:t>
            </a:r>
          </a:p>
          <a:p>
            <a:pPr lvl="3"/>
            <a:r>
              <a:rPr lang="de-DE" altLang="de-DE"/>
              <a:t>Fourth level</a:t>
            </a:r>
          </a:p>
          <a:p>
            <a:pPr lvl="4"/>
            <a:r>
              <a:rPr lang="de-DE" altLang="de-DE"/>
              <a:t>Fifth level</a:t>
            </a:r>
          </a:p>
        </p:txBody>
      </p:sp>
      <p:sp>
        <p:nvSpPr>
          <p:cNvPr id="41165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de-DE" altLang="de-DE"/>
          </a:p>
        </p:txBody>
      </p:sp>
      <p:sp>
        <p:nvSpPr>
          <p:cNvPr id="41165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FF3A1507-B434-4CFD-9DD6-B112AA47DDEE}" type="slidenum">
              <a:rPr lang="de-DE" altLang="de-DE"/>
              <a:pPr/>
              <a:t>‹Nr.›</a:t>
            </a:fld>
            <a:endParaRPr lang="de-DE" altLang="de-DE"/>
          </a:p>
        </p:txBody>
      </p:sp>
    </p:spTree>
    <p:extLst>
      <p:ext uri="{BB962C8B-B14F-4D97-AF65-F5344CB8AC3E}">
        <p14:creationId xmlns:p14="http://schemas.microsoft.com/office/powerpoint/2010/main" val="406321310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dirty="0"/>
          </a:p>
        </p:txBody>
      </p:sp>
    </p:spTree>
    <p:extLst>
      <p:ext uri="{BB962C8B-B14F-4D97-AF65-F5344CB8AC3E}">
        <p14:creationId xmlns:p14="http://schemas.microsoft.com/office/powerpoint/2010/main" val="116457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10</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578360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11</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8513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12</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4282364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13</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486496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14</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35711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15</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087252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16</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17</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4142849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18</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227992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19</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254610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603243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20</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58053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21</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6336210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22</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4073050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23</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24</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4036281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25</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32560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26</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72535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27</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1782632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28</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6458511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29</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048611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3</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776658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30</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40370014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31</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1811487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32</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8075624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33</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7260073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34</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8062323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35</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36</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2286549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37</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596994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4</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781549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5</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697514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6</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3746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7</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242326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8</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654323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9</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4084165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388124" name="Group 28"/>
          <p:cNvGrpSpPr>
            <a:grpSpLocks/>
          </p:cNvGrpSpPr>
          <p:nvPr/>
        </p:nvGrpSpPr>
        <p:grpSpPr bwMode="auto">
          <a:xfrm>
            <a:off x="-8467" y="20638"/>
            <a:ext cx="12192000" cy="6858000"/>
            <a:chOff x="0" y="0"/>
            <a:chExt cx="5760" cy="4320"/>
          </a:xfrm>
        </p:grpSpPr>
        <p:sp>
          <p:nvSpPr>
            <p:cNvPr id="388125" name="Freeform 29"/>
            <p:cNvSpPr>
              <a:spLocks/>
            </p:cNvSpPr>
            <p:nvPr/>
          </p:nvSpPr>
          <p:spPr bwMode="hidden">
            <a:xfrm>
              <a:off x="0" y="3072"/>
              <a:ext cx="5760" cy="1248"/>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26" name="Freeform 30"/>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sp>
        <p:nvSpPr>
          <p:cNvPr id="388127" name="Freeform 31"/>
          <p:cNvSpPr>
            <a:spLocks/>
          </p:cNvSpPr>
          <p:nvPr/>
        </p:nvSpPr>
        <p:spPr bwMode="hidden">
          <a:xfrm>
            <a:off x="8322733" y="6269038"/>
            <a:ext cx="3860800" cy="609600"/>
          </a:xfrm>
          <a:custGeom>
            <a:avLst/>
            <a:gdLst>
              <a:gd name="T0" fmla="*/ 5748 w 5748"/>
              <a:gd name="T1" fmla="*/ 246 h 246"/>
              <a:gd name="T2" fmla="*/ 0 w 5748"/>
              <a:gd name="T3" fmla="*/ 246 h 246"/>
              <a:gd name="T4" fmla="*/ 0 w 5748"/>
              <a:gd name="T5" fmla="*/ 0 h 246"/>
              <a:gd name="T6" fmla="*/ 5748 w 5748"/>
              <a:gd name="T7" fmla="*/ 0 h 246"/>
              <a:gd name="T8" fmla="*/ 5748 w 5748"/>
              <a:gd name="T9" fmla="*/ 246 h 246"/>
              <a:gd name="T10" fmla="*/ 5748 w 5748"/>
              <a:gd name="T11" fmla="*/ 246 h 246"/>
            </a:gdLst>
            <a:ahLst/>
            <a:cxnLst>
              <a:cxn ang="0">
                <a:pos x="T0" y="T1"/>
              </a:cxn>
              <a:cxn ang="0">
                <a:pos x="T2" y="T3"/>
              </a:cxn>
              <a:cxn ang="0">
                <a:pos x="T4" y="T5"/>
              </a:cxn>
              <a:cxn ang="0">
                <a:pos x="T6" y="T7"/>
              </a:cxn>
              <a:cxn ang="0">
                <a:pos x="T8" y="T9"/>
              </a:cxn>
              <a:cxn ang="0">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nvGrpSpPr>
          <p:cNvPr id="388103" name="Group 7"/>
          <p:cNvGrpSpPr>
            <a:grpSpLocks/>
          </p:cNvGrpSpPr>
          <p:nvPr/>
        </p:nvGrpSpPr>
        <p:grpSpPr bwMode="auto">
          <a:xfrm>
            <a:off x="-2117" y="6034088"/>
            <a:ext cx="10460568" cy="850900"/>
            <a:chOff x="0" y="3792"/>
            <a:chExt cx="4942" cy="536"/>
          </a:xfrm>
        </p:grpSpPr>
        <p:sp>
          <p:nvSpPr>
            <p:cNvPr id="388104" name="Freeform 8"/>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nvGrpSpPr>
            <p:cNvPr id="388105" name="Group 9"/>
            <p:cNvGrpSpPr>
              <a:grpSpLocks/>
            </p:cNvGrpSpPr>
            <p:nvPr userDrawn="1"/>
          </p:nvGrpSpPr>
          <p:grpSpPr bwMode="auto">
            <a:xfrm>
              <a:off x="2486" y="3792"/>
              <a:ext cx="2456" cy="536"/>
              <a:chOff x="2486" y="3792"/>
              <a:chExt cx="2456" cy="536"/>
            </a:xfrm>
          </p:grpSpPr>
          <p:sp>
            <p:nvSpPr>
              <p:cNvPr id="388106" name="Freeform 10"/>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07" name="Freeform 11"/>
              <p:cNvSpPr>
                <a:spLocks/>
              </p:cNvSpPr>
              <p:nvPr userDrawn="1"/>
            </p:nvSpPr>
            <p:spPr bwMode="ltGray">
              <a:xfrm>
                <a:off x="2677" y="3792"/>
                <a:ext cx="186" cy="395"/>
              </a:xfrm>
              <a:custGeom>
                <a:avLst/>
                <a:gdLst>
                  <a:gd name="T0" fmla="*/ 36 w 186"/>
                  <a:gd name="T1" fmla="*/ 0 h 353"/>
                  <a:gd name="T2" fmla="*/ 54 w 186"/>
                  <a:gd name="T3" fmla="*/ 18 h 353"/>
                  <a:gd name="T4" fmla="*/ 24 w 186"/>
                  <a:gd name="T5" fmla="*/ 30 h 353"/>
                  <a:gd name="T6" fmla="*/ 18 w 186"/>
                  <a:gd name="T7" fmla="*/ 66 h 353"/>
                  <a:gd name="T8" fmla="*/ 42 w 186"/>
                  <a:gd name="T9" fmla="*/ 114 h 353"/>
                  <a:gd name="T10" fmla="*/ 48 w 186"/>
                  <a:gd name="T11" fmla="*/ 162 h 353"/>
                  <a:gd name="T12" fmla="*/ 0 w 186"/>
                  <a:gd name="T13" fmla="*/ 353 h 353"/>
                  <a:gd name="T14" fmla="*/ 54 w 186"/>
                  <a:gd name="T15" fmla="*/ 233 h 353"/>
                  <a:gd name="T16" fmla="*/ 84 w 186"/>
                  <a:gd name="T17" fmla="*/ 216 h 353"/>
                  <a:gd name="T18" fmla="*/ 126 w 186"/>
                  <a:gd name="T19" fmla="*/ 126 h 353"/>
                  <a:gd name="T20" fmla="*/ 144 w 186"/>
                  <a:gd name="T21" fmla="*/ 120 h 353"/>
                  <a:gd name="T22" fmla="*/ 144 w 186"/>
                  <a:gd name="T23" fmla="*/ 90 h 353"/>
                  <a:gd name="T24" fmla="*/ 186 w 186"/>
                  <a:gd name="T25" fmla="*/ 66 h 353"/>
                  <a:gd name="T26" fmla="*/ 162 w 186"/>
                  <a:gd name="T27" fmla="*/ 60 h 353"/>
                  <a:gd name="T28" fmla="*/ 36 w 186"/>
                  <a:gd name="T29" fmla="*/ 0 h 353"/>
                  <a:gd name="T30" fmla="*/ 36 w 186"/>
                  <a:gd name="T31"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08" name="Freeform 12"/>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09" name="Freeform 13"/>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6 h 66"/>
                  <a:gd name="T8" fmla="*/ 6 w 155"/>
                  <a:gd name="T9" fmla="*/ 18 h 66"/>
                  <a:gd name="T10" fmla="*/ 0 w 155"/>
                  <a:gd name="T11" fmla="*/ 24 h 66"/>
                  <a:gd name="T12" fmla="*/ 78 w 155"/>
                  <a:gd name="T13" fmla="*/ 60 h 66"/>
                  <a:gd name="T14" fmla="*/ 96 w 155"/>
                  <a:gd name="T15" fmla="*/ 42 h 66"/>
                  <a:gd name="T16" fmla="*/ 155 w 155"/>
                  <a:gd name="T17" fmla="*/ 66 h 66"/>
                  <a:gd name="T18" fmla="*/ 126 w 155"/>
                  <a:gd name="T19" fmla="*/ 24 h 66"/>
                  <a:gd name="T20" fmla="*/ 149 w 155"/>
                  <a:gd name="T21" fmla="*/ 0 h 66"/>
                  <a:gd name="T22" fmla="*/ 114 w 155"/>
                  <a:gd name="T23" fmla="*/ 0 h 66"/>
                  <a:gd name="T24" fmla="*/ 114 w 155"/>
                  <a:gd name="T2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10" name="Freeform 14"/>
              <p:cNvSpPr>
                <a:spLocks/>
              </p:cNvSpPr>
              <p:nvPr userDrawn="1"/>
            </p:nvSpPr>
            <p:spPr bwMode="ltGray">
              <a:xfrm>
                <a:off x="2486" y="3859"/>
                <a:ext cx="42" cy="81"/>
              </a:xfrm>
              <a:custGeom>
                <a:avLst/>
                <a:gdLst>
                  <a:gd name="T0" fmla="*/ 6 w 42"/>
                  <a:gd name="T1" fmla="*/ 36 h 72"/>
                  <a:gd name="T2" fmla="*/ 0 w 42"/>
                  <a:gd name="T3" fmla="*/ 18 h 72"/>
                  <a:gd name="T4" fmla="*/ 12 w 42"/>
                  <a:gd name="T5" fmla="*/ 6 h 72"/>
                  <a:gd name="T6" fmla="*/ 0 w 42"/>
                  <a:gd name="T7" fmla="*/ 6 h 72"/>
                  <a:gd name="T8" fmla="*/ 12 w 42"/>
                  <a:gd name="T9" fmla="*/ 6 h 72"/>
                  <a:gd name="T10" fmla="*/ 24 w 42"/>
                  <a:gd name="T11" fmla="*/ 6 h 72"/>
                  <a:gd name="T12" fmla="*/ 36 w 42"/>
                  <a:gd name="T13" fmla="*/ 6 h 72"/>
                  <a:gd name="T14" fmla="*/ 42 w 42"/>
                  <a:gd name="T15" fmla="*/ 0 h 72"/>
                  <a:gd name="T16" fmla="*/ 30 w 42"/>
                  <a:gd name="T17" fmla="*/ 18 h 72"/>
                  <a:gd name="T18" fmla="*/ 42 w 42"/>
                  <a:gd name="T19" fmla="*/ 48 h 72"/>
                  <a:gd name="T20" fmla="*/ 12 w 42"/>
                  <a:gd name="T21" fmla="*/ 72 h 72"/>
                  <a:gd name="T22" fmla="*/ 6 w 42"/>
                  <a:gd name="T23" fmla="*/ 36 h 72"/>
                  <a:gd name="T24" fmla="*/ 6 w 42"/>
                  <a:gd name="T2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sp>
          <p:nvSpPr>
            <p:cNvPr id="388111" name="Freeform 15"/>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grpSp>
        <p:nvGrpSpPr>
          <p:cNvPr id="388112" name="Group 16"/>
          <p:cNvGrpSpPr>
            <a:grpSpLocks/>
          </p:cNvGrpSpPr>
          <p:nvPr/>
        </p:nvGrpSpPr>
        <p:grpSpPr bwMode="auto">
          <a:xfrm>
            <a:off x="836085" y="6021388"/>
            <a:ext cx="7579783" cy="849312"/>
            <a:chOff x="395" y="3793"/>
            <a:chExt cx="3581" cy="535"/>
          </a:xfrm>
        </p:grpSpPr>
        <p:sp>
          <p:nvSpPr>
            <p:cNvPr id="388113" name="Freeform 17"/>
            <p:cNvSpPr>
              <a:spLocks/>
            </p:cNvSpPr>
            <p:nvPr userDrawn="1"/>
          </p:nvSpPr>
          <p:spPr bwMode="auto">
            <a:xfrm>
              <a:off x="1196" y="3793"/>
              <a:ext cx="365" cy="291"/>
            </a:xfrm>
            <a:custGeom>
              <a:avLst/>
              <a:gdLst>
                <a:gd name="T0" fmla="*/ 24 w 365"/>
                <a:gd name="T1" fmla="*/ 24 h 287"/>
                <a:gd name="T2" fmla="*/ 0 w 365"/>
                <a:gd name="T3" fmla="*/ 60 h 287"/>
                <a:gd name="T4" fmla="*/ 66 w 365"/>
                <a:gd name="T5" fmla="*/ 108 h 287"/>
                <a:gd name="T6" fmla="*/ 143 w 365"/>
                <a:gd name="T7" fmla="*/ 180 h 287"/>
                <a:gd name="T8" fmla="*/ 191 w 365"/>
                <a:gd name="T9" fmla="*/ 168 h 287"/>
                <a:gd name="T10" fmla="*/ 341 w 365"/>
                <a:gd name="T11" fmla="*/ 287 h 287"/>
                <a:gd name="T12" fmla="*/ 305 w 365"/>
                <a:gd name="T13" fmla="*/ 174 h 287"/>
                <a:gd name="T14" fmla="*/ 365 w 365"/>
                <a:gd name="T15" fmla="*/ 132 h 287"/>
                <a:gd name="T16" fmla="*/ 359 w 365"/>
                <a:gd name="T17" fmla="*/ 126 h 287"/>
                <a:gd name="T18" fmla="*/ 335 w 365"/>
                <a:gd name="T19" fmla="*/ 114 h 287"/>
                <a:gd name="T20" fmla="*/ 299 w 365"/>
                <a:gd name="T21" fmla="*/ 90 h 287"/>
                <a:gd name="T22" fmla="*/ 257 w 365"/>
                <a:gd name="T23" fmla="*/ 72 h 287"/>
                <a:gd name="T24" fmla="*/ 215 w 365"/>
                <a:gd name="T25" fmla="*/ 54 h 287"/>
                <a:gd name="T26" fmla="*/ 173 w 365"/>
                <a:gd name="T27" fmla="*/ 3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14" name="Freeform 18"/>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15" name="Freeform 19"/>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0 h 60"/>
                <a:gd name="T16" fmla="*/ 65 w 71"/>
                <a:gd name="T17" fmla="*/ 42 h 60"/>
                <a:gd name="T18" fmla="*/ 71 w 71"/>
                <a:gd name="T19" fmla="*/ 54 h 60"/>
                <a:gd name="T20" fmla="*/ 71 w 71"/>
                <a:gd name="T21" fmla="*/ 60 h 60"/>
                <a:gd name="T22" fmla="*/ 59 w 71"/>
                <a:gd name="T23" fmla="*/ 54 h 60"/>
                <a:gd name="T24" fmla="*/ 47 w 71"/>
                <a:gd name="T25" fmla="*/ 42 h 60"/>
                <a:gd name="T26" fmla="*/ 23 w 71"/>
                <a:gd name="T27" fmla="*/ 30 h 60"/>
                <a:gd name="T28" fmla="*/ 23 w 71"/>
                <a:gd name="T29" fmla="*/ 36 h 60"/>
                <a:gd name="T30" fmla="*/ 18 w 71"/>
                <a:gd name="T31" fmla="*/ 42 h 60"/>
                <a:gd name="T32" fmla="*/ 12 w 71"/>
                <a:gd name="T33" fmla="*/ 48 h 60"/>
                <a:gd name="T34" fmla="*/ 6 w 71"/>
                <a:gd name="T35" fmla="*/ 48 h 60"/>
                <a:gd name="T36" fmla="*/ 6 w 71"/>
                <a:gd name="T37" fmla="*/ 48 h 60"/>
                <a:gd name="T38" fmla="*/ 6 w 71"/>
                <a:gd name="T39" fmla="*/ 36 h 60"/>
                <a:gd name="T40" fmla="*/ 0 w 71"/>
                <a:gd name="T41" fmla="*/ 18 h 60"/>
                <a:gd name="T42" fmla="*/ 0 w 71"/>
                <a:gd name="T43"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16" name="Freeform 20"/>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4 h 162"/>
                <a:gd name="T10" fmla="*/ 96 w 161"/>
                <a:gd name="T11" fmla="*/ 60 h 162"/>
                <a:gd name="T12" fmla="*/ 102 w 161"/>
                <a:gd name="T13" fmla="*/ 72 h 162"/>
                <a:gd name="T14" fmla="*/ 108 w 161"/>
                <a:gd name="T15" fmla="*/ 84 h 162"/>
                <a:gd name="T16" fmla="*/ 120 w 161"/>
                <a:gd name="T17" fmla="*/ 96 h 162"/>
                <a:gd name="T18" fmla="*/ 143 w 161"/>
                <a:gd name="T19" fmla="*/ 114 h 162"/>
                <a:gd name="T20" fmla="*/ 155 w 161"/>
                <a:gd name="T21" fmla="*/ 138 h 162"/>
                <a:gd name="T22" fmla="*/ 161 w 161"/>
                <a:gd name="T23" fmla="*/ 156 h 162"/>
                <a:gd name="T24" fmla="*/ 161 w 161"/>
                <a:gd name="T25" fmla="*/ 162 h 162"/>
                <a:gd name="T26" fmla="*/ 96 w 161"/>
                <a:gd name="T27" fmla="*/ 102 h 162"/>
                <a:gd name="T28" fmla="*/ 30 w 161"/>
                <a:gd name="T29" fmla="*/ 54 h 162"/>
                <a:gd name="T30" fmla="*/ 0 w 161"/>
                <a:gd name="T31" fmla="*/ 0 h 162"/>
                <a:gd name="T32" fmla="*/ 30 w 161"/>
                <a:gd name="T33" fmla="*/ 0 h 162"/>
                <a:gd name="T34" fmla="*/ 30 w 161"/>
                <a:gd name="T3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17" name="Freeform 21"/>
            <p:cNvSpPr>
              <a:spLocks/>
            </p:cNvSpPr>
            <p:nvPr userDrawn="1"/>
          </p:nvSpPr>
          <p:spPr bwMode="auto">
            <a:xfrm>
              <a:off x="706" y="3854"/>
              <a:ext cx="59" cy="61"/>
            </a:xfrm>
            <a:custGeom>
              <a:avLst/>
              <a:gdLst>
                <a:gd name="T0" fmla="*/ 59 w 59"/>
                <a:gd name="T1" fmla="*/ 6 h 60"/>
                <a:gd name="T2" fmla="*/ 41 w 59"/>
                <a:gd name="T3" fmla="*/ 30 h 60"/>
                <a:gd name="T4" fmla="*/ 41 w 59"/>
                <a:gd name="T5" fmla="*/ 36 h 60"/>
                <a:gd name="T6" fmla="*/ 47 w 59"/>
                <a:gd name="T7" fmla="*/ 42 h 60"/>
                <a:gd name="T8" fmla="*/ 53 w 59"/>
                <a:gd name="T9" fmla="*/ 54 h 60"/>
                <a:gd name="T10" fmla="*/ 53 w 59"/>
                <a:gd name="T11" fmla="*/ 60 h 60"/>
                <a:gd name="T12" fmla="*/ 47 w 59"/>
                <a:gd name="T13" fmla="*/ 54 h 60"/>
                <a:gd name="T14" fmla="*/ 35 w 59"/>
                <a:gd name="T15" fmla="*/ 48 h 60"/>
                <a:gd name="T16" fmla="*/ 23 w 59"/>
                <a:gd name="T17" fmla="*/ 36 h 60"/>
                <a:gd name="T18" fmla="*/ 17 w 59"/>
                <a:gd name="T19" fmla="*/ 30 h 60"/>
                <a:gd name="T20" fmla="*/ 0 w 59"/>
                <a:gd name="T21" fmla="*/ 0 h 60"/>
                <a:gd name="T22" fmla="*/ 59 w 59"/>
                <a:gd name="T23" fmla="*/ 6 h 60"/>
                <a:gd name="T24" fmla="*/ 59 w 59"/>
                <a:gd name="T25"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18" name="Freeform 22"/>
            <p:cNvSpPr>
              <a:spLocks/>
            </p:cNvSpPr>
            <p:nvPr userDrawn="1"/>
          </p:nvSpPr>
          <p:spPr bwMode="auto">
            <a:xfrm>
              <a:off x="395" y="3811"/>
              <a:ext cx="245" cy="207"/>
            </a:xfrm>
            <a:custGeom>
              <a:avLst/>
              <a:gdLst>
                <a:gd name="T0" fmla="*/ 233 w 245"/>
                <a:gd name="T1" fmla="*/ 36 h 204"/>
                <a:gd name="T2" fmla="*/ 245 w 245"/>
                <a:gd name="T3" fmla="*/ 42 h 204"/>
                <a:gd name="T4" fmla="*/ 209 w 245"/>
                <a:gd name="T5" fmla="*/ 84 h 204"/>
                <a:gd name="T6" fmla="*/ 143 w 245"/>
                <a:gd name="T7" fmla="*/ 132 h 204"/>
                <a:gd name="T8" fmla="*/ 167 w 245"/>
                <a:gd name="T9" fmla="*/ 156 h 204"/>
                <a:gd name="T10" fmla="*/ 179 w 245"/>
                <a:gd name="T11" fmla="*/ 204 h 204"/>
                <a:gd name="T12" fmla="*/ 77 w 245"/>
                <a:gd name="T13" fmla="*/ 132 h 204"/>
                <a:gd name="T14" fmla="*/ 47 w 245"/>
                <a:gd name="T15" fmla="*/ 84 h 204"/>
                <a:gd name="T16" fmla="*/ 89 w 245"/>
                <a:gd name="T17" fmla="*/ 66 h 204"/>
                <a:gd name="T18" fmla="*/ 59 w 245"/>
                <a:gd name="T19" fmla="*/ 3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6 h 204"/>
                <a:gd name="T50" fmla="*/ 233 w 245"/>
                <a:gd name="T51" fmla="*/ 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sp>
        <p:nvSpPr>
          <p:cNvPr id="388119" name="Rectangle 23"/>
          <p:cNvSpPr>
            <a:spLocks noGrp="1" noChangeArrowheads="1"/>
          </p:cNvSpPr>
          <p:nvPr>
            <p:ph type="ctrTitle" sz="quarter"/>
          </p:nvPr>
        </p:nvSpPr>
        <p:spPr>
          <a:xfrm>
            <a:off x="609600" y="1447801"/>
            <a:ext cx="10972800" cy="1736725"/>
          </a:xfrm>
        </p:spPr>
        <p:txBody>
          <a:bodyPr/>
          <a:lstStyle>
            <a:lvl1pPr>
              <a:defRPr sz="5400"/>
            </a:lvl1pPr>
          </a:lstStyle>
          <a:p>
            <a:pPr lvl="0"/>
            <a:r>
              <a:rPr lang="de-DE" altLang="de-DE" noProof="0"/>
              <a:t>Titelmasterformat durch Klicken bearbeiten</a:t>
            </a:r>
          </a:p>
        </p:txBody>
      </p:sp>
      <p:sp>
        <p:nvSpPr>
          <p:cNvPr id="388120" name="Rectangle 24"/>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pPr lvl="0"/>
            <a:r>
              <a:rPr lang="de-DE" altLang="de-DE" noProof="0"/>
              <a:t>Formatvorlage des Untertitelmasters durch Klicken bearbeiten</a:t>
            </a:r>
          </a:p>
        </p:txBody>
      </p:sp>
      <p:sp>
        <p:nvSpPr>
          <p:cNvPr id="388121" name="Rectangle 25"/>
          <p:cNvSpPr>
            <a:spLocks noGrp="1" noChangeArrowheads="1"/>
          </p:cNvSpPr>
          <p:nvPr>
            <p:ph type="dt" sz="quarter" idx="2"/>
          </p:nvPr>
        </p:nvSpPr>
        <p:spPr/>
        <p:txBody>
          <a:bodyPr/>
          <a:lstStyle>
            <a:lvl1pPr>
              <a:defRPr/>
            </a:lvl1pPr>
          </a:lstStyle>
          <a:p>
            <a:endParaRPr lang="de-DE" altLang="de-DE"/>
          </a:p>
        </p:txBody>
      </p:sp>
      <p:sp>
        <p:nvSpPr>
          <p:cNvPr id="388122" name="Rectangle 26"/>
          <p:cNvSpPr>
            <a:spLocks noGrp="1" noChangeArrowheads="1"/>
          </p:cNvSpPr>
          <p:nvPr>
            <p:ph type="sldNum" sz="quarter" idx="4"/>
          </p:nvPr>
        </p:nvSpPr>
        <p:spPr/>
        <p:txBody>
          <a:bodyPr/>
          <a:lstStyle>
            <a:lvl1pPr>
              <a:defRPr/>
            </a:lvl1pPr>
          </a:lstStyle>
          <a:p>
            <a:fld id="{FE2CDC02-6876-4586-AEC1-D307D32C5697}" type="slidenum">
              <a:rPr lang="de-DE" altLang="de-DE"/>
              <a:pPr/>
              <a:t>‹Nr.›</a:t>
            </a:fld>
            <a:endParaRPr lang="de-DE" altLang="de-DE"/>
          </a:p>
        </p:txBody>
      </p:sp>
      <p:sp>
        <p:nvSpPr>
          <p:cNvPr id="388123" name="Rectangle 27"/>
          <p:cNvSpPr>
            <a:spLocks noGrp="1" noChangeArrowheads="1"/>
          </p:cNvSpPr>
          <p:nvPr>
            <p:ph type="ftr" sz="quarter" idx="3"/>
          </p:nvPr>
        </p:nvSpPr>
        <p:spPr/>
        <p:txBody>
          <a:bodyPr/>
          <a:lstStyle>
            <a:lvl1pPr>
              <a:defRPr/>
            </a:lvl1pPr>
          </a:lstStyle>
          <a:p>
            <a:endParaRPr lang="de-DE" alt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endParaRPr lang="de-DE" altLang="de-DE"/>
          </a:p>
        </p:txBody>
      </p:sp>
      <p:sp>
        <p:nvSpPr>
          <p:cNvPr id="5" name="Fußzeilenplatzhalter 4"/>
          <p:cNvSpPr>
            <a:spLocks noGrp="1"/>
          </p:cNvSpPr>
          <p:nvPr>
            <p:ph type="ftr" sz="quarter" idx="11"/>
          </p:nvPr>
        </p:nvSpPr>
        <p:spPr/>
        <p:txBody>
          <a:bodyPr/>
          <a:lstStyle>
            <a:lvl1pPr>
              <a:defRPr/>
            </a:lvl1pPr>
          </a:lstStyle>
          <a:p>
            <a:endParaRPr lang="de-DE" altLang="de-DE"/>
          </a:p>
        </p:txBody>
      </p:sp>
      <p:sp>
        <p:nvSpPr>
          <p:cNvPr id="6" name="Foliennummernplatzhalter 5"/>
          <p:cNvSpPr>
            <a:spLocks noGrp="1"/>
          </p:cNvSpPr>
          <p:nvPr>
            <p:ph type="sldNum" sz="quarter" idx="12"/>
          </p:nvPr>
        </p:nvSpPr>
        <p:spPr/>
        <p:txBody>
          <a:bodyPr/>
          <a:lstStyle>
            <a:lvl1pPr>
              <a:defRPr/>
            </a:lvl1pPr>
          </a:lstStyle>
          <a:p>
            <a:fld id="{4C7043EA-C461-4697-B6DD-D3988079CEB6}" type="slidenum">
              <a:rPr lang="de-DE" altLang="de-DE"/>
              <a:pPr/>
              <a:t>‹Nr.›</a:t>
            </a:fld>
            <a:endParaRPr lang="de-DE" altLang="de-DE"/>
          </a:p>
        </p:txBody>
      </p:sp>
    </p:spTree>
    <p:extLst>
      <p:ext uri="{BB962C8B-B14F-4D97-AF65-F5344CB8AC3E}">
        <p14:creationId xmlns:p14="http://schemas.microsoft.com/office/powerpoint/2010/main" val="530348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28600"/>
            <a:ext cx="2743200" cy="5867400"/>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609600" y="228600"/>
            <a:ext cx="8026400" cy="586740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endParaRPr lang="de-DE" altLang="de-DE"/>
          </a:p>
        </p:txBody>
      </p:sp>
      <p:sp>
        <p:nvSpPr>
          <p:cNvPr id="5" name="Fußzeilenplatzhalter 4"/>
          <p:cNvSpPr>
            <a:spLocks noGrp="1"/>
          </p:cNvSpPr>
          <p:nvPr>
            <p:ph type="ftr" sz="quarter" idx="11"/>
          </p:nvPr>
        </p:nvSpPr>
        <p:spPr/>
        <p:txBody>
          <a:bodyPr/>
          <a:lstStyle>
            <a:lvl1pPr>
              <a:defRPr/>
            </a:lvl1pPr>
          </a:lstStyle>
          <a:p>
            <a:endParaRPr lang="de-DE" altLang="de-DE"/>
          </a:p>
        </p:txBody>
      </p:sp>
      <p:sp>
        <p:nvSpPr>
          <p:cNvPr id="6" name="Foliennummernplatzhalter 5"/>
          <p:cNvSpPr>
            <a:spLocks noGrp="1"/>
          </p:cNvSpPr>
          <p:nvPr>
            <p:ph type="sldNum" sz="quarter" idx="12"/>
          </p:nvPr>
        </p:nvSpPr>
        <p:spPr/>
        <p:txBody>
          <a:bodyPr/>
          <a:lstStyle>
            <a:lvl1pPr>
              <a:defRPr/>
            </a:lvl1pPr>
          </a:lstStyle>
          <a:p>
            <a:fld id="{3738DEAA-D466-4BAD-8D30-3CF3D92A7EB9}" type="slidenum">
              <a:rPr lang="de-DE" altLang="de-DE"/>
              <a:pPr/>
              <a:t>‹Nr.›</a:t>
            </a:fld>
            <a:endParaRPr lang="de-DE" altLang="de-DE"/>
          </a:p>
        </p:txBody>
      </p:sp>
    </p:spTree>
    <p:extLst>
      <p:ext uri="{BB962C8B-B14F-4D97-AF65-F5344CB8AC3E}">
        <p14:creationId xmlns:p14="http://schemas.microsoft.com/office/powerpoint/2010/main" val="62679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endParaRPr lang="de-DE" altLang="de-DE"/>
          </a:p>
        </p:txBody>
      </p:sp>
      <p:sp>
        <p:nvSpPr>
          <p:cNvPr id="5" name="Fußzeilenplatzhalter 4"/>
          <p:cNvSpPr>
            <a:spLocks noGrp="1"/>
          </p:cNvSpPr>
          <p:nvPr>
            <p:ph type="ftr" sz="quarter" idx="11"/>
          </p:nvPr>
        </p:nvSpPr>
        <p:spPr/>
        <p:txBody>
          <a:bodyPr/>
          <a:lstStyle>
            <a:lvl1pPr>
              <a:defRPr/>
            </a:lvl1pPr>
          </a:lstStyle>
          <a:p>
            <a:endParaRPr lang="de-DE" altLang="de-DE"/>
          </a:p>
        </p:txBody>
      </p:sp>
      <p:sp>
        <p:nvSpPr>
          <p:cNvPr id="6" name="Foliennummernplatzhalter 5"/>
          <p:cNvSpPr>
            <a:spLocks noGrp="1"/>
          </p:cNvSpPr>
          <p:nvPr>
            <p:ph type="sldNum" sz="quarter" idx="12"/>
          </p:nvPr>
        </p:nvSpPr>
        <p:spPr/>
        <p:txBody>
          <a:bodyPr/>
          <a:lstStyle>
            <a:lvl1pPr>
              <a:defRPr/>
            </a:lvl1pPr>
          </a:lstStyle>
          <a:p>
            <a:fld id="{CBE6FC92-4CED-4606-9102-7DD230A6FB7A}" type="slidenum">
              <a:rPr lang="de-DE" altLang="de-DE"/>
              <a:pPr/>
              <a:t>‹Nr.›</a:t>
            </a:fld>
            <a:endParaRPr lang="de-DE" altLang="de-DE"/>
          </a:p>
        </p:txBody>
      </p:sp>
    </p:spTree>
    <p:extLst>
      <p:ext uri="{BB962C8B-B14F-4D97-AF65-F5344CB8AC3E}">
        <p14:creationId xmlns:p14="http://schemas.microsoft.com/office/powerpoint/2010/main" val="1178075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Datumsplatzhalter 3"/>
          <p:cNvSpPr>
            <a:spLocks noGrp="1"/>
          </p:cNvSpPr>
          <p:nvPr>
            <p:ph type="dt" sz="half" idx="10"/>
          </p:nvPr>
        </p:nvSpPr>
        <p:spPr/>
        <p:txBody>
          <a:bodyPr/>
          <a:lstStyle>
            <a:lvl1pPr>
              <a:defRPr/>
            </a:lvl1pPr>
          </a:lstStyle>
          <a:p>
            <a:endParaRPr lang="de-DE" altLang="de-DE"/>
          </a:p>
        </p:txBody>
      </p:sp>
      <p:sp>
        <p:nvSpPr>
          <p:cNvPr id="5" name="Fußzeilenplatzhalter 4"/>
          <p:cNvSpPr>
            <a:spLocks noGrp="1"/>
          </p:cNvSpPr>
          <p:nvPr>
            <p:ph type="ftr" sz="quarter" idx="11"/>
          </p:nvPr>
        </p:nvSpPr>
        <p:spPr/>
        <p:txBody>
          <a:bodyPr/>
          <a:lstStyle>
            <a:lvl1pPr>
              <a:defRPr/>
            </a:lvl1pPr>
          </a:lstStyle>
          <a:p>
            <a:endParaRPr lang="de-DE" altLang="de-DE"/>
          </a:p>
        </p:txBody>
      </p:sp>
      <p:sp>
        <p:nvSpPr>
          <p:cNvPr id="6" name="Foliennummernplatzhalter 5"/>
          <p:cNvSpPr>
            <a:spLocks noGrp="1"/>
          </p:cNvSpPr>
          <p:nvPr>
            <p:ph type="sldNum" sz="quarter" idx="12"/>
          </p:nvPr>
        </p:nvSpPr>
        <p:spPr/>
        <p:txBody>
          <a:bodyPr/>
          <a:lstStyle>
            <a:lvl1pPr>
              <a:defRPr/>
            </a:lvl1pPr>
          </a:lstStyle>
          <a:p>
            <a:fld id="{E4F010EF-B3EF-408C-B7E5-3F0A18D1274F}" type="slidenum">
              <a:rPr lang="de-DE" altLang="de-DE"/>
              <a:pPr/>
              <a:t>‹Nr.›</a:t>
            </a:fld>
            <a:endParaRPr lang="de-DE" altLang="de-DE"/>
          </a:p>
        </p:txBody>
      </p:sp>
    </p:spTree>
    <p:extLst>
      <p:ext uri="{BB962C8B-B14F-4D97-AF65-F5344CB8AC3E}">
        <p14:creationId xmlns:p14="http://schemas.microsoft.com/office/powerpoint/2010/main" val="3310455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p:cNvSpPr>
            <a:spLocks noGrp="1"/>
          </p:cNvSpPr>
          <p:nvPr>
            <p:ph type="dt" sz="half" idx="10"/>
          </p:nvPr>
        </p:nvSpPr>
        <p:spPr/>
        <p:txBody>
          <a:bodyPr/>
          <a:lstStyle>
            <a:lvl1pPr>
              <a:defRPr/>
            </a:lvl1pPr>
          </a:lstStyle>
          <a:p>
            <a:endParaRPr lang="de-DE" altLang="de-DE"/>
          </a:p>
        </p:txBody>
      </p:sp>
      <p:sp>
        <p:nvSpPr>
          <p:cNvPr id="6" name="Fußzeilenplatzhalter 5"/>
          <p:cNvSpPr>
            <a:spLocks noGrp="1"/>
          </p:cNvSpPr>
          <p:nvPr>
            <p:ph type="ftr" sz="quarter" idx="11"/>
          </p:nvPr>
        </p:nvSpPr>
        <p:spPr/>
        <p:txBody>
          <a:bodyPr/>
          <a:lstStyle>
            <a:lvl1pPr>
              <a:defRPr/>
            </a:lvl1pPr>
          </a:lstStyle>
          <a:p>
            <a:endParaRPr lang="de-DE" altLang="de-DE"/>
          </a:p>
        </p:txBody>
      </p:sp>
      <p:sp>
        <p:nvSpPr>
          <p:cNvPr id="7" name="Foliennummernplatzhalter 6"/>
          <p:cNvSpPr>
            <a:spLocks noGrp="1"/>
          </p:cNvSpPr>
          <p:nvPr>
            <p:ph type="sldNum" sz="quarter" idx="12"/>
          </p:nvPr>
        </p:nvSpPr>
        <p:spPr/>
        <p:txBody>
          <a:bodyPr/>
          <a:lstStyle>
            <a:lvl1pPr>
              <a:defRPr/>
            </a:lvl1pPr>
          </a:lstStyle>
          <a:p>
            <a:fld id="{B0C8F528-E27D-46CF-9C63-25987653903A}" type="slidenum">
              <a:rPr lang="de-DE" altLang="de-DE"/>
              <a:pPr/>
              <a:t>‹Nr.›</a:t>
            </a:fld>
            <a:endParaRPr lang="de-DE" altLang="de-DE"/>
          </a:p>
        </p:txBody>
      </p:sp>
    </p:spTree>
    <p:extLst>
      <p:ext uri="{BB962C8B-B14F-4D97-AF65-F5344CB8AC3E}">
        <p14:creationId xmlns:p14="http://schemas.microsoft.com/office/powerpoint/2010/main" val="552724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lvl1pPr>
              <a:defRPr/>
            </a:lvl1pPr>
          </a:lstStyle>
          <a:p>
            <a:endParaRPr lang="de-DE" altLang="de-DE"/>
          </a:p>
        </p:txBody>
      </p:sp>
      <p:sp>
        <p:nvSpPr>
          <p:cNvPr id="8" name="Fußzeilenplatzhalter 7"/>
          <p:cNvSpPr>
            <a:spLocks noGrp="1"/>
          </p:cNvSpPr>
          <p:nvPr>
            <p:ph type="ftr" sz="quarter" idx="11"/>
          </p:nvPr>
        </p:nvSpPr>
        <p:spPr/>
        <p:txBody>
          <a:bodyPr/>
          <a:lstStyle>
            <a:lvl1pPr>
              <a:defRPr/>
            </a:lvl1pPr>
          </a:lstStyle>
          <a:p>
            <a:endParaRPr lang="de-DE" altLang="de-DE"/>
          </a:p>
        </p:txBody>
      </p:sp>
      <p:sp>
        <p:nvSpPr>
          <p:cNvPr id="9" name="Foliennummernplatzhalter 8"/>
          <p:cNvSpPr>
            <a:spLocks noGrp="1"/>
          </p:cNvSpPr>
          <p:nvPr>
            <p:ph type="sldNum" sz="quarter" idx="12"/>
          </p:nvPr>
        </p:nvSpPr>
        <p:spPr/>
        <p:txBody>
          <a:bodyPr/>
          <a:lstStyle>
            <a:lvl1pPr>
              <a:defRPr/>
            </a:lvl1pPr>
          </a:lstStyle>
          <a:p>
            <a:fld id="{C07BB0DC-F71A-43C7-AF5B-C934E562BF1B}" type="slidenum">
              <a:rPr lang="de-DE" altLang="de-DE"/>
              <a:pPr/>
              <a:t>‹Nr.›</a:t>
            </a:fld>
            <a:endParaRPr lang="de-DE" altLang="de-DE"/>
          </a:p>
        </p:txBody>
      </p:sp>
    </p:spTree>
    <p:extLst>
      <p:ext uri="{BB962C8B-B14F-4D97-AF65-F5344CB8AC3E}">
        <p14:creationId xmlns:p14="http://schemas.microsoft.com/office/powerpoint/2010/main" val="797800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DE" altLang="de-DE"/>
          </a:p>
        </p:txBody>
      </p:sp>
      <p:sp>
        <p:nvSpPr>
          <p:cNvPr id="4" name="Fußzeilenplatzhalter 3"/>
          <p:cNvSpPr>
            <a:spLocks noGrp="1"/>
          </p:cNvSpPr>
          <p:nvPr>
            <p:ph type="ftr" sz="quarter" idx="11"/>
          </p:nvPr>
        </p:nvSpPr>
        <p:spPr/>
        <p:txBody>
          <a:bodyPr/>
          <a:lstStyle>
            <a:lvl1pPr>
              <a:defRPr/>
            </a:lvl1pPr>
          </a:lstStyle>
          <a:p>
            <a:endParaRPr lang="de-DE" altLang="de-DE"/>
          </a:p>
        </p:txBody>
      </p:sp>
      <p:sp>
        <p:nvSpPr>
          <p:cNvPr id="5" name="Foliennummernplatzhalter 4"/>
          <p:cNvSpPr>
            <a:spLocks noGrp="1"/>
          </p:cNvSpPr>
          <p:nvPr>
            <p:ph type="sldNum" sz="quarter" idx="12"/>
          </p:nvPr>
        </p:nvSpPr>
        <p:spPr/>
        <p:txBody>
          <a:bodyPr/>
          <a:lstStyle>
            <a:lvl1pPr>
              <a:defRPr/>
            </a:lvl1pPr>
          </a:lstStyle>
          <a:p>
            <a:fld id="{A0F76B06-69D2-48E0-BE32-C595CFABAA53}" type="slidenum">
              <a:rPr lang="de-DE" altLang="de-DE"/>
              <a:pPr/>
              <a:t>‹Nr.›</a:t>
            </a:fld>
            <a:endParaRPr lang="de-DE" altLang="de-DE"/>
          </a:p>
        </p:txBody>
      </p:sp>
    </p:spTree>
    <p:extLst>
      <p:ext uri="{BB962C8B-B14F-4D97-AF65-F5344CB8AC3E}">
        <p14:creationId xmlns:p14="http://schemas.microsoft.com/office/powerpoint/2010/main" val="990227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DE" altLang="de-DE"/>
          </a:p>
        </p:txBody>
      </p:sp>
      <p:sp>
        <p:nvSpPr>
          <p:cNvPr id="3" name="Fußzeilenplatzhalter 2"/>
          <p:cNvSpPr>
            <a:spLocks noGrp="1"/>
          </p:cNvSpPr>
          <p:nvPr>
            <p:ph type="ftr" sz="quarter" idx="11"/>
          </p:nvPr>
        </p:nvSpPr>
        <p:spPr/>
        <p:txBody>
          <a:bodyPr/>
          <a:lstStyle>
            <a:lvl1pPr>
              <a:defRPr/>
            </a:lvl1pPr>
          </a:lstStyle>
          <a:p>
            <a:endParaRPr lang="de-DE" altLang="de-DE"/>
          </a:p>
        </p:txBody>
      </p:sp>
      <p:sp>
        <p:nvSpPr>
          <p:cNvPr id="4" name="Foliennummernplatzhalter 3"/>
          <p:cNvSpPr>
            <a:spLocks noGrp="1"/>
          </p:cNvSpPr>
          <p:nvPr>
            <p:ph type="sldNum" sz="quarter" idx="12"/>
          </p:nvPr>
        </p:nvSpPr>
        <p:spPr/>
        <p:txBody>
          <a:bodyPr/>
          <a:lstStyle>
            <a:lvl1pPr>
              <a:defRPr/>
            </a:lvl1pPr>
          </a:lstStyle>
          <a:p>
            <a:fld id="{D3BE8EB3-5300-4020-AA4D-76457A57F93B}" type="slidenum">
              <a:rPr lang="de-DE" altLang="de-DE"/>
              <a:pPr/>
              <a:t>‹Nr.›</a:t>
            </a:fld>
            <a:endParaRPr lang="de-DE" altLang="de-DE"/>
          </a:p>
        </p:txBody>
      </p:sp>
    </p:spTree>
    <p:extLst>
      <p:ext uri="{BB962C8B-B14F-4D97-AF65-F5344CB8AC3E}">
        <p14:creationId xmlns:p14="http://schemas.microsoft.com/office/powerpoint/2010/main" val="1122110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endParaRPr lang="de-DE" altLang="de-DE"/>
          </a:p>
        </p:txBody>
      </p:sp>
      <p:sp>
        <p:nvSpPr>
          <p:cNvPr id="6" name="Fußzeilenplatzhalter 5"/>
          <p:cNvSpPr>
            <a:spLocks noGrp="1"/>
          </p:cNvSpPr>
          <p:nvPr>
            <p:ph type="ftr" sz="quarter" idx="11"/>
          </p:nvPr>
        </p:nvSpPr>
        <p:spPr/>
        <p:txBody>
          <a:bodyPr/>
          <a:lstStyle>
            <a:lvl1pPr>
              <a:defRPr/>
            </a:lvl1pPr>
          </a:lstStyle>
          <a:p>
            <a:endParaRPr lang="de-DE" altLang="de-DE"/>
          </a:p>
        </p:txBody>
      </p:sp>
      <p:sp>
        <p:nvSpPr>
          <p:cNvPr id="7" name="Foliennummernplatzhalter 6"/>
          <p:cNvSpPr>
            <a:spLocks noGrp="1"/>
          </p:cNvSpPr>
          <p:nvPr>
            <p:ph type="sldNum" sz="quarter" idx="12"/>
          </p:nvPr>
        </p:nvSpPr>
        <p:spPr/>
        <p:txBody>
          <a:bodyPr/>
          <a:lstStyle>
            <a:lvl1pPr>
              <a:defRPr/>
            </a:lvl1pPr>
          </a:lstStyle>
          <a:p>
            <a:fld id="{77D36556-8641-496E-A923-0E6F8312C474}" type="slidenum">
              <a:rPr lang="de-DE" altLang="de-DE"/>
              <a:pPr/>
              <a:t>‹Nr.›</a:t>
            </a:fld>
            <a:endParaRPr lang="de-DE" altLang="de-DE"/>
          </a:p>
        </p:txBody>
      </p:sp>
    </p:spTree>
    <p:extLst>
      <p:ext uri="{BB962C8B-B14F-4D97-AF65-F5344CB8AC3E}">
        <p14:creationId xmlns:p14="http://schemas.microsoft.com/office/powerpoint/2010/main" val="1439566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CH"/>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endParaRPr lang="de-DE" altLang="de-DE"/>
          </a:p>
        </p:txBody>
      </p:sp>
      <p:sp>
        <p:nvSpPr>
          <p:cNvPr id="6" name="Fußzeilenplatzhalter 5"/>
          <p:cNvSpPr>
            <a:spLocks noGrp="1"/>
          </p:cNvSpPr>
          <p:nvPr>
            <p:ph type="ftr" sz="quarter" idx="11"/>
          </p:nvPr>
        </p:nvSpPr>
        <p:spPr/>
        <p:txBody>
          <a:bodyPr/>
          <a:lstStyle>
            <a:lvl1pPr>
              <a:defRPr/>
            </a:lvl1pPr>
          </a:lstStyle>
          <a:p>
            <a:endParaRPr lang="de-DE" altLang="de-DE"/>
          </a:p>
        </p:txBody>
      </p:sp>
      <p:sp>
        <p:nvSpPr>
          <p:cNvPr id="7" name="Foliennummernplatzhalter 6"/>
          <p:cNvSpPr>
            <a:spLocks noGrp="1"/>
          </p:cNvSpPr>
          <p:nvPr>
            <p:ph type="sldNum" sz="quarter" idx="12"/>
          </p:nvPr>
        </p:nvSpPr>
        <p:spPr/>
        <p:txBody>
          <a:bodyPr/>
          <a:lstStyle>
            <a:lvl1pPr>
              <a:defRPr/>
            </a:lvl1pPr>
          </a:lstStyle>
          <a:p>
            <a:fld id="{19D52817-EF36-45F7-B19F-F43CE14C70EF}" type="slidenum">
              <a:rPr lang="de-DE" altLang="de-DE"/>
              <a:pPr/>
              <a:t>‹Nr.›</a:t>
            </a:fld>
            <a:endParaRPr lang="de-DE" altLang="de-DE"/>
          </a:p>
        </p:txBody>
      </p:sp>
    </p:spTree>
    <p:extLst>
      <p:ext uri="{BB962C8B-B14F-4D97-AF65-F5344CB8AC3E}">
        <p14:creationId xmlns:p14="http://schemas.microsoft.com/office/powerpoint/2010/main" val="1273837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5000" b="-5000"/>
          </a:stretch>
        </a:blipFill>
        <a:effectLst/>
      </p:bgPr>
    </p:bg>
    <p:spTree>
      <p:nvGrpSpPr>
        <p:cNvPr id="1" name=""/>
        <p:cNvGrpSpPr/>
        <p:nvPr/>
      </p:nvGrpSpPr>
      <p:grpSpPr>
        <a:xfrm>
          <a:off x="0" y="0"/>
          <a:ext cx="0" cy="0"/>
          <a:chOff x="0" y="0"/>
          <a:chExt cx="0" cy="0"/>
        </a:xfrm>
      </p:grpSpPr>
      <p:grpSp>
        <p:nvGrpSpPr>
          <p:cNvPr id="387075" name="Group 3"/>
          <p:cNvGrpSpPr>
            <a:grpSpLocks/>
          </p:cNvGrpSpPr>
          <p:nvPr/>
        </p:nvGrpSpPr>
        <p:grpSpPr bwMode="auto">
          <a:xfrm>
            <a:off x="0" y="0"/>
            <a:ext cx="12192000" cy="6858000"/>
            <a:chOff x="0" y="0"/>
            <a:chExt cx="5760" cy="4320"/>
          </a:xfrm>
        </p:grpSpPr>
        <p:sp>
          <p:nvSpPr>
            <p:cNvPr id="387076" name="Freeform 4"/>
            <p:cNvSpPr>
              <a:spLocks/>
            </p:cNvSpPr>
            <p:nvPr/>
          </p:nvSpPr>
          <p:spPr bwMode="hidden">
            <a:xfrm>
              <a:off x="0" y="3072"/>
              <a:ext cx="5760" cy="1248"/>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77" name="Freeform 5"/>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sp>
        <p:nvSpPr>
          <p:cNvPr id="387078" name="Freeform 6"/>
          <p:cNvSpPr>
            <a:spLocks/>
          </p:cNvSpPr>
          <p:nvPr/>
        </p:nvSpPr>
        <p:spPr bwMode="hidden">
          <a:xfrm>
            <a:off x="8331200" y="6262688"/>
            <a:ext cx="3860800" cy="609600"/>
          </a:xfrm>
          <a:custGeom>
            <a:avLst/>
            <a:gdLst>
              <a:gd name="T0" fmla="*/ 5748 w 5748"/>
              <a:gd name="T1" fmla="*/ 246 h 246"/>
              <a:gd name="T2" fmla="*/ 0 w 5748"/>
              <a:gd name="T3" fmla="*/ 246 h 246"/>
              <a:gd name="T4" fmla="*/ 0 w 5748"/>
              <a:gd name="T5" fmla="*/ 0 h 246"/>
              <a:gd name="T6" fmla="*/ 5748 w 5748"/>
              <a:gd name="T7" fmla="*/ 0 h 246"/>
              <a:gd name="T8" fmla="*/ 5748 w 5748"/>
              <a:gd name="T9" fmla="*/ 246 h 246"/>
              <a:gd name="T10" fmla="*/ 5748 w 5748"/>
              <a:gd name="T11" fmla="*/ 246 h 246"/>
            </a:gdLst>
            <a:ahLst/>
            <a:cxnLst>
              <a:cxn ang="0">
                <a:pos x="T0" y="T1"/>
              </a:cxn>
              <a:cxn ang="0">
                <a:pos x="T2" y="T3"/>
              </a:cxn>
              <a:cxn ang="0">
                <a:pos x="T4" y="T5"/>
              </a:cxn>
              <a:cxn ang="0">
                <a:pos x="T6" y="T7"/>
              </a:cxn>
              <a:cxn ang="0">
                <a:pos x="T8" y="T9"/>
              </a:cxn>
              <a:cxn ang="0">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nvGrpSpPr>
          <p:cNvPr id="387079" name="Group 7"/>
          <p:cNvGrpSpPr>
            <a:grpSpLocks/>
          </p:cNvGrpSpPr>
          <p:nvPr/>
        </p:nvGrpSpPr>
        <p:grpSpPr bwMode="auto">
          <a:xfrm>
            <a:off x="0" y="6019800"/>
            <a:ext cx="10464800" cy="857250"/>
            <a:chOff x="0" y="3792"/>
            <a:chExt cx="4944" cy="540"/>
          </a:xfrm>
        </p:grpSpPr>
        <p:sp>
          <p:nvSpPr>
            <p:cNvPr id="387080" name="Freeform 8"/>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nvGrpSpPr>
            <p:cNvPr id="387081" name="Group 9"/>
            <p:cNvGrpSpPr>
              <a:grpSpLocks/>
            </p:cNvGrpSpPr>
            <p:nvPr userDrawn="1"/>
          </p:nvGrpSpPr>
          <p:grpSpPr bwMode="auto">
            <a:xfrm>
              <a:off x="2486" y="3792"/>
              <a:ext cx="2458" cy="540"/>
              <a:chOff x="2486" y="3792"/>
              <a:chExt cx="2458" cy="540"/>
            </a:xfrm>
          </p:grpSpPr>
          <p:sp>
            <p:nvSpPr>
              <p:cNvPr id="387082" name="Freeform 10"/>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83" name="Freeform 11"/>
              <p:cNvSpPr>
                <a:spLocks/>
              </p:cNvSpPr>
              <p:nvPr userDrawn="1"/>
            </p:nvSpPr>
            <p:spPr bwMode="ltGray">
              <a:xfrm>
                <a:off x="2677" y="3792"/>
                <a:ext cx="186" cy="395"/>
              </a:xfrm>
              <a:custGeom>
                <a:avLst/>
                <a:gdLst>
                  <a:gd name="T0" fmla="*/ 36 w 186"/>
                  <a:gd name="T1" fmla="*/ 0 h 353"/>
                  <a:gd name="T2" fmla="*/ 54 w 186"/>
                  <a:gd name="T3" fmla="*/ 18 h 353"/>
                  <a:gd name="T4" fmla="*/ 24 w 186"/>
                  <a:gd name="T5" fmla="*/ 30 h 353"/>
                  <a:gd name="T6" fmla="*/ 18 w 186"/>
                  <a:gd name="T7" fmla="*/ 66 h 353"/>
                  <a:gd name="T8" fmla="*/ 42 w 186"/>
                  <a:gd name="T9" fmla="*/ 114 h 353"/>
                  <a:gd name="T10" fmla="*/ 48 w 186"/>
                  <a:gd name="T11" fmla="*/ 162 h 353"/>
                  <a:gd name="T12" fmla="*/ 0 w 186"/>
                  <a:gd name="T13" fmla="*/ 353 h 353"/>
                  <a:gd name="T14" fmla="*/ 54 w 186"/>
                  <a:gd name="T15" fmla="*/ 233 h 353"/>
                  <a:gd name="T16" fmla="*/ 84 w 186"/>
                  <a:gd name="T17" fmla="*/ 216 h 353"/>
                  <a:gd name="T18" fmla="*/ 126 w 186"/>
                  <a:gd name="T19" fmla="*/ 126 h 353"/>
                  <a:gd name="T20" fmla="*/ 144 w 186"/>
                  <a:gd name="T21" fmla="*/ 120 h 353"/>
                  <a:gd name="T22" fmla="*/ 144 w 186"/>
                  <a:gd name="T23" fmla="*/ 90 h 353"/>
                  <a:gd name="T24" fmla="*/ 186 w 186"/>
                  <a:gd name="T25" fmla="*/ 66 h 353"/>
                  <a:gd name="T26" fmla="*/ 162 w 186"/>
                  <a:gd name="T27" fmla="*/ 60 h 353"/>
                  <a:gd name="T28" fmla="*/ 36 w 186"/>
                  <a:gd name="T29" fmla="*/ 0 h 353"/>
                  <a:gd name="T30" fmla="*/ 36 w 186"/>
                  <a:gd name="T31"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84" name="Freeform 12"/>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85" name="Freeform 13"/>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6 h 66"/>
                  <a:gd name="T8" fmla="*/ 6 w 155"/>
                  <a:gd name="T9" fmla="*/ 18 h 66"/>
                  <a:gd name="T10" fmla="*/ 0 w 155"/>
                  <a:gd name="T11" fmla="*/ 24 h 66"/>
                  <a:gd name="T12" fmla="*/ 78 w 155"/>
                  <a:gd name="T13" fmla="*/ 60 h 66"/>
                  <a:gd name="T14" fmla="*/ 96 w 155"/>
                  <a:gd name="T15" fmla="*/ 42 h 66"/>
                  <a:gd name="T16" fmla="*/ 155 w 155"/>
                  <a:gd name="T17" fmla="*/ 66 h 66"/>
                  <a:gd name="T18" fmla="*/ 126 w 155"/>
                  <a:gd name="T19" fmla="*/ 24 h 66"/>
                  <a:gd name="T20" fmla="*/ 149 w 155"/>
                  <a:gd name="T21" fmla="*/ 0 h 66"/>
                  <a:gd name="T22" fmla="*/ 114 w 155"/>
                  <a:gd name="T23" fmla="*/ 0 h 66"/>
                  <a:gd name="T24" fmla="*/ 114 w 155"/>
                  <a:gd name="T2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86" name="Freeform 14"/>
              <p:cNvSpPr>
                <a:spLocks/>
              </p:cNvSpPr>
              <p:nvPr userDrawn="1"/>
            </p:nvSpPr>
            <p:spPr bwMode="ltGray">
              <a:xfrm>
                <a:off x="2486" y="3859"/>
                <a:ext cx="42" cy="81"/>
              </a:xfrm>
              <a:custGeom>
                <a:avLst/>
                <a:gdLst>
                  <a:gd name="T0" fmla="*/ 6 w 42"/>
                  <a:gd name="T1" fmla="*/ 36 h 72"/>
                  <a:gd name="T2" fmla="*/ 0 w 42"/>
                  <a:gd name="T3" fmla="*/ 18 h 72"/>
                  <a:gd name="T4" fmla="*/ 12 w 42"/>
                  <a:gd name="T5" fmla="*/ 6 h 72"/>
                  <a:gd name="T6" fmla="*/ 0 w 42"/>
                  <a:gd name="T7" fmla="*/ 6 h 72"/>
                  <a:gd name="T8" fmla="*/ 12 w 42"/>
                  <a:gd name="T9" fmla="*/ 6 h 72"/>
                  <a:gd name="T10" fmla="*/ 24 w 42"/>
                  <a:gd name="T11" fmla="*/ 6 h 72"/>
                  <a:gd name="T12" fmla="*/ 36 w 42"/>
                  <a:gd name="T13" fmla="*/ 6 h 72"/>
                  <a:gd name="T14" fmla="*/ 42 w 42"/>
                  <a:gd name="T15" fmla="*/ 0 h 72"/>
                  <a:gd name="T16" fmla="*/ 30 w 42"/>
                  <a:gd name="T17" fmla="*/ 18 h 72"/>
                  <a:gd name="T18" fmla="*/ 42 w 42"/>
                  <a:gd name="T19" fmla="*/ 48 h 72"/>
                  <a:gd name="T20" fmla="*/ 12 w 42"/>
                  <a:gd name="T21" fmla="*/ 72 h 72"/>
                  <a:gd name="T22" fmla="*/ 6 w 42"/>
                  <a:gd name="T23" fmla="*/ 36 h 72"/>
                  <a:gd name="T24" fmla="*/ 6 w 42"/>
                  <a:gd name="T2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sp>
          <p:nvSpPr>
            <p:cNvPr id="387087" name="Freeform 15"/>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grpSp>
        <p:nvGrpSpPr>
          <p:cNvPr id="387088" name="Group 16"/>
          <p:cNvGrpSpPr>
            <a:grpSpLocks/>
          </p:cNvGrpSpPr>
          <p:nvPr/>
        </p:nvGrpSpPr>
        <p:grpSpPr bwMode="auto">
          <a:xfrm>
            <a:off x="836085" y="6021388"/>
            <a:ext cx="7579783" cy="849312"/>
            <a:chOff x="395" y="3793"/>
            <a:chExt cx="3581" cy="535"/>
          </a:xfrm>
        </p:grpSpPr>
        <p:sp>
          <p:nvSpPr>
            <p:cNvPr id="387089" name="Freeform 17"/>
            <p:cNvSpPr>
              <a:spLocks/>
            </p:cNvSpPr>
            <p:nvPr/>
          </p:nvSpPr>
          <p:spPr bwMode="auto">
            <a:xfrm>
              <a:off x="1196" y="3793"/>
              <a:ext cx="365" cy="291"/>
            </a:xfrm>
            <a:custGeom>
              <a:avLst/>
              <a:gdLst>
                <a:gd name="T0" fmla="*/ 24 w 365"/>
                <a:gd name="T1" fmla="*/ 24 h 287"/>
                <a:gd name="T2" fmla="*/ 0 w 365"/>
                <a:gd name="T3" fmla="*/ 60 h 287"/>
                <a:gd name="T4" fmla="*/ 66 w 365"/>
                <a:gd name="T5" fmla="*/ 108 h 287"/>
                <a:gd name="T6" fmla="*/ 143 w 365"/>
                <a:gd name="T7" fmla="*/ 180 h 287"/>
                <a:gd name="T8" fmla="*/ 191 w 365"/>
                <a:gd name="T9" fmla="*/ 168 h 287"/>
                <a:gd name="T10" fmla="*/ 341 w 365"/>
                <a:gd name="T11" fmla="*/ 287 h 287"/>
                <a:gd name="T12" fmla="*/ 305 w 365"/>
                <a:gd name="T13" fmla="*/ 174 h 287"/>
                <a:gd name="T14" fmla="*/ 365 w 365"/>
                <a:gd name="T15" fmla="*/ 132 h 287"/>
                <a:gd name="T16" fmla="*/ 359 w 365"/>
                <a:gd name="T17" fmla="*/ 126 h 287"/>
                <a:gd name="T18" fmla="*/ 335 w 365"/>
                <a:gd name="T19" fmla="*/ 114 h 287"/>
                <a:gd name="T20" fmla="*/ 299 w 365"/>
                <a:gd name="T21" fmla="*/ 90 h 287"/>
                <a:gd name="T22" fmla="*/ 257 w 365"/>
                <a:gd name="T23" fmla="*/ 72 h 287"/>
                <a:gd name="T24" fmla="*/ 215 w 365"/>
                <a:gd name="T25" fmla="*/ 54 h 287"/>
                <a:gd name="T26" fmla="*/ 173 w 365"/>
                <a:gd name="T27" fmla="*/ 3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90" name="Freeform 18"/>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91" name="Freeform 19"/>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0 h 60"/>
                <a:gd name="T16" fmla="*/ 65 w 71"/>
                <a:gd name="T17" fmla="*/ 42 h 60"/>
                <a:gd name="T18" fmla="*/ 71 w 71"/>
                <a:gd name="T19" fmla="*/ 54 h 60"/>
                <a:gd name="T20" fmla="*/ 71 w 71"/>
                <a:gd name="T21" fmla="*/ 60 h 60"/>
                <a:gd name="T22" fmla="*/ 59 w 71"/>
                <a:gd name="T23" fmla="*/ 54 h 60"/>
                <a:gd name="T24" fmla="*/ 47 w 71"/>
                <a:gd name="T25" fmla="*/ 42 h 60"/>
                <a:gd name="T26" fmla="*/ 23 w 71"/>
                <a:gd name="T27" fmla="*/ 30 h 60"/>
                <a:gd name="T28" fmla="*/ 23 w 71"/>
                <a:gd name="T29" fmla="*/ 36 h 60"/>
                <a:gd name="T30" fmla="*/ 18 w 71"/>
                <a:gd name="T31" fmla="*/ 42 h 60"/>
                <a:gd name="T32" fmla="*/ 12 w 71"/>
                <a:gd name="T33" fmla="*/ 48 h 60"/>
                <a:gd name="T34" fmla="*/ 6 w 71"/>
                <a:gd name="T35" fmla="*/ 48 h 60"/>
                <a:gd name="T36" fmla="*/ 6 w 71"/>
                <a:gd name="T37" fmla="*/ 48 h 60"/>
                <a:gd name="T38" fmla="*/ 6 w 71"/>
                <a:gd name="T39" fmla="*/ 36 h 60"/>
                <a:gd name="T40" fmla="*/ 0 w 71"/>
                <a:gd name="T41" fmla="*/ 18 h 60"/>
                <a:gd name="T42" fmla="*/ 0 w 71"/>
                <a:gd name="T43"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92" name="Freeform 20"/>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4 h 162"/>
                <a:gd name="T10" fmla="*/ 96 w 161"/>
                <a:gd name="T11" fmla="*/ 60 h 162"/>
                <a:gd name="T12" fmla="*/ 102 w 161"/>
                <a:gd name="T13" fmla="*/ 72 h 162"/>
                <a:gd name="T14" fmla="*/ 108 w 161"/>
                <a:gd name="T15" fmla="*/ 84 h 162"/>
                <a:gd name="T16" fmla="*/ 120 w 161"/>
                <a:gd name="T17" fmla="*/ 96 h 162"/>
                <a:gd name="T18" fmla="*/ 143 w 161"/>
                <a:gd name="T19" fmla="*/ 114 h 162"/>
                <a:gd name="T20" fmla="*/ 155 w 161"/>
                <a:gd name="T21" fmla="*/ 138 h 162"/>
                <a:gd name="T22" fmla="*/ 161 w 161"/>
                <a:gd name="T23" fmla="*/ 156 h 162"/>
                <a:gd name="T24" fmla="*/ 161 w 161"/>
                <a:gd name="T25" fmla="*/ 162 h 162"/>
                <a:gd name="T26" fmla="*/ 96 w 161"/>
                <a:gd name="T27" fmla="*/ 102 h 162"/>
                <a:gd name="T28" fmla="*/ 30 w 161"/>
                <a:gd name="T29" fmla="*/ 54 h 162"/>
                <a:gd name="T30" fmla="*/ 0 w 161"/>
                <a:gd name="T31" fmla="*/ 0 h 162"/>
                <a:gd name="T32" fmla="*/ 30 w 161"/>
                <a:gd name="T33" fmla="*/ 0 h 162"/>
                <a:gd name="T34" fmla="*/ 30 w 161"/>
                <a:gd name="T3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93" name="Freeform 21"/>
            <p:cNvSpPr>
              <a:spLocks/>
            </p:cNvSpPr>
            <p:nvPr/>
          </p:nvSpPr>
          <p:spPr bwMode="auto">
            <a:xfrm>
              <a:off x="706" y="3854"/>
              <a:ext cx="59" cy="61"/>
            </a:xfrm>
            <a:custGeom>
              <a:avLst/>
              <a:gdLst>
                <a:gd name="T0" fmla="*/ 59 w 59"/>
                <a:gd name="T1" fmla="*/ 6 h 60"/>
                <a:gd name="T2" fmla="*/ 41 w 59"/>
                <a:gd name="T3" fmla="*/ 30 h 60"/>
                <a:gd name="T4" fmla="*/ 41 w 59"/>
                <a:gd name="T5" fmla="*/ 36 h 60"/>
                <a:gd name="T6" fmla="*/ 47 w 59"/>
                <a:gd name="T7" fmla="*/ 42 h 60"/>
                <a:gd name="T8" fmla="*/ 53 w 59"/>
                <a:gd name="T9" fmla="*/ 54 h 60"/>
                <a:gd name="T10" fmla="*/ 53 w 59"/>
                <a:gd name="T11" fmla="*/ 60 h 60"/>
                <a:gd name="T12" fmla="*/ 47 w 59"/>
                <a:gd name="T13" fmla="*/ 54 h 60"/>
                <a:gd name="T14" fmla="*/ 35 w 59"/>
                <a:gd name="T15" fmla="*/ 48 h 60"/>
                <a:gd name="T16" fmla="*/ 23 w 59"/>
                <a:gd name="T17" fmla="*/ 36 h 60"/>
                <a:gd name="T18" fmla="*/ 17 w 59"/>
                <a:gd name="T19" fmla="*/ 30 h 60"/>
                <a:gd name="T20" fmla="*/ 0 w 59"/>
                <a:gd name="T21" fmla="*/ 0 h 60"/>
                <a:gd name="T22" fmla="*/ 59 w 59"/>
                <a:gd name="T23" fmla="*/ 6 h 60"/>
                <a:gd name="T24" fmla="*/ 59 w 59"/>
                <a:gd name="T25"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94" name="Freeform 22"/>
            <p:cNvSpPr>
              <a:spLocks/>
            </p:cNvSpPr>
            <p:nvPr/>
          </p:nvSpPr>
          <p:spPr bwMode="auto">
            <a:xfrm>
              <a:off x="395" y="3811"/>
              <a:ext cx="245" cy="207"/>
            </a:xfrm>
            <a:custGeom>
              <a:avLst/>
              <a:gdLst>
                <a:gd name="T0" fmla="*/ 233 w 245"/>
                <a:gd name="T1" fmla="*/ 36 h 204"/>
                <a:gd name="T2" fmla="*/ 245 w 245"/>
                <a:gd name="T3" fmla="*/ 42 h 204"/>
                <a:gd name="T4" fmla="*/ 209 w 245"/>
                <a:gd name="T5" fmla="*/ 84 h 204"/>
                <a:gd name="T6" fmla="*/ 143 w 245"/>
                <a:gd name="T7" fmla="*/ 132 h 204"/>
                <a:gd name="T8" fmla="*/ 167 w 245"/>
                <a:gd name="T9" fmla="*/ 156 h 204"/>
                <a:gd name="T10" fmla="*/ 179 w 245"/>
                <a:gd name="T11" fmla="*/ 204 h 204"/>
                <a:gd name="T12" fmla="*/ 77 w 245"/>
                <a:gd name="T13" fmla="*/ 132 h 204"/>
                <a:gd name="T14" fmla="*/ 47 w 245"/>
                <a:gd name="T15" fmla="*/ 84 h 204"/>
                <a:gd name="T16" fmla="*/ 89 w 245"/>
                <a:gd name="T17" fmla="*/ 66 h 204"/>
                <a:gd name="T18" fmla="*/ 59 w 245"/>
                <a:gd name="T19" fmla="*/ 3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6 h 204"/>
                <a:gd name="T50" fmla="*/ 233 w 245"/>
                <a:gd name="T51" fmla="*/ 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sp>
        <p:nvSpPr>
          <p:cNvPr id="387095" name="Rectangle 23"/>
          <p:cNvSpPr>
            <a:spLocks noGrp="1" noChangeArrowheads="1"/>
          </p:cNvSpPr>
          <p:nvPr>
            <p:ph type="title"/>
          </p:nvPr>
        </p:nvSpPr>
        <p:spPr bwMode="auto">
          <a:xfrm>
            <a:off x="609600" y="2286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387096" name="Rectangle 24"/>
          <p:cNvSpPr>
            <a:spLocks noGrp="1" noChangeArrowheads="1"/>
          </p:cNvSpPr>
          <p:nvPr>
            <p:ph type="body" idx="1"/>
          </p:nvPr>
        </p:nvSpPr>
        <p:spPr bwMode="auto">
          <a:xfrm>
            <a:off x="609600" y="1600200"/>
            <a:ext cx="10972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387097" name="Rectangle 25"/>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endParaRPr lang="de-DE" altLang="de-DE"/>
          </a:p>
        </p:txBody>
      </p:sp>
      <p:sp>
        <p:nvSpPr>
          <p:cNvPr id="387098" name="Rectangle 26"/>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de-DE" altLang="de-DE"/>
          </a:p>
        </p:txBody>
      </p:sp>
      <p:sp>
        <p:nvSpPr>
          <p:cNvPr id="387099" name="Rectangle 27"/>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DC9EB4DE-ACDA-47F1-AE60-8C37F0BAC671}" type="slidenum">
              <a:rPr lang="de-DE" altLang="de-DE"/>
              <a:pPr/>
              <a:t>‹Nr.›</a:t>
            </a:fld>
            <a:endParaRPr lang="de-DE" altLang="de-DE"/>
          </a:p>
        </p:txBody>
      </p:sp>
    </p:spTree>
  </p:cSld>
  <p:clrMap bg1="dk2" tx1="lt1" bg2="dk1"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1" fontAlgn="base" hangingPunct="1">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2" name="Rectangle 2"/>
          <p:cNvSpPr>
            <a:spLocks noGrp="1" noChangeArrowheads="1"/>
          </p:cNvSpPr>
          <p:nvPr>
            <p:ph type="ctrTitle"/>
          </p:nvPr>
        </p:nvSpPr>
        <p:spPr>
          <a:xfrm>
            <a:off x="263352" y="599492"/>
            <a:ext cx="10801200" cy="1015663"/>
          </a:xfrm>
        </p:spPr>
        <p:txBody>
          <a:bodyPr wrap="square">
            <a:spAutoFit/>
          </a:bodyPr>
          <a:lstStyle/>
          <a:p>
            <a:pPr algn="l"/>
            <a:r>
              <a:rPr lang="de-DE" altLang="de-DE" sz="6000" dirty="0">
                <a:solidFill>
                  <a:schemeClr val="tx1"/>
                </a:solidFill>
                <a:effectLst/>
                <a:latin typeface="Source Sans Pro Black" panose="020B0803030403020204" pitchFamily="34" charset="0"/>
                <a:ea typeface="Source Sans Pro Black" panose="020B0803030403020204" pitchFamily="34" charset="0"/>
              </a:rPr>
              <a:t>Wir wollen das Risiko kennen</a:t>
            </a:r>
          </a:p>
        </p:txBody>
      </p:sp>
      <p:sp>
        <p:nvSpPr>
          <p:cNvPr id="409603" name="Rectangle 3"/>
          <p:cNvSpPr>
            <a:spLocks noGrp="1" noChangeArrowheads="1"/>
          </p:cNvSpPr>
          <p:nvPr>
            <p:ph type="subTitle" idx="1"/>
          </p:nvPr>
        </p:nvSpPr>
        <p:spPr>
          <a:xfrm>
            <a:off x="4223792" y="5830042"/>
            <a:ext cx="7705939" cy="461665"/>
          </a:xfrm>
        </p:spPr>
        <p:txBody>
          <a:bodyPr wrap="square">
            <a:spAutoFit/>
          </a:bodyPr>
          <a:lstStyle/>
          <a:p>
            <a:pPr algn="r"/>
            <a:r>
              <a:rPr lang="de-DE" altLang="de-DE" sz="2400" dirty="0">
                <a:effectLst/>
                <a:latin typeface="Source Sans Pro" panose="020B0503030403020204" pitchFamily="34" charset="0"/>
                <a:ea typeface="Source Sans Pro" panose="020B0503030403020204" pitchFamily="34" charset="0"/>
                <a:cs typeface="+mj-cs"/>
              </a:rPr>
              <a:t>Serie: Wir hätten es besser machen sollen! (1/5)</a:t>
            </a:r>
          </a:p>
        </p:txBody>
      </p:sp>
      <p:sp>
        <p:nvSpPr>
          <p:cNvPr id="4" name="Rectangle 3"/>
          <p:cNvSpPr txBox="1">
            <a:spLocks noChangeArrowheads="1"/>
          </p:cNvSpPr>
          <p:nvPr/>
        </p:nvSpPr>
        <p:spPr bwMode="auto">
          <a:xfrm>
            <a:off x="3863752" y="2669270"/>
            <a:ext cx="633670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3600" dirty="0">
                <a:effectLst/>
                <a:latin typeface="Source Sans Pro" panose="020B0503030403020204" pitchFamily="34" charset="0"/>
                <a:ea typeface="Source Sans Pro" panose="020B0503030403020204" pitchFamily="34" charset="0"/>
                <a:cs typeface="+mj-cs"/>
              </a:rPr>
              <a:t>4. Mose 13,1-27</a:t>
            </a:r>
          </a:p>
        </p:txBody>
      </p:sp>
    </p:spTree>
    <p:extLst>
      <p:ext uri="{BB962C8B-B14F-4D97-AF65-F5344CB8AC3E}">
        <p14:creationId xmlns:p14="http://schemas.microsoft.com/office/powerpoint/2010/main" val="3418594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5519936" y="4941168"/>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4. Mose 13,19</a:t>
            </a:r>
          </a:p>
        </p:txBody>
      </p:sp>
      <p:pic>
        <p:nvPicPr>
          <p:cNvPr id="5" name="Grafik 4">
            <a:extLst>
              <a:ext uri="{FF2B5EF4-FFF2-40B4-BE49-F238E27FC236}">
                <a16:creationId xmlns:a16="http://schemas.microsoft.com/office/drawing/2014/main" xmlns="" id="{1D3CCBCB-09D6-43DE-8E27-4B5E31689FA4}"/>
              </a:ext>
            </a:extLst>
          </p:cNvPr>
          <p:cNvPicPr>
            <a:picLocks noChangeAspect="1"/>
          </p:cNvPicPr>
          <p:nvPr/>
        </p:nvPicPr>
        <p:blipFill>
          <a:blip r:embed="rId3"/>
          <a:stretch>
            <a:fillRect/>
          </a:stretch>
        </p:blipFill>
        <p:spPr>
          <a:xfrm>
            <a:off x="8760296" y="116632"/>
            <a:ext cx="3308030" cy="3946294"/>
          </a:xfrm>
          <a:prstGeom prst="rect">
            <a:avLst/>
          </a:prstGeom>
        </p:spPr>
      </p:pic>
      <p:pic>
        <p:nvPicPr>
          <p:cNvPr id="6" name="Grafik 5">
            <a:extLst>
              <a:ext uri="{FF2B5EF4-FFF2-40B4-BE49-F238E27FC236}">
                <a16:creationId xmlns:a16="http://schemas.microsoft.com/office/drawing/2014/main" xmlns="" id="{12C68823-F7F2-4B79-A0AF-11EE33597E26}"/>
              </a:ext>
            </a:extLst>
          </p:cNvPr>
          <p:cNvPicPr>
            <a:picLocks noChangeAspect="1"/>
          </p:cNvPicPr>
          <p:nvPr/>
        </p:nvPicPr>
        <p:blipFill>
          <a:blip r:embed="rId4"/>
          <a:stretch>
            <a:fillRect/>
          </a:stretch>
        </p:blipFill>
        <p:spPr>
          <a:xfrm>
            <a:off x="10560496" y="1772816"/>
            <a:ext cx="792088" cy="576064"/>
          </a:xfrm>
          <a:prstGeom prst="rect">
            <a:avLst/>
          </a:prstGeom>
        </p:spPr>
      </p:pic>
      <p:sp>
        <p:nvSpPr>
          <p:cNvPr id="7" name="Rectangle 3">
            <a:extLst>
              <a:ext uri="{FF2B5EF4-FFF2-40B4-BE49-F238E27FC236}">
                <a16:creationId xmlns:a16="http://schemas.microsoft.com/office/drawing/2014/main" xmlns="" id="{3998C45C-8B32-414E-82CB-76F37284AF25}"/>
              </a:ext>
            </a:extLst>
          </p:cNvPr>
          <p:cNvSpPr txBox="1">
            <a:spLocks noChangeArrowheads="1"/>
          </p:cNvSpPr>
          <p:nvPr/>
        </p:nvSpPr>
        <p:spPr bwMode="auto">
          <a:xfrm>
            <a:off x="191344" y="207693"/>
            <a:ext cx="8352928"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l"/>
            <a:r>
              <a:rPr lang="de-DE" altLang="de-DE" sz="3600" dirty="0">
                <a:effectLst/>
                <a:latin typeface="Source Sans Pro" panose="020B0503030403020204" pitchFamily="34" charset="0"/>
                <a:ea typeface="Source Sans Pro" panose="020B0503030403020204" pitchFamily="34" charset="0"/>
                <a:cs typeface="+mj-cs"/>
              </a:rPr>
              <a:t>Achtet darauf, ob ihre Städte befestigt sind oder nicht. Seht, ob ihr Land fruchtbar ist und ob es dort Wälder gibt. Habt keine Angst und bringt Proben von den Früchten des Landes mit.« Es war gerade die Jahreszeit, in der die ersten Trauben reif werden.</a:t>
            </a:r>
          </a:p>
        </p:txBody>
      </p:sp>
    </p:spTree>
    <p:extLst>
      <p:ext uri="{BB962C8B-B14F-4D97-AF65-F5344CB8AC3E}">
        <p14:creationId xmlns:p14="http://schemas.microsoft.com/office/powerpoint/2010/main" val="2998751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5519936" y="5013176"/>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4. Mose 13,21</a:t>
            </a:r>
          </a:p>
        </p:txBody>
      </p:sp>
      <p:pic>
        <p:nvPicPr>
          <p:cNvPr id="5" name="Grafik 4">
            <a:extLst>
              <a:ext uri="{FF2B5EF4-FFF2-40B4-BE49-F238E27FC236}">
                <a16:creationId xmlns:a16="http://schemas.microsoft.com/office/drawing/2014/main" xmlns="" id="{1D3CCBCB-09D6-43DE-8E27-4B5E31689FA4}"/>
              </a:ext>
            </a:extLst>
          </p:cNvPr>
          <p:cNvPicPr>
            <a:picLocks noChangeAspect="1"/>
          </p:cNvPicPr>
          <p:nvPr/>
        </p:nvPicPr>
        <p:blipFill>
          <a:blip r:embed="rId3"/>
          <a:stretch>
            <a:fillRect/>
          </a:stretch>
        </p:blipFill>
        <p:spPr>
          <a:xfrm>
            <a:off x="8760296" y="116632"/>
            <a:ext cx="3308030" cy="3946294"/>
          </a:xfrm>
          <a:prstGeom prst="rect">
            <a:avLst/>
          </a:prstGeom>
        </p:spPr>
      </p:pic>
      <p:pic>
        <p:nvPicPr>
          <p:cNvPr id="6" name="Grafik 5">
            <a:extLst>
              <a:ext uri="{FF2B5EF4-FFF2-40B4-BE49-F238E27FC236}">
                <a16:creationId xmlns:a16="http://schemas.microsoft.com/office/drawing/2014/main" xmlns="" id="{12C68823-F7F2-4B79-A0AF-11EE33597E26}"/>
              </a:ext>
            </a:extLst>
          </p:cNvPr>
          <p:cNvPicPr>
            <a:picLocks noChangeAspect="1"/>
          </p:cNvPicPr>
          <p:nvPr/>
        </p:nvPicPr>
        <p:blipFill>
          <a:blip r:embed="rId4"/>
          <a:stretch>
            <a:fillRect/>
          </a:stretch>
        </p:blipFill>
        <p:spPr>
          <a:xfrm>
            <a:off x="10560496" y="1772816"/>
            <a:ext cx="792088" cy="576064"/>
          </a:xfrm>
          <a:prstGeom prst="rect">
            <a:avLst/>
          </a:prstGeom>
        </p:spPr>
      </p:pic>
      <p:sp>
        <p:nvSpPr>
          <p:cNvPr id="7" name="Rectangle 3">
            <a:extLst>
              <a:ext uri="{FF2B5EF4-FFF2-40B4-BE49-F238E27FC236}">
                <a16:creationId xmlns:a16="http://schemas.microsoft.com/office/drawing/2014/main" xmlns="" id="{3998C45C-8B32-414E-82CB-76F37284AF25}"/>
              </a:ext>
            </a:extLst>
          </p:cNvPr>
          <p:cNvSpPr txBox="1">
            <a:spLocks noChangeArrowheads="1"/>
          </p:cNvSpPr>
          <p:nvPr/>
        </p:nvSpPr>
        <p:spPr bwMode="auto">
          <a:xfrm>
            <a:off x="263352" y="260648"/>
            <a:ext cx="828092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l"/>
            <a:r>
              <a:rPr lang="de-DE" altLang="de-DE" sz="4000" dirty="0">
                <a:effectLst/>
                <a:latin typeface="Source Sans Pro" panose="020B0503030403020204" pitchFamily="34" charset="0"/>
                <a:ea typeface="Source Sans Pro" panose="020B0503030403020204" pitchFamily="34" charset="0"/>
                <a:cs typeface="+mj-cs"/>
              </a:rPr>
              <a:t>Die zwölf Männer machten sich auf den Weg und erkundeten das Land von der Wüste </a:t>
            </a:r>
            <a:r>
              <a:rPr lang="de-DE" altLang="de-DE" sz="4000" dirty="0" err="1">
                <a:effectLst/>
                <a:latin typeface="Source Sans Pro" panose="020B0503030403020204" pitchFamily="34" charset="0"/>
                <a:ea typeface="Source Sans Pro" panose="020B0503030403020204" pitchFamily="34" charset="0"/>
                <a:cs typeface="+mj-cs"/>
              </a:rPr>
              <a:t>Zin</a:t>
            </a:r>
            <a:r>
              <a:rPr lang="de-DE" altLang="de-DE" sz="4000" dirty="0">
                <a:effectLst/>
                <a:latin typeface="Source Sans Pro" panose="020B0503030403020204" pitchFamily="34" charset="0"/>
                <a:ea typeface="Source Sans Pro" panose="020B0503030403020204" pitchFamily="34" charset="0"/>
                <a:cs typeface="+mj-cs"/>
              </a:rPr>
              <a:t> bis hinauf nach </a:t>
            </a:r>
            <a:r>
              <a:rPr lang="de-DE" altLang="de-DE" sz="4000" dirty="0" err="1">
                <a:effectLst/>
                <a:latin typeface="Source Sans Pro" panose="020B0503030403020204" pitchFamily="34" charset="0"/>
                <a:ea typeface="Source Sans Pro" panose="020B0503030403020204" pitchFamily="34" charset="0"/>
                <a:cs typeface="+mj-cs"/>
              </a:rPr>
              <a:t>Rehob</a:t>
            </a:r>
            <a:r>
              <a:rPr lang="de-DE" altLang="de-DE" sz="4000" dirty="0">
                <a:effectLst/>
                <a:latin typeface="Source Sans Pro" panose="020B0503030403020204" pitchFamily="34" charset="0"/>
                <a:ea typeface="Source Sans Pro" panose="020B0503030403020204" pitchFamily="34" charset="0"/>
                <a:cs typeface="+mj-cs"/>
              </a:rPr>
              <a:t> bei </a:t>
            </a:r>
            <a:r>
              <a:rPr lang="de-DE" altLang="de-DE" sz="4000" dirty="0" err="1">
                <a:effectLst/>
                <a:latin typeface="Source Sans Pro" panose="020B0503030403020204" pitchFamily="34" charset="0"/>
                <a:ea typeface="Source Sans Pro" panose="020B0503030403020204" pitchFamily="34" charset="0"/>
                <a:cs typeface="+mj-cs"/>
              </a:rPr>
              <a:t>Lebo</a:t>
            </a:r>
            <a:r>
              <a:rPr lang="de-DE" altLang="de-DE" sz="4000" dirty="0">
                <a:effectLst/>
                <a:latin typeface="Source Sans Pro" panose="020B0503030403020204" pitchFamily="34" charset="0"/>
                <a:ea typeface="Source Sans Pro" panose="020B0503030403020204" pitchFamily="34" charset="0"/>
                <a:cs typeface="+mj-cs"/>
              </a:rPr>
              <a:t>–</a:t>
            </a:r>
            <a:r>
              <a:rPr lang="de-DE" altLang="de-DE" sz="4000" dirty="0" err="1">
                <a:effectLst/>
                <a:latin typeface="Source Sans Pro" panose="020B0503030403020204" pitchFamily="34" charset="0"/>
                <a:ea typeface="Source Sans Pro" panose="020B0503030403020204" pitchFamily="34" charset="0"/>
                <a:cs typeface="+mj-cs"/>
              </a:rPr>
              <a:t>Hamat</a:t>
            </a:r>
            <a:r>
              <a:rPr lang="de-DE" altLang="de-DE" sz="4000" dirty="0">
                <a:effectLst/>
                <a:latin typeface="Source Sans Pro" panose="020B0503030403020204" pitchFamily="34" charset="0"/>
                <a:ea typeface="Source Sans Pro" panose="020B0503030403020204" pitchFamily="34" charset="0"/>
                <a:cs typeface="+mj-cs"/>
              </a:rPr>
              <a:t>.</a:t>
            </a:r>
          </a:p>
        </p:txBody>
      </p:sp>
    </p:spTree>
    <p:extLst>
      <p:ext uri="{BB962C8B-B14F-4D97-AF65-F5344CB8AC3E}">
        <p14:creationId xmlns:p14="http://schemas.microsoft.com/office/powerpoint/2010/main" val="1138503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5375920" y="4941168"/>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4. Mose 13,23</a:t>
            </a:r>
          </a:p>
        </p:txBody>
      </p:sp>
      <p:pic>
        <p:nvPicPr>
          <p:cNvPr id="5" name="Grafik 4">
            <a:extLst>
              <a:ext uri="{FF2B5EF4-FFF2-40B4-BE49-F238E27FC236}">
                <a16:creationId xmlns:a16="http://schemas.microsoft.com/office/drawing/2014/main" xmlns="" id="{1D3CCBCB-09D6-43DE-8E27-4B5E31689FA4}"/>
              </a:ext>
            </a:extLst>
          </p:cNvPr>
          <p:cNvPicPr>
            <a:picLocks noChangeAspect="1"/>
          </p:cNvPicPr>
          <p:nvPr/>
        </p:nvPicPr>
        <p:blipFill>
          <a:blip r:embed="rId3"/>
          <a:stretch>
            <a:fillRect/>
          </a:stretch>
        </p:blipFill>
        <p:spPr>
          <a:xfrm>
            <a:off x="8760296" y="116632"/>
            <a:ext cx="3308030" cy="3946294"/>
          </a:xfrm>
          <a:prstGeom prst="rect">
            <a:avLst/>
          </a:prstGeom>
        </p:spPr>
      </p:pic>
      <p:pic>
        <p:nvPicPr>
          <p:cNvPr id="6" name="Grafik 5">
            <a:extLst>
              <a:ext uri="{FF2B5EF4-FFF2-40B4-BE49-F238E27FC236}">
                <a16:creationId xmlns:a16="http://schemas.microsoft.com/office/drawing/2014/main" xmlns="" id="{12C68823-F7F2-4B79-A0AF-11EE33597E26}"/>
              </a:ext>
            </a:extLst>
          </p:cNvPr>
          <p:cNvPicPr>
            <a:picLocks noChangeAspect="1"/>
          </p:cNvPicPr>
          <p:nvPr/>
        </p:nvPicPr>
        <p:blipFill>
          <a:blip r:embed="rId4"/>
          <a:stretch>
            <a:fillRect/>
          </a:stretch>
        </p:blipFill>
        <p:spPr>
          <a:xfrm>
            <a:off x="10560496" y="1772816"/>
            <a:ext cx="792088" cy="576064"/>
          </a:xfrm>
          <a:prstGeom prst="rect">
            <a:avLst/>
          </a:prstGeom>
        </p:spPr>
      </p:pic>
      <p:sp>
        <p:nvSpPr>
          <p:cNvPr id="7" name="Rectangle 3">
            <a:extLst>
              <a:ext uri="{FF2B5EF4-FFF2-40B4-BE49-F238E27FC236}">
                <a16:creationId xmlns:a16="http://schemas.microsoft.com/office/drawing/2014/main" xmlns="" id="{3998C45C-8B32-414E-82CB-76F37284AF25}"/>
              </a:ext>
            </a:extLst>
          </p:cNvPr>
          <p:cNvSpPr txBox="1">
            <a:spLocks noChangeArrowheads="1"/>
          </p:cNvSpPr>
          <p:nvPr/>
        </p:nvSpPr>
        <p:spPr bwMode="auto">
          <a:xfrm>
            <a:off x="263352" y="295755"/>
            <a:ext cx="8280920" cy="2973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l"/>
            <a:r>
              <a:rPr lang="de-DE" altLang="de-DE" sz="3600" dirty="0">
                <a:effectLst/>
                <a:latin typeface="Source Sans Pro" panose="020B0503030403020204" pitchFamily="34" charset="0"/>
                <a:ea typeface="Source Sans Pro" panose="020B0503030403020204" pitchFamily="34" charset="0"/>
                <a:cs typeface="+mj-cs"/>
              </a:rPr>
              <a:t>Als sie in das Traubental kamen, schnitten sie eine Weinranke mit einer Traube ab; die war so schwer, dass zwei von ihnen</a:t>
            </a:r>
            <a:br>
              <a:rPr lang="de-DE" altLang="de-DE" sz="3600" dirty="0">
                <a:effectLst/>
                <a:latin typeface="Source Sans Pro" panose="020B0503030403020204" pitchFamily="34" charset="0"/>
                <a:ea typeface="Source Sans Pro" panose="020B0503030403020204" pitchFamily="34" charset="0"/>
                <a:cs typeface="+mj-cs"/>
              </a:rPr>
            </a:br>
            <a:r>
              <a:rPr lang="de-DE" altLang="de-DE" sz="3600" dirty="0">
                <a:effectLst/>
                <a:latin typeface="Source Sans Pro" panose="020B0503030403020204" pitchFamily="34" charset="0"/>
                <a:ea typeface="Source Sans Pro" panose="020B0503030403020204" pitchFamily="34" charset="0"/>
                <a:cs typeface="+mj-cs"/>
              </a:rPr>
              <a:t>sie auf einer Stange tragen mussten. Auch Granatäpfel und Feigen nahmen sie mit.</a:t>
            </a:r>
          </a:p>
        </p:txBody>
      </p:sp>
    </p:spTree>
    <p:extLst>
      <p:ext uri="{BB962C8B-B14F-4D97-AF65-F5344CB8AC3E}">
        <p14:creationId xmlns:p14="http://schemas.microsoft.com/office/powerpoint/2010/main" val="3756553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5807968" y="5013176"/>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4. Mose 13,25-26</a:t>
            </a:r>
          </a:p>
        </p:txBody>
      </p:sp>
      <p:pic>
        <p:nvPicPr>
          <p:cNvPr id="5" name="Grafik 4">
            <a:extLst>
              <a:ext uri="{FF2B5EF4-FFF2-40B4-BE49-F238E27FC236}">
                <a16:creationId xmlns:a16="http://schemas.microsoft.com/office/drawing/2014/main" xmlns="" id="{1D3CCBCB-09D6-43DE-8E27-4B5E31689FA4}"/>
              </a:ext>
            </a:extLst>
          </p:cNvPr>
          <p:cNvPicPr>
            <a:picLocks noChangeAspect="1"/>
          </p:cNvPicPr>
          <p:nvPr/>
        </p:nvPicPr>
        <p:blipFill>
          <a:blip r:embed="rId3"/>
          <a:stretch>
            <a:fillRect/>
          </a:stretch>
        </p:blipFill>
        <p:spPr>
          <a:xfrm>
            <a:off x="8760296" y="116632"/>
            <a:ext cx="3308030" cy="3946294"/>
          </a:xfrm>
          <a:prstGeom prst="rect">
            <a:avLst/>
          </a:prstGeom>
        </p:spPr>
      </p:pic>
      <p:pic>
        <p:nvPicPr>
          <p:cNvPr id="6" name="Grafik 5">
            <a:extLst>
              <a:ext uri="{FF2B5EF4-FFF2-40B4-BE49-F238E27FC236}">
                <a16:creationId xmlns:a16="http://schemas.microsoft.com/office/drawing/2014/main" xmlns="" id="{12C68823-F7F2-4B79-A0AF-11EE33597E26}"/>
              </a:ext>
            </a:extLst>
          </p:cNvPr>
          <p:cNvPicPr>
            <a:picLocks noChangeAspect="1"/>
          </p:cNvPicPr>
          <p:nvPr/>
        </p:nvPicPr>
        <p:blipFill>
          <a:blip r:embed="rId4"/>
          <a:stretch>
            <a:fillRect/>
          </a:stretch>
        </p:blipFill>
        <p:spPr>
          <a:xfrm>
            <a:off x="10560496" y="1772816"/>
            <a:ext cx="792088" cy="576064"/>
          </a:xfrm>
          <a:prstGeom prst="rect">
            <a:avLst/>
          </a:prstGeom>
        </p:spPr>
      </p:pic>
      <p:sp>
        <p:nvSpPr>
          <p:cNvPr id="7" name="Rectangle 3">
            <a:extLst>
              <a:ext uri="{FF2B5EF4-FFF2-40B4-BE49-F238E27FC236}">
                <a16:creationId xmlns:a16="http://schemas.microsoft.com/office/drawing/2014/main" xmlns="" id="{3998C45C-8B32-414E-82CB-76F37284AF25}"/>
              </a:ext>
            </a:extLst>
          </p:cNvPr>
          <p:cNvSpPr txBox="1">
            <a:spLocks noChangeArrowheads="1"/>
          </p:cNvSpPr>
          <p:nvPr/>
        </p:nvSpPr>
        <p:spPr bwMode="auto">
          <a:xfrm>
            <a:off x="191344" y="188640"/>
            <a:ext cx="8060558"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l"/>
            <a:r>
              <a:rPr lang="de-DE" altLang="de-DE" sz="3600" dirty="0">
                <a:effectLst/>
                <a:latin typeface="Source Sans Pro" panose="020B0503030403020204" pitchFamily="34" charset="0"/>
                <a:ea typeface="Source Sans Pro" panose="020B0503030403020204" pitchFamily="34" charset="0"/>
                <a:cs typeface="+mj-cs"/>
              </a:rPr>
              <a:t>Nach vierzig Tagen hatten die zwölf Männer ihre Erkundung abgeschlossen und kehrten zu Mose und Aaron und der ganzen Gemeinde Israel nach </a:t>
            </a:r>
            <a:r>
              <a:rPr lang="de-DE" altLang="de-DE" sz="3600" dirty="0" err="1">
                <a:effectLst/>
                <a:latin typeface="Source Sans Pro" panose="020B0503030403020204" pitchFamily="34" charset="0"/>
                <a:ea typeface="Source Sans Pro" panose="020B0503030403020204" pitchFamily="34" charset="0"/>
                <a:cs typeface="+mj-cs"/>
              </a:rPr>
              <a:t>Kadesch</a:t>
            </a:r>
            <a:r>
              <a:rPr lang="de-DE" altLang="de-DE" sz="3600" dirty="0">
                <a:effectLst/>
                <a:latin typeface="Source Sans Pro" panose="020B0503030403020204" pitchFamily="34" charset="0"/>
                <a:ea typeface="Source Sans Pro" panose="020B0503030403020204" pitchFamily="34" charset="0"/>
                <a:cs typeface="+mj-cs"/>
              </a:rPr>
              <a:t> in der Wüste </a:t>
            </a:r>
            <a:r>
              <a:rPr lang="de-DE" altLang="de-DE" sz="3600" dirty="0" err="1">
                <a:effectLst/>
                <a:latin typeface="Source Sans Pro" panose="020B0503030403020204" pitchFamily="34" charset="0"/>
                <a:ea typeface="Source Sans Pro" panose="020B0503030403020204" pitchFamily="34" charset="0"/>
                <a:cs typeface="+mj-cs"/>
              </a:rPr>
              <a:t>Paran</a:t>
            </a:r>
            <a:r>
              <a:rPr lang="de-DE" altLang="de-DE" sz="3600" dirty="0">
                <a:effectLst/>
                <a:latin typeface="Source Sans Pro" panose="020B0503030403020204" pitchFamily="34" charset="0"/>
                <a:ea typeface="Source Sans Pro" panose="020B0503030403020204" pitchFamily="34" charset="0"/>
                <a:cs typeface="+mj-cs"/>
              </a:rPr>
              <a:t> zurück. Sie erzählten, was sie gesehen hatten, und zeigten die mitgebrachten Früchte vor.</a:t>
            </a:r>
          </a:p>
        </p:txBody>
      </p:sp>
    </p:spTree>
    <p:extLst>
      <p:ext uri="{BB962C8B-B14F-4D97-AF65-F5344CB8AC3E}">
        <p14:creationId xmlns:p14="http://schemas.microsoft.com/office/powerpoint/2010/main" val="4191130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5375920" y="5013176"/>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4. Mose 13,27</a:t>
            </a:r>
          </a:p>
        </p:txBody>
      </p:sp>
      <p:pic>
        <p:nvPicPr>
          <p:cNvPr id="5" name="Grafik 4">
            <a:extLst>
              <a:ext uri="{FF2B5EF4-FFF2-40B4-BE49-F238E27FC236}">
                <a16:creationId xmlns:a16="http://schemas.microsoft.com/office/drawing/2014/main" xmlns="" id="{1D3CCBCB-09D6-43DE-8E27-4B5E31689FA4}"/>
              </a:ext>
            </a:extLst>
          </p:cNvPr>
          <p:cNvPicPr>
            <a:picLocks noChangeAspect="1"/>
          </p:cNvPicPr>
          <p:nvPr/>
        </p:nvPicPr>
        <p:blipFill>
          <a:blip r:embed="rId3"/>
          <a:stretch>
            <a:fillRect/>
          </a:stretch>
        </p:blipFill>
        <p:spPr>
          <a:xfrm>
            <a:off x="8760296" y="116632"/>
            <a:ext cx="3308030" cy="3946294"/>
          </a:xfrm>
          <a:prstGeom prst="rect">
            <a:avLst/>
          </a:prstGeom>
        </p:spPr>
      </p:pic>
      <p:pic>
        <p:nvPicPr>
          <p:cNvPr id="6" name="Grafik 5">
            <a:extLst>
              <a:ext uri="{FF2B5EF4-FFF2-40B4-BE49-F238E27FC236}">
                <a16:creationId xmlns:a16="http://schemas.microsoft.com/office/drawing/2014/main" xmlns="" id="{12C68823-F7F2-4B79-A0AF-11EE33597E26}"/>
              </a:ext>
            </a:extLst>
          </p:cNvPr>
          <p:cNvPicPr>
            <a:picLocks noChangeAspect="1"/>
          </p:cNvPicPr>
          <p:nvPr/>
        </p:nvPicPr>
        <p:blipFill>
          <a:blip r:embed="rId4"/>
          <a:stretch>
            <a:fillRect/>
          </a:stretch>
        </p:blipFill>
        <p:spPr>
          <a:xfrm>
            <a:off x="10560496" y="1772816"/>
            <a:ext cx="792088" cy="576064"/>
          </a:xfrm>
          <a:prstGeom prst="rect">
            <a:avLst/>
          </a:prstGeom>
        </p:spPr>
      </p:pic>
      <p:sp>
        <p:nvSpPr>
          <p:cNvPr id="7" name="Rectangle 3">
            <a:extLst>
              <a:ext uri="{FF2B5EF4-FFF2-40B4-BE49-F238E27FC236}">
                <a16:creationId xmlns:a16="http://schemas.microsoft.com/office/drawing/2014/main" xmlns="" id="{3998C45C-8B32-414E-82CB-76F37284AF25}"/>
              </a:ext>
            </a:extLst>
          </p:cNvPr>
          <p:cNvSpPr txBox="1">
            <a:spLocks noChangeArrowheads="1"/>
          </p:cNvSpPr>
          <p:nvPr/>
        </p:nvSpPr>
        <p:spPr bwMode="auto">
          <a:xfrm>
            <a:off x="263352" y="260648"/>
            <a:ext cx="7056784"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l"/>
            <a:r>
              <a:rPr lang="de-DE" altLang="de-DE" sz="3600" dirty="0">
                <a:effectLst/>
                <a:latin typeface="Source Sans Pro" panose="020B0503030403020204" pitchFamily="34" charset="0"/>
                <a:ea typeface="Source Sans Pro" panose="020B0503030403020204" pitchFamily="34" charset="0"/>
                <a:cs typeface="+mj-cs"/>
              </a:rPr>
              <a:t>Sie berichteten Mose: »Wir haben das Land durchzogen, in das du uns geschickt hast, und wir haben alles genau angesehen. Es ist wirklich ein Land, das von Milch und Honig </a:t>
            </a:r>
            <a:r>
              <a:rPr lang="de-DE" altLang="de-DE" sz="3600" dirty="0" err="1">
                <a:effectLst/>
                <a:latin typeface="Source Sans Pro" panose="020B0503030403020204" pitchFamily="34" charset="0"/>
                <a:ea typeface="Source Sans Pro" panose="020B0503030403020204" pitchFamily="34" charset="0"/>
                <a:cs typeface="+mj-cs"/>
              </a:rPr>
              <a:t>überfliesst</a:t>
            </a:r>
            <a:r>
              <a:rPr lang="de-DE" altLang="de-DE" sz="3600" dirty="0">
                <a:effectLst/>
                <a:latin typeface="Source Sans Pro" panose="020B0503030403020204" pitchFamily="34" charset="0"/>
                <a:ea typeface="Source Sans Pro" panose="020B0503030403020204" pitchFamily="34" charset="0"/>
                <a:cs typeface="+mj-cs"/>
              </a:rPr>
              <a:t>. Sieh hier seine Früchte!</a:t>
            </a:r>
          </a:p>
        </p:txBody>
      </p:sp>
    </p:spTree>
    <p:extLst>
      <p:ext uri="{BB962C8B-B14F-4D97-AF65-F5344CB8AC3E}">
        <p14:creationId xmlns:p14="http://schemas.microsoft.com/office/powerpoint/2010/main" val="3551964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5375920" y="5013176"/>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4. Mose 13,28</a:t>
            </a:r>
          </a:p>
        </p:txBody>
      </p:sp>
      <p:pic>
        <p:nvPicPr>
          <p:cNvPr id="5" name="Grafik 4">
            <a:extLst>
              <a:ext uri="{FF2B5EF4-FFF2-40B4-BE49-F238E27FC236}">
                <a16:creationId xmlns:a16="http://schemas.microsoft.com/office/drawing/2014/main" xmlns="" id="{1D3CCBCB-09D6-43DE-8E27-4B5E31689FA4}"/>
              </a:ext>
            </a:extLst>
          </p:cNvPr>
          <p:cNvPicPr>
            <a:picLocks noChangeAspect="1"/>
          </p:cNvPicPr>
          <p:nvPr/>
        </p:nvPicPr>
        <p:blipFill>
          <a:blip r:embed="rId3"/>
          <a:stretch>
            <a:fillRect/>
          </a:stretch>
        </p:blipFill>
        <p:spPr>
          <a:xfrm>
            <a:off x="8760296" y="116632"/>
            <a:ext cx="3308030" cy="3946294"/>
          </a:xfrm>
          <a:prstGeom prst="rect">
            <a:avLst/>
          </a:prstGeom>
        </p:spPr>
      </p:pic>
      <p:pic>
        <p:nvPicPr>
          <p:cNvPr id="6" name="Grafik 5">
            <a:extLst>
              <a:ext uri="{FF2B5EF4-FFF2-40B4-BE49-F238E27FC236}">
                <a16:creationId xmlns:a16="http://schemas.microsoft.com/office/drawing/2014/main" xmlns="" id="{12C68823-F7F2-4B79-A0AF-11EE33597E26}"/>
              </a:ext>
            </a:extLst>
          </p:cNvPr>
          <p:cNvPicPr>
            <a:picLocks noChangeAspect="1"/>
          </p:cNvPicPr>
          <p:nvPr/>
        </p:nvPicPr>
        <p:blipFill>
          <a:blip r:embed="rId4"/>
          <a:stretch>
            <a:fillRect/>
          </a:stretch>
        </p:blipFill>
        <p:spPr>
          <a:xfrm>
            <a:off x="10560496" y="1772816"/>
            <a:ext cx="792088" cy="576064"/>
          </a:xfrm>
          <a:prstGeom prst="rect">
            <a:avLst/>
          </a:prstGeom>
        </p:spPr>
      </p:pic>
      <p:sp>
        <p:nvSpPr>
          <p:cNvPr id="7" name="Rectangle 3">
            <a:extLst>
              <a:ext uri="{FF2B5EF4-FFF2-40B4-BE49-F238E27FC236}">
                <a16:creationId xmlns:a16="http://schemas.microsoft.com/office/drawing/2014/main" xmlns="" id="{3998C45C-8B32-414E-82CB-76F37284AF25}"/>
              </a:ext>
            </a:extLst>
          </p:cNvPr>
          <p:cNvSpPr txBox="1">
            <a:spLocks noChangeArrowheads="1"/>
          </p:cNvSpPr>
          <p:nvPr/>
        </p:nvSpPr>
        <p:spPr bwMode="auto">
          <a:xfrm>
            <a:off x="263352" y="258901"/>
            <a:ext cx="7128792"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l"/>
            <a:r>
              <a:rPr lang="de-DE" altLang="de-DE" sz="4000" dirty="0">
                <a:effectLst/>
                <a:latin typeface="Source Sans Pro" panose="020B0503030403020204" pitchFamily="34" charset="0"/>
                <a:ea typeface="Source Sans Pro" panose="020B0503030403020204" pitchFamily="34" charset="0"/>
                <a:cs typeface="+mj-cs"/>
              </a:rPr>
              <a:t>Aber die Leute, die dort wohnen, sind stark und ihre Städte sind </a:t>
            </a:r>
            <a:r>
              <a:rPr lang="de-DE" altLang="de-DE" sz="4000" dirty="0" err="1">
                <a:effectLst/>
                <a:latin typeface="Source Sans Pro" panose="020B0503030403020204" pitchFamily="34" charset="0"/>
                <a:ea typeface="Source Sans Pro" panose="020B0503030403020204" pitchFamily="34" charset="0"/>
                <a:cs typeface="+mj-cs"/>
              </a:rPr>
              <a:t>gross</a:t>
            </a:r>
            <a:r>
              <a:rPr lang="de-DE" altLang="de-DE" sz="4000" dirty="0">
                <a:effectLst/>
                <a:latin typeface="Source Sans Pro" panose="020B0503030403020204" pitchFamily="34" charset="0"/>
                <a:ea typeface="Source Sans Pro" panose="020B0503030403020204" pitchFamily="34" charset="0"/>
                <a:cs typeface="+mj-cs"/>
              </a:rPr>
              <a:t> und gut befestigt. Und dann haben wir auch noch die </a:t>
            </a:r>
            <a:r>
              <a:rPr lang="de-DE" altLang="de-DE" sz="4000" dirty="0" err="1">
                <a:effectLst/>
                <a:latin typeface="Source Sans Pro" panose="020B0503030403020204" pitchFamily="34" charset="0"/>
                <a:ea typeface="Source Sans Pro" panose="020B0503030403020204" pitchFamily="34" charset="0"/>
                <a:cs typeface="+mj-cs"/>
              </a:rPr>
              <a:t>Anakssöhne</a:t>
            </a:r>
            <a:r>
              <a:rPr lang="de-DE" altLang="de-DE" sz="4000" dirty="0">
                <a:effectLst/>
                <a:latin typeface="Source Sans Pro" panose="020B0503030403020204" pitchFamily="34" charset="0"/>
                <a:ea typeface="Source Sans Pro" panose="020B0503030403020204" pitchFamily="34" charset="0"/>
                <a:cs typeface="+mj-cs"/>
              </a:rPr>
              <a:t> gesehen!«</a:t>
            </a:r>
          </a:p>
        </p:txBody>
      </p:sp>
    </p:spTree>
    <p:extLst>
      <p:ext uri="{BB962C8B-B14F-4D97-AF65-F5344CB8AC3E}">
        <p14:creationId xmlns:p14="http://schemas.microsoft.com/office/powerpoint/2010/main" val="4187631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2" name="Rectangle 2"/>
          <p:cNvSpPr>
            <a:spLocks noGrp="1" noChangeArrowheads="1"/>
          </p:cNvSpPr>
          <p:nvPr>
            <p:ph type="ctrTitle"/>
          </p:nvPr>
        </p:nvSpPr>
        <p:spPr>
          <a:xfrm>
            <a:off x="263352" y="692696"/>
            <a:ext cx="11521280" cy="830997"/>
          </a:xfrm>
        </p:spPr>
        <p:txBody>
          <a:bodyPr wrap="square">
            <a:spAutoFit/>
          </a:bodyPr>
          <a:lstStyle/>
          <a:p>
            <a:pPr algn="l"/>
            <a:r>
              <a:rPr lang="de-DE" altLang="de-DE" sz="4800" dirty="0">
                <a:solidFill>
                  <a:schemeClr val="tx1"/>
                </a:solidFill>
                <a:effectLst/>
                <a:latin typeface="Source Sans Pro Black" panose="020B0803030403020204" pitchFamily="34" charset="0"/>
                <a:ea typeface="Source Sans Pro Black" panose="020B0803030403020204" pitchFamily="34" charset="0"/>
              </a:rPr>
              <a:t>I. Gott hat sein Versprechen gehalten</a:t>
            </a:r>
          </a:p>
        </p:txBody>
      </p:sp>
    </p:spTree>
    <p:extLst>
      <p:ext uri="{BB962C8B-B14F-4D97-AF65-F5344CB8AC3E}">
        <p14:creationId xmlns:p14="http://schemas.microsoft.com/office/powerpoint/2010/main" val="3379662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xmlns="" id="{1D3CCBCB-09D6-43DE-8E27-4B5E31689FA4}"/>
              </a:ext>
            </a:extLst>
          </p:cNvPr>
          <p:cNvPicPr>
            <a:picLocks noChangeAspect="1"/>
          </p:cNvPicPr>
          <p:nvPr/>
        </p:nvPicPr>
        <p:blipFill>
          <a:blip r:embed="rId3"/>
          <a:stretch>
            <a:fillRect/>
          </a:stretch>
        </p:blipFill>
        <p:spPr>
          <a:xfrm>
            <a:off x="191344" y="130778"/>
            <a:ext cx="5529551" cy="6596444"/>
          </a:xfrm>
          <a:prstGeom prst="rect">
            <a:avLst/>
          </a:prstGeom>
        </p:spPr>
      </p:pic>
      <p:pic>
        <p:nvPicPr>
          <p:cNvPr id="6" name="Grafik 5">
            <a:extLst>
              <a:ext uri="{FF2B5EF4-FFF2-40B4-BE49-F238E27FC236}">
                <a16:creationId xmlns:a16="http://schemas.microsoft.com/office/drawing/2014/main" xmlns="" id="{12C68823-F7F2-4B79-A0AF-11EE33597E26}"/>
              </a:ext>
            </a:extLst>
          </p:cNvPr>
          <p:cNvPicPr>
            <a:picLocks noChangeAspect="1"/>
          </p:cNvPicPr>
          <p:nvPr/>
        </p:nvPicPr>
        <p:blipFill>
          <a:blip r:embed="rId4"/>
          <a:stretch>
            <a:fillRect/>
          </a:stretch>
        </p:blipFill>
        <p:spPr>
          <a:xfrm>
            <a:off x="3143672" y="3051015"/>
            <a:ext cx="1335140" cy="755970"/>
          </a:xfrm>
          <a:prstGeom prst="rect">
            <a:avLst/>
          </a:prstGeom>
        </p:spPr>
      </p:pic>
    </p:spTree>
    <p:extLst>
      <p:ext uri="{BB962C8B-B14F-4D97-AF65-F5344CB8AC3E}">
        <p14:creationId xmlns:p14="http://schemas.microsoft.com/office/powerpoint/2010/main" val="1928256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191344" y="116632"/>
            <a:ext cx="10225136" cy="4524315"/>
          </a:xfrm>
        </p:spPr>
        <p:txBody>
          <a:bodyPr wrap="square">
            <a:spAutoFit/>
          </a:bodyPr>
          <a:lstStyle/>
          <a:p>
            <a:pPr algn="l"/>
            <a:r>
              <a:rPr lang="de-DE" altLang="de-DE" sz="3600" dirty="0">
                <a:solidFill>
                  <a:schemeClr val="tx1"/>
                </a:solidFill>
                <a:effectLst/>
                <a:latin typeface="Source Sans Pro" panose="020B0503030403020204" pitchFamily="34" charset="0"/>
                <a:ea typeface="Source Sans Pro" panose="020B0503030403020204" pitchFamily="34" charset="0"/>
              </a:rPr>
              <a:t>„Du sollst erfahren, wie es deinen Nachkommen ergehen wird. Sie werden als Fremde in einem Land leben, das ihnen nicht gehört (Ägypten). Man wird sie unterdrücken und zu Sklavendiensten zwingen.</a:t>
            </a:r>
            <a:br>
              <a:rPr lang="de-DE" altLang="de-DE" sz="3600" dirty="0">
                <a:solidFill>
                  <a:schemeClr val="tx1"/>
                </a:solidFill>
                <a:effectLst/>
                <a:latin typeface="Source Sans Pro" panose="020B0503030403020204" pitchFamily="34" charset="0"/>
                <a:ea typeface="Source Sans Pro" panose="020B0503030403020204" pitchFamily="34" charset="0"/>
              </a:rPr>
            </a:br>
            <a:r>
              <a:rPr lang="de-DE" altLang="de-DE" sz="3600" dirty="0">
                <a:solidFill>
                  <a:schemeClr val="tx1"/>
                </a:solidFill>
                <a:effectLst/>
                <a:latin typeface="Source Sans Pro" panose="020B0503030403020204" pitchFamily="34" charset="0"/>
                <a:ea typeface="Source Sans Pro" panose="020B0503030403020204" pitchFamily="34" charset="0"/>
              </a:rPr>
              <a:t>Das dauert vierhundert Jahre. Dann werde ich über das Volk, dem sie dienen müssen, ein Strafgericht halten, und sie werden von dort mit reichem Besitz wegziehen.“</a:t>
            </a: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5735960" y="5373216"/>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1. Mose 15,13-14</a:t>
            </a:r>
          </a:p>
        </p:txBody>
      </p:sp>
    </p:spTree>
    <p:extLst>
      <p:ext uri="{BB962C8B-B14F-4D97-AF65-F5344CB8AC3E}">
        <p14:creationId xmlns:p14="http://schemas.microsoft.com/office/powerpoint/2010/main" val="2202142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263352" y="404664"/>
            <a:ext cx="10225136" cy="1569660"/>
          </a:xfrm>
        </p:spPr>
        <p:txBody>
          <a:bodyPr wrap="square">
            <a:spAutoFit/>
          </a:bodyPr>
          <a:lstStyle/>
          <a:p>
            <a:pPr algn="l"/>
            <a:r>
              <a:rPr lang="de-DE" altLang="de-DE" sz="4800" dirty="0">
                <a:solidFill>
                  <a:schemeClr val="tx1"/>
                </a:solidFill>
                <a:effectLst/>
                <a:latin typeface="Source Sans Pro" panose="020B0503030403020204" pitchFamily="34" charset="0"/>
                <a:ea typeface="Source Sans Pro" panose="020B0503030403020204" pitchFamily="34" charset="0"/>
              </a:rPr>
              <a:t>„Die vierte Generation wird hierher zurückkehren (in das Land Kanaan)“</a:t>
            </a: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7104112" y="4149080"/>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1. Mose 15,16</a:t>
            </a:r>
          </a:p>
        </p:txBody>
      </p:sp>
    </p:spTree>
    <p:extLst>
      <p:ext uri="{BB962C8B-B14F-4D97-AF65-F5344CB8AC3E}">
        <p14:creationId xmlns:p14="http://schemas.microsoft.com/office/powerpoint/2010/main" val="2671401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191344" y="332656"/>
            <a:ext cx="10873208" cy="1754326"/>
          </a:xfrm>
        </p:spPr>
        <p:txBody>
          <a:bodyPr wrap="square">
            <a:spAutoFit/>
          </a:bodyPr>
          <a:lstStyle/>
          <a:p>
            <a:pPr algn="l"/>
            <a:r>
              <a:rPr lang="de-DE" altLang="de-DE" sz="3600" dirty="0">
                <a:solidFill>
                  <a:schemeClr val="tx1"/>
                </a:solidFill>
                <a:effectLst/>
                <a:latin typeface="Source Sans Pro" panose="020B0503030403020204" pitchFamily="34" charset="0"/>
                <a:ea typeface="Source Sans Pro" panose="020B0503030403020204" pitchFamily="34" charset="0"/>
              </a:rPr>
              <a:t>„Aus dem, was mit unseren Vorfahren geschah, sollen wir eine Lehre ziehen. Die Schrift berichtet davon, um uns zu warnen – uns, die wir am Ende der Zeit leben.“</a:t>
            </a: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8184232" y="4221088"/>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1. Korinther-Brief 10,11</a:t>
            </a:r>
          </a:p>
        </p:txBody>
      </p:sp>
    </p:spTree>
    <p:extLst>
      <p:ext uri="{BB962C8B-B14F-4D97-AF65-F5344CB8AC3E}">
        <p14:creationId xmlns:p14="http://schemas.microsoft.com/office/powerpoint/2010/main" val="1830414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191344" y="332656"/>
            <a:ext cx="10873208" cy="2308324"/>
          </a:xfrm>
        </p:spPr>
        <p:txBody>
          <a:bodyPr wrap="square">
            <a:spAutoFit/>
          </a:bodyPr>
          <a:lstStyle/>
          <a:p>
            <a:pPr algn="l"/>
            <a:r>
              <a:rPr lang="de-DE" altLang="de-DE" sz="3600" dirty="0">
                <a:solidFill>
                  <a:schemeClr val="tx1"/>
                </a:solidFill>
                <a:effectLst/>
                <a:latin typeface="Source Sans Pro" panose="020B0503030403020204" pitchFamily="34" charset="0"/>
                <a:ea typeface="Source Sans Pro" panose="020B0503030403020204" pitchFamily="34" charset="0"/>
              </a:rPr>
              <a:t>»Bring das Volk in das Land, das ich Abraham, Isaak und Jakob mit einem Eid als Besitz für ihre Nachkommen versprochen habe, dieses Land, das von Milch und Honig </a:t>
            </a:r>
            <a:r>
              <a:rPr lang="de-DE" altLang="de-DE" sz="3600" dirty="0" err="1">
                <a:solidFill>
                  <a:schemeClr val="tx1"/>
                </a:solidFill>
                <a:effectLst/>
                <a:latin typeface="Source Sans Pro" panose="020B0503030403020204" pitchFamily="34" charset="0"/>
                <a:ea typeface="Source Sans Pro" panose="020B0503030403020204" pitchFamily="34" charset="0"/>
              </a:rPr>
              <a:t>überfliesst</a:t>
            </a:r>
            <a:r>
              <a:rPr lang="de-DE" altLang="de-DE" sz="3600" dirty="0">
                <a:solidFill>
                  <a:schemeClr val="tx1"/>
                </a:solidFill>
                <a:effectLst/>
                <a:latin typeface="Source Sans Pro" panose="020B0503030403020204" pitchFamily="34" charset="0"/>
                <a:ea typeface="Source Sans Pro" panose="020B0503030403020204" pitchFamily="34" charset="0"/>
              </a:rPr>
              <a:t>!«</a:t>
            </a: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7608168" y="3933056"/>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2. Mose 33,1-3</a:t>
            </a:r>
          </a:p>
        </p:txBody>
      </p:sp>
    </p:spTree>
    <p:extLst>
      <p:ext uri="{BB962C8B-B14F-4D97-AF65-F5344CB8AC3E}">
        <p14:creationId xmlns:p14="http://schemas.microsoft.com/office/powerpoint/2010/main" val="3066663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191344" y="260648"/>
            <a:ext cx="10225136" cy="2800767"/>
          </a:xfrm>
        </p:spPr>
        <p:txBody>
          <a:bodyPr wrap="square">
            <a:spAutoFit/>
          </a:bodyPr>
          <a:lstStyle/>
          <a:p>
            <a:pPr algn="l"/>
            <a:r>
              <a:rPr lang="de-DE" altLang="de-DE" sz="4400" dirty="0">
                <a:solidFill>
                  <a:schemeClr val="tx1"/>
                </a:solidFill>
                <a:effectLst/>
                <a:latin typeface="Source Sans Pro" panose="020B0503030403020204" pitchFamily="34" charset="0"/>
                <a:ea typeface="Source Sans Pro" panose="020B0503030403020204" pitchFamily="34" charset="0"/>
              </a:rPr>
              <a:t>„Ich sah einen neuen Himmel und eine neue Erde. Der frühere Himmel und die frühere Erde waren vergangen; auch das Meer gab es nicht mehr.“</a:t>
            </a: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7680176" y="4221088"/>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Offenbarung 21,1</a:t>
            </a:r>
          </a:p>
        </p:txBody>
      </p:sp>
    </p:spTree>
    <p:extLst>
      <p:ext uri="{BB962C8B-B14F-4D97-AF65-F5344CB8AC3E}">
        <p14:creationId xmlns:p14="http://schemas.microsoft.com/office/powerpoint/2010/main" val="33116263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191344" y="260648"/>
            <a:ext cx="10153128" cy="3416320"/>
          </a:xfrm>
        </p:spPr>
        <p:txBody>
          <a:bodyPr wrap="square">
            <a:spAutoFit/>
          </a:bodyPr>
          <a:lstStyle/>
          <a:p>
            <a:pPr algn="l"/>
            <a:r>
              <a:rPr lang="de-DE" altLang="de-DE" sz="3600" dirty="0">
                <a:solidFill>
                  <a:schemeClr val="tx1"/>
                </a:solidFill>
                <a:effectLst/>
                <a:latin typeface="Source Sans Pro" panose="020B0503030403020204" pitchFamily="34" charset="0"/>
                <a:ea typeface="Source Sans Pro" panose="020B0503030403020204" pitchFamily="34" charset="0"/>
              </a:rPr>
              <a:t>„Ich lasse das, was hinter mir liegt, bewusst zurück, konzentriere mich völlig auf das, was vor mir liegt, und laufe mit ganzer Kraft dem Ziel entgegen, um den Siegespreis zu bekommen – den Preis, der in der Teilhabe an der himmlischen Welt besteht, zu der uns Gott durch Jesus Christus berufen hat.“</a:t>
            </a: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6744072" y="5085184"/>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Philipper-Brief 3,13-14</a:t>
            </a:r>
          </a:p>
        </p:txBody>
      </p:sp>
    </p:spTree>
    <p:extLst>
      <p:ext uri="{BB962C8B-B14F-4D97-AF65-F5344CB8AC3E}">
        <p14:creationId xmlns:p14="http://schemas.microsoft.com/office/powerpoint/2010/main" val="39685322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2" name="Rectangle 2"/>
          <p:cNvSpPr>
            <a:spLocks noGrp="1" noChangeArrowheads="1"/>
          </p:cNvSpPr>
          <p:nvPr>
            <p:ph type="ctrTitle"/>
          </p:nvPr>
        </p:nvSpPr>
        <p:spPr>
          <a:xfrm>
            <a:off x="191344" y="620688"/>
            <a:ext cx="11305256" cy="923330"/>
          </a:xfrm>
        </p:spPr>
        <p:txBody>
          <a:bodyPr wrap="square">
            <a:spAutoFit/>
          </a:bodyPr>
          <a:lstStyle/>
          <a:p>
            <a:pPr algn="l"/>
            <a:r>
              <a:rPr lang="de-DE" altLang="de-DE" dirty="0">
                <a:solidFill>
                  <a:schemeClr val="tx1"/>
                </a:solidFill>
                <a:effectLst/>
                <a:latin typeface="Source Sans Pro Black" panose="020B0803030403020204" pitchFamily="34" charset="0"/>
                <a:ea typeface="Source Sans Pro Black" panose="020B0803030403020204" pitchFamily="34" charset="0"/>
              </a:rPr>
              <a:t>II. Gott nimmt unser Anliegen ernst</a:t>
            </a:r>
          </a:p>
        </p:txBody>
      </p:sp>
    </p:spTree>
    <p:extLst>
      <p:ext uri="{BB962C8B-B14F-4D97-AF65-F5344CB8AC3E}">
        <p14:creationId xmlns:p14="http://schemas.microsoft.com/office/powerpoint/2010/main" val="2592046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191344" y="260648"/>
            <a:ext cx="10873208" cy="2800767"/>
          </a:xfrm>
        </p:spPr>
        <p:txBody>
          <a:bodyPr wrap="square">
            <a:spAutoFit/>
          </a:bodyPr>
          <a:lstStyle/>
          <a:p>
            <a:pPr algn="l"/>
            <a:r>
              <a:rPr lang="de-DE" altLang="de-DE" sz="4400" dirty="0">
                <a:solidFill>
                  <a:schemeClr val="tx1"/>
                </a:solidFill>
                <a:effectLst/>
                <a:latin typeface="Source Sans Pro" panose="020B0503030403020204" pitchFamily="34" charset="0"/>
                <a:ea typeface="Source Sans Pro" panose="020B0503030403020204" pitchFamily="34" charset="0"/>
              </a:rPr>
              <a:t>„Sende Leute aus, damit sie das Land Kanaan erkunden, das ich dem Volk Israel geben will. Nimm dazu aus jedem der zwölf Stämme einen der führenden Männer!“</a:t>
            </a: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7464152" y="3800953"/>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4. Mose 13,2</a:t>
            </a:r>
          </a:p>
        </p:txBody>
      </p:sp>
    </p:spTree>
    <p:extLst>
      <p:ext uri="{BB962C8B-B14F-4D97-AF65-F5344CB8AC3E}">
        <p14:creationId xmlns:p14="http://schemas.microsoft.com/office/powerpoint/2010/main" val="219302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191344" y="260648"/>
            <a:ext cx="10873208" cy="3477875"/>
          </a:xfrm>
        </p:spPr>
        <p:txBody>
          <a:bodyPr wrap="square">
            <a:spAutoFit/>
          </a:bodyPr>
          <a:lstStyle/>
          <a:p>
            <a:pPr algn="l"/>
            <a:r>
              <a:rPr lang="de-DE" altLang="de-DE" sz="4400" dirty="0">
                <a:solidFill>
                  <a:schemeClr val="tx1"/>
                </a:solidFill>
                <a:effectLst/>
                <a:latin typeface="Source Sans Pro" panose="020B0503030403020204" pitchFamily="34" charset="0"/>
                <a:ea typeface="Source Sans Pro" panose="020B0503030403020204" pitchFamily="34" charset="0"/>
              </a:rPr>
              <a:t>„Gott hat das Land in eure Gewalt gegeben. Zieht also hinauf und nehmt es in Besitz! Der HERR, der Gott eurer Vorfahren, hat es euch zugesprochen. Habt keine Angst, lasst euch nicht abschrecken!“</a:t>
            </a: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7464152" y="3800953"/>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5. Mose 1,21</a:t>
            </a:r>
          </a:p>
        </p:txBody>
      </p:sp>
    </p:spTree>
    <p:extLst>
      <p:ext uri="{BB962C8B-B14F-4D97-AF65-F5344CB8AC3E}">
        <p14:creationId xmlns:p14="http://schemas.microsoft.com/office/powerpoint/2010/main" val="817381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191344" y="272534"/>
            <a:ext cx="11377264" cy="2800767"/>
          </a:xfrm>
        </p:spPr>
        <p:txBody>
          <a:bodyPr wrap="square">
            <a:spAutoFit/>
          </a:bodyPr>
          <a:lstStyle/>
          <a:p>
            <a:pPr algn="l"/>
            <a:r>
              <a:rPr lang="de-DE" altLang="de-DE" sz="4400" dirty="0">
                <a:solidFill>
                  <a:schemeClr val="tx1"/>
                </a:solidFill>
                <a:effectLst/>
                <a:latin typeface="Source Sans Pro" panose="020B0503030403020204" pitchFamily="34" charset="0"/>
                <a:ea typeface="Source Sans Pro" panose="020B0503030403020204" pitchFamily="34" charset="0"/>
              </a:rPr>
              <a:t>„Wir möchten ein paar Männer vorausschicken, die das Land erkunden. Sie sollen uns sagen, welchen Weg wir am besten einschlagen</a:t>
            </a:r>
            <a:br>
              <a:rPr lang="de-DE" altLang="de-DE" sz="4400" dirty="0">
                <a:solidFill>
                  <a:schemeClr val="tx1"/>
                </a:solidFill>
                <a:effectLst/>
                <a:latin typeface="Source Sans Pro" panose="020B0503030403020204" pitchFamily="34" charset="0"/>
                <a:ea typeface="Source Sans Pro" panose="020B0503030403020204" pitchFamily="34" charset="0"/>
              </a:rPr>
            </a:br>
            <a:r>
              <a:rPr lang="de-DE" altLang="de-DE" sz="4400" dirty="0">
                <a:solidFill>
                  <a:schemeClr val="tx1"/>
                </a:solidFill>
                <a:effectLst/>
                <a:latin typeface="Source Sans Pro" panose="020B0503030403020204" pitchFamily="34" charset="0"/>
                <a:ea typeface="Source Sans Pro" panose="020B0503030403020204" pitchFamily="34" charset="0"/>
              </a:rPr>
              <a:t>und was für Städte wir dort antreffen.“</a:t>
            </a: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6888088" y="4221088"/>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5. Mose 1,22</a:t>
            </a:r>
          </a:p>
        </p:txBody>
      </p:sp>
    </p:spTree>
    <p:extLst>
      <p:ext uri="{BB962C8B-B14F-4D97-AF65-F5344CB8AC3E}">
        <p14:creationId xmlns:p14="http://schemas.microsoft.com/office/powerpoint/2010/main" val="22243249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191344" y="476672"/>
            <a:ext cx="11377264" cy="1446550"/>
          </a:xfrm>
        </p:spPr>
        <p:txBody>
          <a:bodyPr wrap="square">
            <a:spAutoFit/>
          </a:bodyPr>
          <a:lstStyle/>
          <a:p>
            <a:pPr algn="l"/>
            <a:r>
              <a:rPr lang="de-DE" altLang="de-DE" sz="4400" dirty="0">
                <a:solidFill>
                  <a:schemeClr val="tx1"/>
                </a:solidFill>
                <a:effectLst/>
                <a:latin typeface="Source Sans Pro" panose="020B0503030403020204" pitchFamily="34" charset="0"/>
                <a:ea typeface="Source Sans Pro" panose="020B0503030403020204" pitchFamily="34" charset="0"/>
              </a:rPr>
              <a:t>„Ich fand den Vorschlag gut und wählte zwölf Männer aus, von jedem Stamm einen.“</a:t>
            </a: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6888088" y="4221088"/>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5. Mose 1,23</a:t>
            </a:r>
          </a:p>
        </p:txBody>
      </p:sp>
    </p:spTree>
    <p:extLst>
      <p:ext uri="{BB962C8B-B14F-4D97-AF65-F5344CB8AC3E}">
        <p14:creationId xmlns:p14="http://schemas.microsoft.com/office/powerpoint/2010/main" val="3382374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191344" y="188640"/>
            <a:ext cx="10297144" cy="2123658"/>
          </a:xfrm>
        </p:spPr>
        <p:txBody>
          <a:bodyPr wrap="square">
            <a:spAutoFit/>
          </a:bodyPr>
          <a:lstStyle/>
          <a:p>
            <a:pPr algn="l"/>
            <a:r>
              <a:rPr lang="de-DE" altLang="de-DE" sz="4400" dirty="0">
                <a:solidFill>
                  <a:schemeClr val="tx1"/>
                </a:solidFill>
                <a:effectLst/>
                <a:latin typeface="Source Sans Pro" panose="020B0503030403020204" pitchFamily="34" charset="0"/>
                <a:ea typeface="Source Sans Pro" panose="020B0503030403020204" pitchFamily="34" charset="0"/>
              </a:rPr>
              <a:t>„Vertraut auf Gott zu jeder Zeit, ihr alle aus meinem Volk! Schüttet ihm euer Herz aus! Gott ist unsere Zuflucht.“</a:t>
            </a: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6816080" y="4058590"/>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Psalm 62,9</a:t>
            </a:r>
          </a:p>
        </p:txBody>
      </p:sp>
    </p:spTree>
    <p:extLst>
      <p:ext uri="{BB962C8B-B14F-4D97-AF65-F5344CB8AC3E}">
        <p14:creationId xmlns:p14="http://schemas.microsoft.com/office/powerpoint/2010/main" val="3541025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191344" y="332656"/>
            <a:ext cx="10297144" cy="1754326"/>
          </a:xfrm>
        </p:spPr>
        <p:txBody>
          <a:bodyPr wrap="square">
            <a:spAutoFit/>
          </a:bodyPr>
          <a:lstStyle/>
          <a:p>
            <a:pPr algn="l"/>
            <a:r>
              <a:rPr lang="de-DE" altLang="de-DE" dirty="0">
                <a:solidFill>
                  <a:schemeClr val="tx1"/>
                </a:solidFill>
                <a:effectLst/>
                <a:latin typeface="Source Sans Pro" panose="020B0503030403020204" pitchFamily="34" charset="0"/>
                <a:ea typeface="Source Sans Pro" panose="020B0503030403020204" pitchFamily="34" charset="0"/>
              </a:rPr>
              <a:t>„Und legt alle eure Sorgen bei Gott ab, denn er sorgt für euch.“</a:t>
            </a: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7608168" y="4149080"/>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1. Petrus-Brief 5,7</a:t>
            </a:r>
          </a:p>
        </p:txBody>
      </p:sp>
    </p:spTree>
    <p:extLst>
      <p:ext uri="{BB962C8B-B14F-4D97-AF65-F5344CB8AC3E}">
        <p14:creationId xmlns:p14="http://schemas.microsoft.com/office/powerpoint/2010/main" val="4244144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xmlns="" id="{7980FCB6-52CA-47AB-8628-2E9618E22A26}"/>
              </a:ext>
            </a:extLst>
          </p:cNvPr>
          <p:cNvPicPr>
            <a:picLocks noChangeAspect="1"/>
          </p:cNvPicPr>
          <p:nvPr/>
        </p:nvPicPr>
        <p:blipFill>
          <a:blip r:embed="rId3"/>
          <a:stretch>
            <a:fillRect/>
          </a:stretch>
        </p:blipFill>
        <p:spPr>
          <a:xfrm>
            <a:off x="191344" y="0"/>
            <a:ext cx="5523455" cy="6596444"/>
          </a:xfrm>
          <a:prstGeom prst="rect">
            <a:avLst/>
          </a:prstGeom>
        </p:spPr>
      </p:pic>
    </p:spTree>
    <p:extLst>
      <p:ext uri="{BB962C8B-B14F-4D97-AF65-F5344CB8AC3E}">
        <p14:creationId xmlns:p14="http://schemas.microsoft.com/office/powerpoint/2010/main" val="8165433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2" name="Rectangle 2"/>
          <p:cNvSpPr>
            <a:spLocks noGrp="1" noChangeArrowheads="1"/>
          </p:cNvSpPr>
          <p:nvPr>
            <p:ph type="ctrTitle"/>
          </p:nvPr>
        </p:nvSpPr>
        <p:spPr>
          <a:xfrm>
            <a:off x="263352" y="620688"/>
            <a:ext cx="11305256" cy="923330"/>
          </a:xfrm>
        </p:spPr>
        <p:txBody>
          <a:bodyPr wrap="square">
            <a:spAutoFit/>
          </a:bodyPr>
          <a:lstStyle/>
          <a:p>
            <a:pPr algn="l"/>
            <a:r>
              <a:rPr lang="de-DE" altLang="de-DE" dirty="0">
                <a:solidFill>
                  <a:schemeClr val="tx1"/>
                </a:solidFill>
                <a:effectLst/>
                <a:latin typeface="Source Sans Pro Black" panose="020B0803030403020204" pitchFamily="34" charset="0"/>
                <a:ea typeface="Source Sans Pro Black" panose="020B0803030403020204" pitchFamily="34" charset="0"/>
              </a:rPr>
              <a:t>III. Das Land ist wunderbar, aber…</a:t>
            </a:r>
          </a:p>
        </p:txBody>
      </p:sp>
    </p:spTree>
    <p:extLst>
      <p:ext uri="{BB962C8B-B14F-4D97-AF65-F5344CB8AC3E}">
        <p14:creationId xmlns:p14="http://schemas.microsoft.com/office/powerpoint/2010/main" val="36154674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191344" y="260648"/>
            <a:ext cx="10297144" cy="3477875"/>
          </a:xfrm>
        </p:spPr>
        <p:txBody>
          <a:bodyPr wrap="square">
            <a:spAutoFit/>
          </a:bodyPr>
          <a:lstStyle/>
          <a:p>
            <a:pPr algn="l"/>
            <a:r>
              <a:rPr lang="de-DE" altLang="de-DE" sz="4400" dirty="0">
                <a:solidFill>
                  <a:schemeClr val="tx1"/>
                </a:solidFill>
                <a:effectLst/>
                <a:latin typeface="Source Sans Pro" panose="020B0503030403020204" pitchFamily="34" charset="0"/>
                <a:ea typeface="Source Sans Pro" panose="020B0503030403020204" pitchFamily="34" charset="0"/>
              </a:rPr>
              <a:t>„Achtet darauf, ob ihre Städte befestigt sind oder nicht. Seht, ob ihr Land fruchtbar ist und ob es dort Wälder gibt. Habt keine Angst und bringt Proben von den Früchten des Landes mit.“</a:t>
            </a: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7608168" y="4149080"/>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4. Mose 13,19</a:t>
            </a:r>
          </a:p>
        </p:txBody>
      </p:sp>
    </p:spTree>
    <p:extLst>
      <p:ext uri="{BB962C8B-B14F-4D97-AF65-F5344CB8AC3E}">
        <p14:creationId xmlns:p14="http://schemas.microsoft.com/office/powerpoint/2010/main" val="31349392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191344" y="260648"/>
            <a:ext cx="10297144" cy="2800767"/>
          </a:xfrm>
        </p:spPr>
        <p:txBody>
          <a:bodyPr wrap="square">
            <a:spAutoFit/>
          </a:bodyPr>
          <a:lstStyle/>
          <a:p>
            <a:pPr algn="l"/>
            <a:r>
              <a:rPr lang="de-DE" altLang="de-DE" sz="4400" dirty="0">
                <a:solidFill>
                  <a:schemeClr val="tx1"/>
                </a:solidFill>
                <a:effectLst/>
                <a:latin typeface="Source Sans Pro" panose="020B0503030403020204" pitchFamily="34" charset="0"/>
                <a:ea typeface="Source Sans Pro" panose="020B0503030403020204" pitchFamily="34" charset="0"/>
              </a:rPr>
              <a:t>„Sie schnitten eine Weinranke mit einer Traube ab; die war so schwer, dass zwei von ihnen sie auf einer Stange tragen mussten.“</a:t>
            </a: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6960096" y="4221088"/>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4. Mose 13,23</a:t>
            </a:r>
          </a:p>
        </p:txBody>
      </p:sp>
    </p:spTree>
    <p:extLst>
      <p:ext uri="{BB962C8B-B14F-4D97-AF65-F5344CB8AC3E}">
        <p14:creationId xmlns:p14="http://schemas.microsoft.com/office/powerpoint/2010/main" val="1489233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335360" y="5137325"/>
            <a:ext cx="7511290" cy="1200329"/>
          </a:xfrm>
        </p:spPr>
        <p:txBody>
          <a:bodyPr wrap="square">
            <a:spAutoFit/>
          </a:bodyPr>
          <a:lstStyle/>
          <a:p>
            <a:pPr algn="l"/>
            <a:r>
              <a:rPr lang="de-DE" altLang="de-DE" sz="2400" dirty="0">
                <a:solidFill>
                  <a:schemeClr val="tx1"/>
                </a:solidFill>
                <a:effectLst/>
                <a:latin typeface="Source Sans Pro" panose="020B0503030403020204" pitchFamily="34" charset="0"/>
                <a:ea typeface="Source Sans Pro" panose="020B0503030403020204" pitchFamily="34" charset="0"/>
              </a:rPr>
              <a:t>„Sie schnitten eine Weinranke mit einer Traube ab; die war so schwer, dass zwei von ihnen sie auf einer Stange tragen mussten.“</a:t>
            </a: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3647728" y="6177716"/>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4. Mose 13,23</a:t>
            </a:r>
          </a:p>
        </p:txBody>
      </p:sp>
      <p:pic>
        <p:nvPicPr>
          <p:cNvPr id="2" name="Grafik 1">
            <a:extLst>
              <a:ext uri="{FF2B5EF4-FFF2-40B4-BE49-F238E27FC236}">
                <a16:creationId xmlns:a16="http://schemas.microsoft.com/office/drawing/2014/main" xmlns="" id="{AEAD8EDD-DFF9-442E-BD10-887523DB185F}"/>
              </a:ext>
            </a:extLst>
          </p:cNvPr>
          <p:cNvPicPr>
            <a:picLocks noChangeAspect="1"/>
          </p:cNvPicPr>
          <p:nvPr/>
        </p:nvPicPr>
        <p:blipFill>
          <a:blip r:embed="rId3"/>
          <a:stretch>
            <a:fillRect/>
          </a:stretch>
        </p:blipFill>
        <p:spPr>
          <a:xfrm>
            <a:off x="335360" y="218619"/>
            <a:ext cx="4877223" cy="4877223"/>
          </a:xfrm>
          <a:prstGeom prst="rect">
            <a:avLst/>
          </a:prstGeom>
        </p:spPr>
      </p:pic>
      <p:pic>
        <p:nvPicPr>
          <p:cNvPr id="3" name="Grafik 2">
            <a:extLst>
              <a:ext uri="{FF2B5EF4-FFF2-40B4-BE49-F238E27FC236}">
                <a16:creationId xmlns:a16="http://schemas.microsoft.com/office/drawing/2014/main" xmlns="" id="{E155FE9E-BDA4-4E93-9851-80EB5FBDE7AF}"/>
              </a:ext>
            </a:extLst>
          </p:cNvPr>
          <p:cNvPicPr>
            <a:picLocks noChangeAspect="1"/>
          </p:cNvPicPr>
          <p:nvPr/>
        </p:nvPicPr>
        <p:blipFill>
          <a:blip r:embed="rId4"/>
          <a:stretch>
            <a:fillRect/>
          </a:stretch>
        </p:blipFill>
        <p:spPr>
          <a:xfrm>
            <a:off x="8020330" y="1970"/>
            <a:ext cx="3858768" cy="6858000"/>
          </a:xfrm>
          <a:prstGeom prst="rect">
            <a:avLst/>
          </a:prstGeom>
        </p:spPr>
      </p:pic>
    </p:spTree>
    <p:extLst>
      <p:ext uri="{BB962C8B-B14F-4D97-AF65-F5344CB8AC3E}">
        <p14:creationId xmlns:p14="http://schemas.microsoft.com/office/powerpoint/2010/main" val="17644530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191344" y="260648"/>
            <a:ext cx="10297144" cy="2800767"/>
          </a:xfrm>
        </p:spPr>
        <p:txBody>
          <a:bodyPr wrap="square">
            <a:spAutoFit/>
          </a:bodyPr>
          <a:lstStyle/>
          <a:p>
            <a:pPr algn="l"/>
            <a:r>
              <a:rPr lang="de-DE" altLang="de-DE" sz="4400" dirty="0">
                <a:solidFill>
                  <a:schemeClr val="tx1"/>
                </a:solidFill>
                <a:effectLst/>
                <a:latin typeface="Source Sans Pro" panose="020B0503030403020204" pitchFamily="34" charset="0"/>
                <a:ea typeface="Source Sans Pro" panose="020B0503030403020204" pitchFamily="34" charset="0"/>
              </a:rPr>
              <a:t>„Die Leute, die dort wohnen, sind stark und ihre Städte sind </a:t>
            </a:r>
            <a:r>
              <a:rPr lang="de-DE" altLang="de-DE" sz="4400" dirty="0" err="1">
                <a:solidFill>
                  <a:schemeClr val="tx1"/>
                </a:solidFill>
                <a:effectLst/>
                <a:latin typeface="Source Sans Pro" panose="020B0503030403020204" pitchFamily="34" charset="0"/>
                <a:ea typeface="Source Sans Pro" panose="020B0503030403020204" pitchFamily="34" charset="0"/>
              </a:rPr>
              <a:t>gross</a:t>
            </a:r>
            <a:r>
              <a:rPr lang="de-DE" altLang="de-DE" sz="4400" dirty="0">
                <a:solidFill>
                  <a:schemeClr val="tx1"/>
                </a:solidFill>
                <a:effectLst/>
                <a:latin typeface="Source Sans Pro" panose="020B0503030403020204" pitchFamily="34" charset="0"/>
                <a:ea typeface="Source Sans Pro" panose="020B0503030403020204" pitchFamily="34" charset="0"/>
              </a:rPr>
              <a:t> und gut befestigt. Und dann haben wir auch noch die </a:t>
            </a:r>
            <a:r>
              <a:rPr lang="de-DE" altLang="de-DE" sz="4400" dirty="0" err="1">
                <a:solidFill>
                  <a:schemeClr val="tx1"/>
                </a:solidFill>
                <a:effectLst/>
                <a:latin typeface="Source Sans Pro" panose="020B0503030403020204" pitchFamily="34" charset="0"/>
                <a:ea typeface="Source Sans Pro" panose="020B0503030403020204" pitchFamily="34" charset="0"/>
              </a:rPr>
              <a:t>Anakssöhne</a:t>
            </a:r>
            <a:r>
              <a:rPr lang="de-DE" altLang="de-DE" sz="4400" dirty="0">
                <a:solidFill>
                  <a:schemeClr val="tx1"/>
                </a:solidFill>
                <a:effectLst/>
                <a:latin typeface="Source Sans Pro" panose="020B0503030403020204" pitchFamily="34" charset="0"/>
                <a:ea typeface="Source Sans Pro" panose="020B0503030403020204" pitchFamily="34" charset="0"/>
              </a:rPr>
              <a:t> gesehen!“</a:t>
            </a: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6960096" y="4221088"/>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4. Mose 13,28</a:t>
            </a:r>
          </a:p>
        </p:txBody>
      </p:sp>
    </p:spTree>
    <p:extLst>
      <p:ext uri="{BB962C8B-B14F-4D97-AF65-F5344CB8AC3E}">
        <p14:creationId xmlns:p14="http://schemas.microsoft.com/office/powerpoint/2010/main" val="417898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2" name="Rectangle 2"/>
          <p:cNvSpPr>
            <a:spLocks noGrp="1" noChangeArrowheads="1"/>
          </p:cNvSpPr>
          <p:nvPr>
            <p:ph type="ctrTitle"/>
          </p:nvPr>
        </p:nvSpPr>
        <p:spPr>
          <a:xfrm>
            <a:off x="551384" y="692696"/>
            <a:ext cx="8280920" cy="1015663"/>
          </a:xfrm>
        </p:spPr>
        <p:txBody>
          <a:bodyPr wrap="square">
            <a:spAutoFit/>
          </a:bodyPr>
          <a:lstStyle/>
          <a:p>
            <a:pPr algn="l"/>
            <a:r>
              <a:rPr lang="de-DE" altLang="de-DE" sz="6000" dirty="0">
                <a:solidFill>
                  <a:schemeClr val="tx1"/>
                </a:solidFill>
                <a:effectLst/>
                <a:latin typeface="Source Sans Pro Black" panose="020B0803030403020204" pitchFamily="34" charset="0"/>
                <a:ea typeface="Source Sans Pro Black" panose="020B0803030403020204" pitchFamily="34" charset="0"/>
              </a:rPr>
              <a:t>Schlussgedanke</a:t>
            </a:r>
          </a:p>
        </p:txBody>
      </p:sp>
    </p:spTree>
    <p:extLst>
      <p:ext uri="{BB962C8B-B14F-4D97-AF65-F5344CB8AC3E}">
        <p14:creationId xmlns:p14="http://schemas.microsoft.com/office/powerpoint/2010/main" val="5993744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263352" y="260648"/>
            <a:ext cx="11377264" cy="3477875"/>
          </a:xfrm>
        </p:spPr>
        <p:txBody>
          <a:bodyPr wrap="square">
            <a:spAutoFit/>
          </a:bodyPr>
          <a:lstStyle/>
          <a:p>
            <a:pPr algn="l"/>
            <a:r>
              <a:rPr lang="de-DE" altLang="de-DE" sz="4400" dirty="0">
                <a:solidFill>
                  <a:schemeClr val="tx1"/>
                </a:solidFill>
                <a:effectLst/>
                <a:latin typeface="Source Sans Pro" panose="020B0503030403020204" pitchFamily="34" charset="0"/>
                <a:ea typeface="Source Sans Pro" panose="020B0503030403020204" pitchFamily="34" charset="0"/>
              </a:rPr>
              <a:t>„Mit </a:t>
            </a:r>
            <a:r>
              <a:rPr lang="de-DE" altLang="de-DE" sz="4400" dirty="0" err="1">
                <a:solidFill>
                  <a:schemeClr val="tx1"/>
                </a:solidFill>
                <a:effectLst/>
                <a:latin typeface="Source Sans Pro" panose="020B0503030403020204" pitchFamily="34" charset="0"/>
                <a:ea typeface="Source Sans Pro" panose="020B0503030403020204" pitchFamily="34" charset="0"/>
              </a:rPr>
              <a:t>grosser</a:t>
            </a:r>
            <a:r>
              <a:rPr lang="de-DE" altLang="de-DE" sz="4400" dirty="0">
                <a:solidFill>
                  <a:schemeClr val="tx1"/>
                </a:solidFill>
                <a:effectLst/>
                <a:latin typeface="Source Sans Pro" panose="020B0503030403020204" pitchFamily="34" charset="0"/>
                <a:ea typeface="Source Sans Pro" panose="020B0503030403020204" pitchFamily="34" charset="0"/>
              </a:rPr>
              <a:t> Bereitwilligkeit gingen sie auf das Evangelium von Jesus Christus ein, und sie studierten täglich die Heilige Schrift, um zu prüfen, ob das, was Paulus lehrte, mit den Aussagen der Schrift übereinstimmte.“</a:t>
            </a: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6816080" y="4869160"/>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Apostelgeschichte 17,11</a:t>
            </a:r>
          </a:p>
        </p:txBody>
      </p:sp>
    </p:spTree>
    <p:extLst>
      <p:ext uri="{BB962C8B-B14F-4D97-AF65-F5344CB8AC3E}">
        <p14:creationId xmlns:p14="http://schemas.microsoft.com/office/powerpoint/2010/main" val="35444675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191344" y="260648"/>
            <a:ext cx="10297144" cy="3477875"/>
          </a:xfrm>
        </p:spPr>
        <p:txBody>
          <a:bodyPr wrap="square">
            <a:spAutoFit/>
          </a:bodyPr>
          <a:lstStyle/>
          <a:p>
            <a:pPr algn="l"/>
            <a:r>
              <a:rPr lang="de-DE" altLang="de-DE" sz="4400" dirty="0">
                <a:solidFill>
                  <a:schemeClr val="tx1"/>
                </a:solidFill>
                <a:effectLst/>
                <a:latin typeface="Source Sans Pro" panose="020B0503030403020204" pitchFamily="34" charset="0"/>
                <a:ea typeface="Source Sans Pro" panose="020B0503030403020204" pitchFamily="34" charset="0"/>
              </a:rPr>
              <a:t>„Wer auf mein Wort hört und dem glaubt, der mich gesandt hat, der hat das ewige Leben. Auf ihn kommt keine Verurteilung mehr zu; er hat den Schritt vom Tod ins Leben getan.“</a:t>
            </a: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7608168" y="5013176"/>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Johannes-Evangelium 5,24</a:t>
            </a:r>
          </a:p>
        </p:txBody>
      </p:sp>
    </p:spTree>
    <p:extLst>
      <p:ext uri="{BB962C8B-B14F-4D97-AF65-F5344CB8AC3E}">
        <p14:creationId xmlns:p14="http://schemas.microsoft.com/office/powerpoint/2010/main" val="2161545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8040216" y="4365104"/>
            <a:ext cx="388843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000" dirty="0">
                <a:effectLst/>
                <a:latin typeface="Source Sans Pro" panose="020B0503030403020204" pitchFamily="34" charset="0"/>
                <a:ea typeface="Source Sans Pro" panose="020B0503030403020204" pitchFamily="34" charset="0"/>
                <a:cs typeface="+mj-cs"/>
              </a:rPr>
              <a:t>2. Mose 13,17</a:t>
            </a:r>
          </a:p>
        </p:txBody>
      </p:sp>
      <p:pic>
        <p:nvPicPr>
          <p:cNvPr id="3" name="Grafik 2">
            <a:extLst>
              <a:ext uri="{FF2B5EF4-FFF2-40B4-BE49-F238E27FC236}">
                <a16:creationId xmlns:a16="http://schemas.microsoft.com/office/drawing/2014/main" xmlns="" id="{7980FCB6-52CA-47AB-8628-2E9618E22A26}"/>
              </a:ext>
            </a:extLst>
          </p:cNvPr>
          <p:cNvPicPr>
            <a:picLocks noChangeAspect="1"/>
          </p:cNvPicPr>
          <p:nvPr/>
        </p:nvPicPr>
        <p:blipFill>
          <a:blip r:embed="rId3"/>
          <a:stretch>
            <a:fillRect/>
          </a:stretch>
        </p:blipFill>
        <p:spPr>
          <a:xfrm>
            <a:off x="191344" y="0"/>
            <a:ext cx="5523455" cy="6596444"/>
          </a:xfrm>
          <a:prstGeom prst="rect">
            <a:avLst/>
          </a:prstGeom>
        </p:spPr>
      </p:pic>
      <p:sp>
        <p:nvSpPr>
          <p:cNvPr id="5" name="Rectangle 3">
            <a:extLst>
              <a:ext uri="{FF2B5EF4-FFF2-40B4-BE49-F238E27FC236}">
                <a16:creationId xmlns:a16="http://schemas.microsoft.com/office/drawing/2014/main" xmlns="" id="{47E0D687-4387-4946-BEB5-495712432302}"/>
              </a:ext>
            </a:extLst>
          </p:cNvPr>
          <p:cNvSpPr txBox="1">
            <a:spLocks noChangeArrowheads="1"/>
          </p:cNvSpPr>
          <p:nvPr/>
        </p:nvSpPr>
        <p:spPr bwMode="auto">
          <a:xfrm>
            <a:off x="5879976" y="188640"/>
            <a:ext cx="5523455"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l"/>
            <a:r>
              <a:rPr lang="de-DE" altLang="de-DE" sz="2800" dirty="0">
                <a:effectLst/>
                <a:latin typeface="Source Sans Pro" panose="020B0503030403020204" pitchFamily="34" charset="0"/>
                <a:ea typeface="Source Sans Pro" panose="020B0503030403020204" pitchFamily="34" charset="0"/>
                <a:cs typeface="+mj-cs"/>
              </a:rPr>
              <a:t>Als der Pharao das Volk endlich ziehen </a:t>
            </a:r>
            <a:r>
              <a:rPr lang="de-DE" altLang="de-DE" sz="2800" dirty="0" err="1">
                <a:effectLst/>
                <a:latin typeface="Source Sans Pro" panose="020B0503030403020204" pitchFamily="34" charset="0"/>
                <a:ea typeface="Source Sans Pro" panose="020B0503030403020204" pitchFamily="34" charset="0"/>
                <a:cs typeface="+mj-cs"/>
              </a:rPr>
              <a:t>liess</a:t>
            </a:r>
            <a:r>
              <a:rPr lang="de-DE" altLang="de-DE" sz="2800" dirty="0">
                <a:effectLst/>
                <a:latin typeface="Source Sans Pro" panose="020B0503030403020204" pitchFamily="34" charset="0"/>
                <a:ea typeface="Source Sans Pro" panose="020B0503030403020204" pitchFamily="34" charset="0"/>
                <a:cs typeface="+mj-cs"/>
              </a:rPr>
              <a:t>, führte Gott sie nicht am Mittelmeer entlang und durch das Land der Philister, obwohl das der kürzeste Weg gewesen wäre. Gott dachte: „Wenn das Volk dort auf Widerstand </a:t>
            </a:r>
            <a:r>
              <a:rPr lang="de-DE" altLang="de-DE" sz="2800" dirty="0" err="1">
                <a:effectLst/>
                <a:latin typeface="Source Sans Pro" panose="020B0503030403020204" pitchFamily="34" charset="0"/>
                <a:ea typeface="Source Sans Pro" panose="020B0503030403020204" pitchFamily="34" charset="0"/>
                <a:cs typeface="+mj-cs"/>
              </a:rPr>
              <a:t>stösst</a:t>
            </a:r>
            <a:r>
              <a:rPr lang="de-DE" altLang="de-DE" sz="2800" dirty="0">
                <a:effectLst/>
                <a:latin typeface="Source Sans Pro" panose="020B0503030403020204" pitchFamily="34" charset="0"/>
                <a:ea typeface="Source Sans Pro" panose="020B0503030403020204" pitchFamily="34" charset="0"/>
                <a:cs typeface="+mj-cs"/>
              </a:rPr>
              <a:t> und kämpfen muss, ändert es seine Meinung und kehrt wieder nach Ägypten zurück.“</a:t>
            </a:r>
          </a:p>
        </p:txBody>
      </p:sp>
    </p:spTree>
    <p:extLst>
      <p:ext uri="{BB962C8B-B14F-4D97-AF65-F5344CB8AC3E}">
        <p14:creationId xmlns:p14="http://schemas.microsoft.com/office/powerpoint/2010/main" val="3894649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xmlns="" id="{2ED6351D-81C1-40B4-B764-43B4BC6988C5}"/>
              </a:ext>
            </a:extLst>
          </p:cNvPr>
          <p:cNvPicPr>
            <a:picLocks noChangeAspect="1"/>
          </p:cNvPicPr>
          <p:nvPr/>
        </p:nvPicPr>
        <p:blipFill>
          <a:blip r:embed="rId3"/>
          <a:stretch>
            <a:fillRect/>
          </a:stretch>
        </p:blipFill>
        <p:spPr>
          <a:xfrm>
            <a:off x="2711624" y="18514"/>
            <a:ext cx="9360328" cy="6858000"/>
          </a:xfrm>
          <a:prstGeom prst="rect">
            <a:avLst/>
          </a:prstGeom>
        </p:spPr>
      </p:pic>
    </p:spTree>
    <p:extLst>
      <p:ext uri="{BB962C8B-B14F-4D97-AF65-F5344CB8AC3E}">
        <p14:creationId xmlns:p14="http://schemas.microsoft.com/office/powerpoint/2010/main" val="2477543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xmlns="" id="{1D3CCBCB-09D6-43DE-8E27-4B5E31689FA4}"/>
              </a:ext>
            </a:extLst>
          </p:cNvPr>
          <p:cNvPicPr>
            <a:picLocks noChangeAspect="1"/>
          </p:cNvPicPr>
          <p:nvPr/>
        </p:nvPicPr>
        <p:blipFill>
          <a:blip r:embed="rId3"/>
          <a:stretch>
            <a:fillRect/>
          </a:stretch>
        </p:blipFill>
        <p:spPr>
          <a:xfrm>
            <a:off x="191344" y="130778"/>
            <a:ext cx="5529551" cy="6596444"/>
          </a:xfrm>
          <a:prstGeom prst="rect">
            <a:avLst/>
          </a:prstGeom>
        </p:spPr>
      </p:pic>
      <p:pic>
        <p:nvPicPr>
          <p:cNvPr id="6" name="Grafik 5">
            <a:extLst>
              <a:ext uri="{FF2B5EF4-FFF2-40B4-BE49-F238E27FC236}">
                <a16:creationId xmlns:a16="http://schemas.microsoft.com/office/drawing/2014/main" xmlns="" id="{12C68823-F7F2-4B79-A0AF-11EE33597E26}"/>
              </a:ext>
            </a:extLst>
          </p:cNvPr>
          <p:cNvPicPr>
            <a:picLocks noChangeAspect="1"/>
          </p:cNvPicPr>
          <p:nvPr/>
        </p:nvPicPr>
        <p:blipFill>
          <a:blip r:embed="rId4"/>
          <a:stretch>
            <a:fillRect/>
          </a:stretch>
        </p:blipFill>
        <p:spPr>
          <a:xfrm>
            <a:off x="3143672" y="3051015"/>
            <a:ext cx="1335140" cy="755970"/>
          </a:xfrm>
          <a:prstGeom prst="rect">
            <a:avLst/>
          </a:prstGeom>
        </p:spPr>
      </p:pic>
    </p:spTree>
    <p:extLst>
      <p:ext uri="{BB962C8B-B14F-4D97-AF65-F5344CB8AC3E}">
        <p14:creationId xmlns:p14="http://schemas.microsoft.com/office/powerpoint/2010/main" val="140262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5591944" y="4941168"/>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4. Mose 13,1-2</a:t>
            </a:r>
          </a:p>
        </p:txBody>
      </p:sp>
      <p:pic>
        <p:nvPicPr>
          <p:cNvPr id="5" name="Grafik 4">
            <a:extLst>
              <a:ext uri="{FF2B5EF4-FFF2-40B4-BE49-F238E27FC236}">
                <a16:creationId xmlns:a16="http://schemas.microsoft.com/office/drawing/2014/main" xmlns="" id="{1D3CCBCB-09D6-43DE-8E27-4B5E31689FA4}"/>
              </a:ext>
            </a:extLst>
          </p:cNvPr>
          <p:cNvPicPr>
            <a:picLocks noChangeAspect="1"/>
          </p:cNvPicPr>
          <p:nvPr/>
        </p:nvPicPr>
        <p:blipFill>
          <a:blip r:embed="rId3"/>
          <a:stretch>
            <a:fillRect/>
          </a:stretch>
        </p:blipFill>
        <p:spPr>
          <a:xfrm>
            <a:off x="8760296" y="116632"/>
            <a:ext cx="3308030" cy="3946294"/>
          </a:xfrm>
          <a:prstGeom prst="rect">
            <a:avLst/>
          </a:prstGeom>
        </p:spPr>
      </p:pic>
      <p:pic>
        <p:nvPicPr>
          <p:cNvPr id="6" name="Grafik 5">
            <a:extLst>
              <a:ext uri="{FF2B5EF4-FFF2-40B4-BE49-F238E27FC236}">
                <a16:creationId xmlns:a16="http://schemas.microsoft.com/office/drawing/2014/main" xmlns="" id="{12C68823-F7F2-4B79-A0AF-11EE33597E26}"/>
              </a:ext>
            </a:extLst>
          </p:cNvPr>
          <p:cNvPicPr>
            <a:picLocks noChangeAspect="1"/>
          </p:cNvPicPr>
          <p:nvPr/>
        </p:nvPicPr>
        <p:blipFill>
          <a:blip r:embed="rId4"/>
          <a:stretch>
            <a:fillRect/>
          </a:stretch>
        </p:blipFill>
        <p:spPr>
          <a:xfrm>
            <a:off x="10560496" y="1772816"/>
            <a:ext cx="792088" cy="576064"/>
          </a:xfrm>
          <a:prstGeom prst="rect">
            <a:avLst/>
          </a:prstGeom>
        </p:spPr>
      </p:pic>
      <p:sp>
        <p:nvSpPr>
          <p:cNvPr id="7" name="Rectangle 3">
            <a:extLst>
              <a:ext uri="{FF2B5EF4-FFF2-40B4-BE49-F238E27FC236}">
                <a16:creationId xmlns:a16="http://schemas.microsoft.com/office/drawing/2014/main" xmlns="" id="{3998C45C-8B32-414E-82CB-76F37284AF25}"/>
              </a:ext>
            </a:extLst>
          </p:cNvPr>
          <p:cNvSpPr txBox="1">
            <a:spLocks noChangeArrowheads="1"/>
          </p:cNvSpPr>
          <p:nvPr/>
        </p:nvSpPr>
        <p:spPr bwMode="auto">
          <a:xfrm>
            <a:off x="123674" y="188640"/>
            <a:ext cx="8492606"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l"/>
            <a:r>
              <a:rPr lang="de-DE" altLang="de-DE" sz="4000" dirty="0">
                <a:effectLst/>
                <a:latin typeface="Source Sans Pro" panose="020B0503030403020204" pitchFamily="34" charset="0"/>
                <a:ea typeface="Source Sans Pro" panose="020B0503030403020204" pitchFamily="34" charset="0"/>
                <a:cs typeface="+mj-cs"/>
              </a:rPr>
              <a:t>Der HERR sagte zu Mose: »Sende Leute aus, damit sie das Land Kanaan erkunden, das ich dem Volk Israel geben will. Nimm dazu aus jedem der zwölf Stämme einen der führenden Männer!«</a:t>
            </a:r>
          </a:p>
        </p:txBody>
      </p:sp>
    </p:spTree>
    <p:extLst>
      <p:ext uri="{BB962C8B-B14F-4D97-AF65-F5344CB8AC3E}">
        <p14:creationId xmlns:p14="http://schemas.microsoft.com/office/powerpoint/2010/main" val="2296803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5447928" y="4941168"/>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4. Mose 13,16</a:t>
            </a:r>
          </a:p>
        </p:txBody>
      </p:sp>
      <p:pic>
        <p:nvPicPr>
          <p:cNvPr id="5" name="Grafik 4">
            <a:extLst>
              <a:ext uri="{FF2B5EF4-FFF2-40B4-BE49-F238E27FC236}">
                <a16:creationId xmlns:a16="http://schemas.microsoft.com/office/drawing/2014/main" xmlns="" id="{1D3CCBCB-09D6-43DE-8E27-4B5E31689FA4}"/>
              </a:ext>
            </a:extLst>
          </p:cNvPr>
          <p:cNvPicPr>
            <a:picLocks noChangeAspect="1"/>
          </p:cNvPicPr>
          <p:nvPr/>
        </p:nvPicPr>
        <p:blipFill>
          <a:blip r:embed="rId3"/>
          <a:stretch>
            <a:fillRect/>
          </a:stretch>
        </p:blipFill>
        <p:spPr>
          <a:xfrm>
            <a:off x="8760296" y="116632"/>
            <a:ext cx="3308030" cy="3946294"/>
          </a:xfrm>
          <a:prstGeom prst="rect">
            <a:avLst/>
          </a:prstGeom>
        </p:spPr>
      </p:pic>
      <p:pic>
        <p:nvPicPr>
          <p:cNvPr id="6" name="Grafik 5">
            <a:extLst>
              <a:ext uri="{FF2B5EF4-FFF2-40B4-BE49-F238E27FC236}">
                <a16:creationId xmlns:a16="http://schemas.microsoft.com/office/drawing/2014/main" xmlns="" id="{12C68823-F7F2-4B79-A0AF-11EE33597E26}"/>
              </a:ext>
            </a:extLst>
          </p:cNvPr>
          <p:cNvPicPr>
            <a:picLocks noChangeAspect="1"/>
          </p:cNvPicPr>
          <p:nvPr/>
        </p:nvPicPr>
        <p:blipFill>
          <a:blip r:embed="rId4"/>
          <a:stretch>
            <a:fillRect/>
          </a:stretch>
        </p:blipFill>
        <p:spPr>
          <a:xfrm>
            <a:off x="10560496" y="1772816"/>
            <a:ext cx="792088" cy="576064"/>
          </a:xfrm>
          <a:prstGeom prst="rect">
            <a:avLst/>
          </a:prstGeom>
        </p:spPr>
      </p:pic>
      <p:sp>
        <p:nvSpPr>
          <p:cNvPr id="7" name="Rectangle 3">
            <a:extLst>
              <a:ext uri="{FF2B5EF4-FFF2-40B4-BE49-F238E27FC236}">
                <a16:creationId xmlns:a16="http://schemas.microsoft.com/office/drawing/2014/main" xmlns="" id="{3998C45C-8B32-414E-82CB-76F37284AF25}"/>
              </a:ext>
            </a:extLst>
          </p:cNvPr>
          <p:cNvSpPr txBox="1">
            <a:spLocks noChangeArrowheads="1"/>
          </p:cNvSpPr>
          <p:nvPr/>
        </p:nvSpPr>
        <p:spPr bwMode="auto">
          <a:xfrm>
            <a:off x="263352" y="344403"/>
            <a:ext cx="8352928"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l"/>
            <a:r>
              <a:rPr lang="de-DE" altLang="de-DE" sz="4000" dirty="0">
                <a:effectLst/>
                <a:latin typeface="Source Sans Pro" panose="020B0503030403020204" pitchFamily="34" charset="0"/>
                <a:ea typeface="Source Sans Pro" panose="020B0503030403020204" pitchFamily="34" charset="0"/>
                <a:cs typeface="+mj-cs"/>
              </a:rPr>
              <a:t>Diese zwölf Männer schickte Mose aus, um das Land zu erkunden. </a:t>
            </a:r>
            <a:r>
              <a:rPr lang="de-DE" altLang="de-DE" sz="4000" dirty="0" err="1">
                <a:effectLst/>
                <a:latin typeface="Source Sans Pro" panose="020B0503030403020204" pitchFamily="34" charset="0"/>
                <a:ea typeface="Source Sans Pro" panose="020B0503030403020204" pitchFamily="34" charset="0"/>
                <a:cs typeface="+mj-cs"/>
              </a:rPr>
              <a:t>Hoschea</a:t>
            </a:r>
            <a:r>
              <a:rPr lang="de-DE" altLang="de-DE" sz="4000" dirty="0">
                <a:effectLst/>
                <a:latin typeface="Source Sans Pro" panose="020B0503030403020204" pitchFamily="34" charset="0"/>
                <a:ea typeface="Source Sans Pro" panose="020B0503030403020204" pitchFamily="34" charset="0"/>
                <a:cs typeface="+mj-cs"/>
              </a:rPr>
              <a:t>, dem Sohn </a:t>
            </a:r>
            <a:r>
              <a:rPr lang="de-DE" altLang="de-DE" sz="4000" dirty="0" err="1">
                <a:effectLst/>
                <a:latin typeface="Source Sans Pro" panose="020B0503030403020204" pitchFamily="34" charset="0"/>
                <a:ea typeface="Source Sans Pro" panose="020B0503030403020204" pitchFamily="34" charset="0"/>
                <a:cs typeface="+mj-cs"/>
              </a:rPr>
              <a:t>Nuns</a:t>
            </a:r>
            <a:r>
              <a:rPr lang="de-DE" altLang="de-DE" sz="4000" dirty="0">
                <a:effectLst/>
                <a:latin typeface="Source Sans Pro" panose="020B0503030403020204" pitchFamily="34" charset="0"/>
                <a:ea typeface="Source Sans Pro" panose="020B0503030403020204" pitchFamily="34" charset="0"/>
                <a:cs typeface="+mj-cs"/>
              </a:rPr>
              <a:t>, gab er den Namen Josua.</a:t>
            </a:r>
          </a:p>
        </p:txBody>
      </p:sp>
    </p:spTree>
    <p:extLst>
      <p:ext uri="{BB962C8B-B14F-4D97-AF65-F5344CB8AC3E}">
        <p14:creationId xmlns:p14="http://schemas.microsoft.com/office/powerpoint/2010/main" val="54812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5735960" y="4941168"/>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4. Mose 13,17-18</a:t>
            </a:r>
          </a:p>
        </p:txBody>
      </p:sp>
      <p:pic>
        <p:nvPicPr>
          <p:cNvPr id="5" name="Grafik 4">
            <a:extLst>
              <a:ext uri="{FF2B5EF4-FFF2-40B4-BE49-F238E27FC236}">
                <a16:creationId xmlns:a16="http://schemas.microsoft.com/office/drawing/2014/main" xmlns="" id="{1D3CCBCB-09D6-43DE-8E27-4B5E31689FA4}"/>
              </a:ext>
            </a:extLst>
          </p:cNvPr>
          <p:cNvPicPr>
            <a:picLocks noChangeAspect="1"/>
          </p:cNvPicPr>
          <p:nvPr/>
        </p:nvPicPr>
        <p:blipFill>
          <a:blip r:embed="rId3"/>
          <a:stretch>
            <a:fillRect/>
          </a:stretch>
        </p:blipFill>
        <p:spPr>
          <a:xfrm>
            <a:off x="8760296" y="116632"/>
            <a:ext cx="3308030" cy="3946294"/>
          </a:xfrm>
          <a:prstGeom prst="rect">
            <a:avLst/>
          </a:prstGeom>
        </p:spPr>
      </p:pic>
      <p:pic>
        <p:nvPicPr>
          <p:cNvPr id="6" name="Grafik 5">
            <a:extLst>
              <a:ext uri="{FF2B5EF4-FFF2-40B4-BE49-F238E27FC236}">
                <a16:creationId xmlns:a16="http://schemas.microsoft.com/office/drawing/2014/main" xmlns="" id="{12C68823-F7F2-4B79-A0AF-11EE33597E26}"/>
              </a:ext>
            </a:extLst>
          </p:cNvPr>
          <p:cNvPicPr>
            <a:picLocks noChangeAspect="1"/>
          </p:cNvPicPr>
          <p:nvPr/>
        </p:nvPicPr>
        <p:blipFill>
          <a:blip r:embed="rId4"/>
          <a:stretch>
            <a:fillRect/>
          </a:stretch>
        </p:blipFill>
        <p:spPr>
          <a:xfrm>
            <a:off x="10560496" y="1772816"/>
            <a:ext cx="792088" cy="576064"/>
          </a:xfrm>
          <a:prstGeom prst="rect">
            <a:avLst/>
          </a:prstGeom>
        </p:spPr>
      </p:pic>
      <p:sp>
        <p:nvSpPr>
          <p:cNvPr id="7" name="Rectangle 3">
            <a:extLst>
              <a:ext uri="{FF2B5EF4-FFF2-40B4-BE49-F238E27FC236}">
                <a16:creationId xmlns:a16="http://schemas.microsoft.com/office/drawing/2014/main" xmlns="" id="{3998C45C-8B32-414E-82CB-76F37284AF25}"/>
              </a:ext>
            </a:extLst>
          </p:cNvPr>
          <p:cNvSpPr txBox="1">
            <a:spLocks noChangeArrowheads="1"/>
          </p:cNvSpPr>
          <p:nvPr/>
        </p:nvSpPr>
        <p:spPr bwMode="auto">
          <a:xfrm>
            <a:off x="263352" y="207693"/>
            <a:ext cx="799288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l"/>
            <a:r>
              <a:rPr lang="de-DE" altLang="de-DE" sz="3600" dirty="0">
                <a:effectLst/>
                <a:latin typeface="Source Sans Pro" panose="020B0503030403020204" pitchFamily="34" charset="0"/>
                <a:ea typeface="Source Sans Pro" panose="020B0503030403020204" pitchFamily="34" charset="0"/>
                <a:cs typeface="+mj-cs"/>
              </a:rPr>
              <a:t>Er sagte zu ihnen: »Geht zunächst durch das Steppengebiet und durchstreift dann das Bergland, das sich nordwärts </a:t>
            </a:r>
            <a:r>
              <a:rPr lang="de-DE" altLang="de-DE" sz="3600" dirty="0" err="1">
                <a:effectLst/>
                <a:latin typeface="Source Sans Pro" panose="020B0503030403020204" pitchFamily="34" charset="0"/>
                <a:ea typeface="Source Sans Pro" panose="020B0503030403020204" pitchFamily="34" charset="0"/>
                <a:cs typeface="+mj-cs"/>
              </a:rPr>
              <a:t>anschliesst</a:t>
            </a:r>
            <a:r>
              <a:rPr lang="de-DE" altLang="de-DE" sz="3600" dirty="0">
                <a:effectLst/>
                <a:latin typeface="Source Sans Pro" panose="020B0503030403020204" pitchFamily="34" charset="0"/>
                <a:ea typeface="Source Sans Pro" panose="020B0503030403020204" pitchFamily="34" charset="0"/>
                <a:cs typeface="+mj-cs"/>
              </a:rPr>
              <a:t>. Seht euch Land und Leute genau an! Erkundet, wie viele Menschen dort wohnen und wie stark sie sind.</a:t>
            </a:r>
          </a:p>
        </p:txBody>
      </p:sp>
    </p:spTree>
    <p:extLst>
      <p:ext uri="{BB962C8B-B14F-4D97-AF65-F5344CB8AC3E}">
        <p14:creationId xmlns:p14="http://schemas.microsoft.com/office/powerpoint/2010/main" val="1224804640"/>
      </p:ext>
    </p:extLst>
  </p:cSld>
  <p:clrMapOvr>
    <a:masterClrMapping/>
  </p:clrMapOvr>
</p:sld>
</file>

<file path=ppt/theme/theme1.xml><?xml version="1.0" encoding="utf-8"?>
<a:theme xmlns:a="http://schemas.openxmlformats.org/drawingml/2006/main" name="Designvorlage 'Berggipfel'">
  <a:themeElements>
    <a:clrScheme name="Default Design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Default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Default Design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Default Design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Default Design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Default Design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Default Design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Default Design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Default Design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Default Design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Designvorlage 'Berggipfel'</Template>
  <TotalTime>0</TotalTime>
  <Words>1130</Words>
  <Application>Microsoft Office PowerPoint</Application>
  <PresentationFormat>Benutzerdefiniert</PresentationFormat>
  <Paragraphs>100</Paragraphs>
  <Slides>37</Slides>
  <Notes>37</Notes>
  <HiddenSlides>0</HiddenSlides>
  <MMClips>0</MMClips>
  <ScaleCrop>false</ScaleCrop>
  <HeadingPairs>
    <vt:vector size="4" baseType="variant">
      <vt:variant>
        <vt:lpstr>Design</vt:lpstr>
      </vt:variant>
      <vt:variant>
        <vt:i4>1</vt:i4>
      </vt:variant>
      <vt:variant>
        <vt:lpstr>Folientitel</vt:lpstr>
      </vt:variant>
      <vt:variant>
        <vt:i4>37</vt:i4>
      </vt:variant>
    </vt:vector>
  </HeadingPairs>
  <TitlesOfParts>
    <vt:vector size="38" baseType="lpstr">
      <vt:lpstr>Designvorlage 'Berggipfel'</vt:lpstr>
      <vt:lpstr>Wir wollen das Risiko kennen</vt:lpstr>
      <vt:lpstr>„Aus dem, was mit unseren Vorfahren geschah, sollen wir eine Lehre ziehen. Die Schrift berichtet davon, um uns zu warnen – uns, die wir am Ende der Zeit leben.“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 Gott hat sein Versprechen gehalten</vt:lpstr>
      <vt:lpstr>PowerPoint-Präsentation</vt:lpstr>
      <vt:lpstr>„Du sollst erfahren, wie es deinen Nachkommen ergehen wird. Sie werden als Fremde in einem Land leben, das ihnen nicht gehört (Ägypten). Man wird sie unterdrücken und zu Sklavendiensten zwingen. Das dauert vierhundert Jahre. Dann werde ich über das Volk, dem sie dienen müssen, ein Strafgericht halten, und sie werden von dort mit reichem Besitz wegziehen.“</vt:lpstr>
      <vt:lpstr>„Die vierte Generation wird hierher zurückkehren (in das Land Kanaan)“</vt:lpstr>
      <vt:lpstr>»Bring das Volk in das Land, das ich Abraham, Isaak und Jakob mit einem Eid als Besitz für ihre Nachkommen versprochen habe, dieses Land, das von Milch und Honig überfliesst!«</vt:lpstr>
      <vt:lpstr>„Ich sah einen neuen Himmel und eine neue Erde. Der frühere Himmel und die frühere Erde waren vergangen; auch das Meer gab es nicht mehr.“</vt:lpstr>
      <vt:lpstr>„Ich lasse das, was hinter mir liegt, bewusst zurück, konzentriere mich völlig auf das, was vor mir liegt, und laufe mit ganzer Kraft dem Ziel entgegen, um den Siegespreis zu bekommen – den Preis, der in der Teilhabe an der himmlischen Welt besteht, zu der uns Gott durch Jesus Christus berufen hat.“</vt:lpstr>
      <vt:lpstr>II. Gott nimmt unser Anliegen ernst</vt:lpstr>
      <vt:lpstr>„Sende Leute aus, damit sie das Land Kanaan erkunden, das ich dem Volk Israel geben will. Nimm dazu aus jedem der zwölf Stämme einen der führenden Männer!“</vt:lpstr>
      <vt:lpstr>„Gott hat das Land in eure Gewalt gegeben. Zieht also hinauf und nehmt es in Besitz! Der HERR, der Gott eurer Vorfahren, hat es euch zugesprochen. Habt keine Angst, lasst euch nicht abschrecken!“</vt:lpstr>
      <vt:lpstr>„Wir möchten ein paar Männer vorausschicken, die das Land erkunden. Sie sollen uns sagen, welchen Weg wir am besten einschlagen und was für Städte wir dort antreffen.“</vt:lpstr>
      <vt:lpstr>„Ich fand den Vorschlag gut und wählte zwölf Männer aus, von jedem Stamm einen.“</vt:lpstr>
      <vt:lpstr>„Vertraut auf Gott zu jeder Zeit, ihr alle aus meinem Volk! Schüttet ihm euer Herz aus! Gott ist unsere Zuflucht.“</vt:lpstr>
      <vt:lpstr>„Und legt alle eure Sorgen bei Gott ab, denn er sorgt für euch.“</vt:lpstr>
      <vt:lpstr>III. Das Land ist wunderbar, aber…</vt:lpstr>
      <vt:lpstr>„Achtet darauf, ob ihre Städte befestigt sind oder nicht. Seht, ob ihr Land fruchtbar ist und ob es dort Wälder gibt. Habt keine Angst und bringt Proben von den Früchten des Landes mit.“</vt:lpstr>
      <vt:lpstr>„Sie schnitten eine Weinranke mit einer Traube ab; die war so schwer, dass zwei von ihnen sie auf einer Stange tragen mussten.“</vt:lpstr>
      <vt:lpstr>„Sie schnitten eine Weinranke mit einer Traube ab; die war so schwer, dass zwei von ihnen sie auf einer Stange tragen mussten.“</vt:lpstr>
      <vt:lpstr>„Die Leute, die dort wohnen, sind stark und ihre Städte sind gross und gut befestigt. Und dann haben wir auch noch die Anakssöhne gesehen!“</vt:lpstr>
      <vt:lpstr>Schlussgedanke</vt:lpstr>
      <vt:lpstr>„Mit grosser Bereitwilligkeit gingen sie auf das Evangelium von Jesus Christus ein, und sie studierten täglich die Heilige Schrift, um zu prüfen, ob das, was Paulus lehrte, mit den Aussagen der Schrift übereinstimmte.“</vt:lpstr>
      <vt:lpstr>„Wer auf mein Wort hört und dem glaubt, der mich gesandt hat, der hat das ewige Leben. Auf ihn kommt keine Verurteilung mehr zu; er hat den Schritt vom Tod ins Leben getan.“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Wir hätten es besser machen sollen - Teil 1/5 - Wir wollen das Risiko kennen! - Folien</dc:title>
  <dc:creator>Jürg Birnstiel</dc:creator>
  <cp:lastModifiedBy>Me</cp:lastModifiedBy>
  <cp:revision>767</cp:revision>
  <dcterms:created xsi:type="dcterms:W3CDTF">2013-11-12T15:20:47Z</dcterms:created>
  <dcterms:modified xsi:type="dcterms:W3CDTF">2022-01-25T07:14:30Z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TC102037911031</vt:lpwstr>
  </property>
</Properties>
</file>