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56"/>
  </p:notesMasterIdLst>
  <p:handoutMasterIdLst>
    <p:handoutMasterId r:id="rId57"/>
  </p:handoutMasterIdLst>
  <p:sldIdLst>
    <p:sldId id="257" r:id="rId3"/>
    <p:sldId id="272" r:id="rId4"/>
    <p:sldId id="284" r:id="rId5"/>
    <p:sldId id="334" r:id="rId6"/>
    <p:sldId id="335" r:id="rId7"/>
    <p:sldId id="297" r:id="rId8"/>
    <p:sldId id="302" r:id="rId9"/>
    <p:sldId id="280" r:id="rId10"/>
    <p:sldId id="281" r:id="rId11"/>
    <p:sldId id="279" r:id="rId12"/>
    <p:sldId id="332" r:id="rId13"/>
    <p:sldId id="285" r:id="rId14"/>
    <p:sldId id="286" r:id="rId15"/>
    <p:sldId id="287" r:id="rId16"/>
    <p:sldId id="288" r:id="rId17"/>
    <p:sldId id="289" r:id="rId18"/>
    <p:sldId id="290" r:id="rId19"/>
    <p:sldId id="267" r:id="rId20"/>
    <p:sldId id="291" r:id="rId21"/>
    <p:sldId id="292" r:id="rId22"/>
    <p:sldId id="293" r:id="rId23"/>
    <p:sldId id="294" r:id="rId24"/>
    <p:sldId id="295" r:id="rId25"/>
    <p:sldId id="296" r:id="rId26"/>
    <p:sldId id="299" r:id="rId27"/>
    <p:sldId id="305" r:id="rId28"/>
    <p:sldId id="313" r:id="rId29"/>
    <p:sldId id="314" r:id="rId30"/>
    <p:sldId id="315" r:id="rId31"/>
    <p:sldId id="318" r:id="rId32"/>
    <p:sldId id="316" r:id="rId33"/>
    <p:sldId id="319" r:id="rId34"/>
    <p:sldId id="320" r:id="rId35"/>
    <p:sldId id="304" r:id="rId36"/>
    <p:sldId id="300" r:id="rId37"/>
    <p:sldId id="264" r:id="rId38"/>
    <p:sldId id="298" r:id="rId39"/>
    <p:sldId id="301" r:id="rId40"/>
    <p:sldId id="303" r:id="rId41"/>
    <p:sldId id="269" r:id="rId42"/>
    <p:sldId id="276" r:id="rId43"/>
    <p:sldId id="333" r:id="rId44"/>
    <p:sldId id="325" r:id="rId45"/>
    <p:sldId id="337" r:id="rId46"/>
    <p:sldId id="338" r:id="rId47"/>
    <p:sldId id="339" r:id="rId48"/>
    <p:sldId id="340" r:id="rId49"/>
    <p:sldId id="341" r:id="rId50"/>
    <p:sldId id="342" r:id="rId51"/>
    <p:sldId id="343" r:id="rId52"/>
    <p:sldId id="321" r:id="rId53"/>
    <p:sldId id="322" r:id="rId54"/>
    <p:sldId id="323" r:id="rId55"/>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2496">
          <p15:clr>
            <a:srgbClr val="A4A3A4"/>
          </p15:clr>
        </p15:guide>
        <p15:guide id="3" orient="horz" pos="2880">
          <p15:clr>
            <a:srgbClr val="A4A3A4"/>
          </p15:clr>
        </p15:guide>
        <p15:guide id="4" orient="horz" pos="1056">
          <p15:clr>
            <a:srgbClr val="A4A3A4"/>
          </p15:clr>
        </p15:guide>
        <p15:guide id="5" orient="horz" pos="3888">
          <p15:clr>
            <a:srgbClr val="A4A3A4"/>
          </p15:clr>
        </p15:guide>
        <p15:guide id="6" orient="horz" pos="240">
          <p15:clr>
            <a:srgbClr val="A4A3A4"/>
          </p15:clr>
        </p15:guide>
        <p15:guide id="7" pos="3839">
          <p15:clr>
            <a:srgbClr val="A4A3A4"/>
          </p15:clr>
        </p15:guide>
        <p15:guide id="8" pos="527">
          <p15:clr>
            <a:srgbClr val="A4A3A4"/>
          </p15:clr>
        </p15:guide>
        <p15:guide id="9" pos="815">
          <p15:clr>
            <a:srgbClr val="A4A3A4"/>
          </p15:clr>
        </p15:guide>
        <p15:guide id="10" pos="6863">
          <p15:clr>
            <a:srgbClr val="A4A3A4"/>
          </p15:clr>
        </p15:guide>
        <p15:guide id="11" pos="6143">
          <p15:clr>
            <a:srgbClr val="A4A3A4"/>
          </p15:clr>
        </p15:guide>
        <p15:guide id="12" pos="4703">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0066CC"/>
    <a:srgbClr val="0D1A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231" autoAdjust="0"/>
  </p:normalViewPr>
  <p:slideViewPr>
    <p:cSldViewPr>
      <p:cViewPr>
        <p:scale>
          <a:sx n="117" d="100"/>
          <a:sy n="117" d="100"/>
        </p:scale>
        <p:origin x="-312" y="-216"/>
      </p:cViewPr>
      <p:guideLst>
        <p:guide orient="horz" pos="2160"/>
        <p:guide orient="horz" pos="2496"/>
        <p:guide orient="horz" pos="2880"/>
        <p:guide orient="horz" pos="1056"/>
        <p:guide orient="horz" pos="3888"/>
        <p:guide orient="horz" pos="240"/>
        <p:guide pos="3839"/>
        <p:guide pos="527"/>
        <p:guide pos="815"/>
        <p:guide pos="6863"/>
        <p:guide pos="6143"/>
        <p:guide pos="4703"/>
      </p:guideLst>
    </p:cSldViewPr>
  </p:slideViewPr>
  <p:outlineViewPr>
    <p:cViewPr>
      <p:scale>
        <a:sx n="33" d="100"/>
        <a:sy n="33" d="100"/>
      </p:scale>
      <p:origin x="0" y="3504"/>
    </p:cViewPr>
  </p:outlineViewPr>
  <p:notesTextViewPr>
    <p:cViewPr>
      <p:scale>
        <a:sx n="1" d="1"/>
        <a:sy n="1" d="1"/>
      </p:scale>
      <p:origin x="0" y="0"/>
    </p:cViewPr>
  </p:notesTextViewPr>
  <p:notesViewPr>
    <p:cSldViewPr>
      <p:cViewPr varScale="1">
        <p:scale>
          <a:sx n="82" d="100"/>
          <a:sy n="82" d="100"/>
        </p:scale>
        <p:origin x="1410"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leichschenkliges Dreieck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5A207F-0F91-42F2-96D0-049C6003623B}" type="datetimeFigureOut">
              <a:rPr lang="de-DE"/>
              <a:pPr/>
              <a:t>01.01.2019</a:t>
            </a:fld>
            <a:endParaRPr/>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567D4A-04CB-4EDF-8FB1-342A02FC8EC5}" type="slidenum">
              <a:rPr/>
              <a:pPr/>
              <a:t>‹Nr.›</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leichschenkliges Dreieck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CC13F5-F2B1-464B-BE8F-27ABFBD2FBDE}" type="datetimeFigureOut">
              <a:rPr lang="de-DE"/>
              <a:pPr/>
              <a:t>01.01.2019</a:t>
            </a:fld>
            <a:endParaRPr/>
          </a:p>
        </p:txBody>
      </p:sp>
      <p:sp>
        <p:nvSpPr>
          <p:cNvPr id="4" name="Folienbildplatzhalt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Textmasterformat bearbeiten</a:t>
            </a:r>
          </a:p>
          <a:p>
            <a:pPr lvl="1"/>
            <a:r>
              <a:rPr/>
              <a:t>Zweite Ebene</a:t>
            </a:r>
          </a:p>
          <a:p>
            <a:pPr lvl="2"/>
            <a:r>
              <a:rPr/>
              <a:t>Dritte Ebene</a:t>
            </a:r>
          </a:p>
          <a:p>
            <a:pPr lvl="3"/>
            <a:r>
              <a:rPr/>
              <a:t>Vierte Ebene</a:t>
            </a:r>
          </a:p>
          <a:p>
            <a:pPr lvl="4"/>
            <a:r>
              <a:rPr/>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1351F-DBB1-4664-ADA9-83BC7CB8848D}" type="slidenum">
              <a:rPr/>
              <a:pPr/>
              <a:t>‹Nr.›</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algn="r" defTabSz="914400">
              <a:buNone/>
            </a:pPr>
            <a:fld id="{2E61351F-DBB1-4664-ADA9-83BC7CB8848D}" type="slidenum">
              <a:rPr lang="de-DE" sz="1200" b="0" i="0">
                <a:solidFill>
                  <a:schemeClr val="tx1"/>
                </a:solidFill>
                <a:latin typeface="Euphemia"/>
                <a:ea typeface="+mn-ea"/>
                <a:cs typeface="+mn-cs"/>
              </a:rPr>
              <a:pPr algn="r" defTabSz="914400">
                <a:buNone/>
              </a:pPr>
              <a:t>18</a:t>
            </a:fld>
            <a:endParaRPr lang="en-US"/>
          </a:p>
        </p:txBody>
      </p:sp>
    </p:spTree>
    <p:extLst>
      <p:ext uri="{BB962C8B-B14F-4D97-AF65-F5344CB8AC3E}">
        <p14:creationId xmlns:p14="http://schemas.microsoft.com/office/powerpoint/2010/main" val="2255883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2E61351F-DBB1-4664-ADA9-83BC7CB8848D}" type="slidenum">
              <a:rPr lang="de-DE" smtClean="0"/>
              <a:pPr/>
              <a:t>25</a:t>
            </a:fld>
            <a:endParaRPr lang="de-DE"/>
          </a:p>
        </p:txBody>
      </p:sp>
    </p:spTree>
    <p:extLst>
      <p:ext uri="{BB962C8B-B14F-4D97-AF65-F5344CB8AC3E}">
        <p14:creationId xmlns:p14="http://schemas.microsoft.com/office/powerpoint/2010/main" val="1896758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2E61351F-DBB1-4664-ADA9-83BC7CB8848D}" type="slidenum">
              <a:rPr lang="de-DE" smtClean="0"/>
              <a:pPr/>
              <a:t>26</a:t>
            </a:fld>
            <a:endParaRPr lang="de-DE"/>
          </a:p>
        </p:txBody>
      </p:sp>
    </p:spTree>
    <p:extLst>
      <p:ext uri="{BB962C8B-B14F-4D97-AF65-F5344CB8AC3E}">
        <p14:creationId xmlns:p14="http://schemas.microsoft.com/office/powerpoint/2010/main" val="2598597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2E61351F-DBB1-4664-ADA9-83BC7CB8848D}" type="slidenum">
              <a:rPr lang="de-DE" smtClean="0"/>
              <a:pPr/>
              <a:t>34</a:t>
            </a:fld>
            <a:endParaRPr lang="de-DE"/>
          </a:p>
        </p:txBody>
      </p:sp>
    </p:spTree>
    <p:extLst>
      <p:ext uri="{BB962C8B-B14F-4D97-AF65-F5344CB8AC3E}">
        <p14:creationId xmlns:p14="http://schemas.microsoft.com/office/powerpoint/2010/main" val="841203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1"/>
          <p:cNvSpPr>
            <a:spLocks noGrp="1" noRot="1" noChangeAspect="1" noChangeArrowheads="1" noTextEdit="1"/>
          </p:cNvSpPr>
          <p:nvPr>
            <p:ph type="sldImg"/>
          </p:nvPr>
        </p:nvSpPr>
        <p:spPr bwMode="auto">
          <a:xfrm>
            <a:off x="382588" y="695325"/>
            <a:ext cx="6092825" cy="3429000"/>
          </a:xfrm>
          <a:solidFill>
            <a:srgbClr val="FFFFFF"/>
          </a:solidFill>
          <a:ln>
            <a:solidFill>
              <a:srgbClr val="000000"/>
            </a:solidFill>
            <a:miter lim="800000"/>
            <a:headEnd/>
            <a:tailEnd/>
          </a:ln>
        </p:spPr>
      </p:sp>
      <p:sp>
        <p:nvSpPr>
          <p:cNvPr id="90115" name="Rectangle 2"/>
          <p:cNvSpPr>
            <a:spLocks noGrp="1" noChangeArrowheads="1"/>
          </p:cNvSpPr>
          <p:nvPr>
            <p:ph type="body" idx="1"/>
          </p:nvPr>
        </p:nvSpPr>
        <p:spPr bwMode="auto">
          <a:noFill/>
        </p:spPr>
        <p:txBody>
          <a:bodyPr wrap="none" numCol="1" anchor="ctr" anchorCtr="0" compatLnSpc="1">
            <a:prstTxWarp prst="textNoShape">
              <a:avLst/>
            </a:prstTxWarp>
          </a:bodyPr>
          <a:lstStyle/>
          <a:p>
            <a:endParaRPr lang="de-DE" smtClean="0">
              <a:latin typeface="Arial" pitchFamily="34" charset="0"/>
              <a:cs typeface="Arial" pitchFamily="34" charset="0"/>
            </a:endParaRPr>
          </a:p>
        </p:txBody>
      </p:sp>
    </p:spTree>
    <p:extLst>
      <p:ext uri="{BB962C8B-B14F-4D97-AF65-F5344CB8AC3E}">
        <p14:creationId xmlns:p14="http://schemas.microsoft.com/office/powerpoint/2010/main" val="1639318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1"/>
          <p:cNvSpPr>
            <a:spLocks noGrp="1" noRot="1" noChangeAspect="1" noChangeArrowheads="1" noTextEdit="1"/>
          </p:cNvSpPr>
          <p:nvPr>
            <p:ph type="sldImg"/>
          </p:nvPr>
        </p:nvSpPr>
        <p:spPr bwMode="auto">
          <a:xfrm>
            <a:off x="382588" y="695325"/>
            <a:ext cx="6092825" cy="3429000"/>
          </a:xfrm>
          <a:solidFill>
            <a:srgbClr val="FFFFFF"/>
          </a:solidFill>
          <a:ln>
            <a:solidFill>
              <a:srgbClr val="000000"/>
            </a:solidFill>
            <a:miter lim="800000"/>
            <a:headEnd/>
            <a:tailEnd/>
          </a:ln>
        </p:spPr>
      </p:sp>
      <p:sp>
        <p:nvSpPr>
          <p:cNvPr id="91139" name="Rectangle 2"/>
          <p:cNvSpPr>
            <a:spLocks noGrp="1" noChangeArrowheads="1"/>
          </p:cNvSpPr>
          <p:nvPr>
            <p:ph type="body" idx="1"/>
          </p:nvPr>
        </p:nvSpPr>
        <p:spPr bwMode="auto">
          <a:noFill/>
        </p:spPr>
        <p:txBody>
          <a:bodyPr wrap="none" numCol="1" anchor="ctr" anchorCtr="0" compatLnSpc="1">
            <a:prstTxWarp prst="textNoShape">
              <a:avLst/>
            </a:prstTxWarp>
          </a:bodyPr>
          <a:lstStyle/>
          <a:p>
            <a:endParaRPr lang="de-DE" smtClean="0">
              <a:latin typeface="Arial" pitchFamily="34" charset="0"/>
              <a:cs typeface="Arial" pitchFamily="34" charset="0"/>
            </a:endParaRPr>
          </a:p>
        </p:txBody>
      </p:sp>
    </p:spTree>
    <p:extLst>
      <p:ext uri="{BB962C8B-B14F-4D97-AF65-F5344CB8AC3E}">
        <p14:creationId xmlns:p14="http://schemas.microsoft.com/office/powerpoint/2010/main" val="7128808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293814" y="990600"/>
            <a:ext cx="8458200" cy="3200400"/>
          </a:xfrm>
        </p:spPr>
        <p:txBody>
          <a:bodyPr>
            <a:normAutofit/>
          </a:bodyPr>
          <a:lstStyle>
            <a:lvl1pPr>
              <a:defRPr sz="6000"/>
            </a:lvl1pPr>
          </a:lstStyle>
          <a:p>
            <a:r>
              <a:rPr lang="de-DE" noProof="0" smtClean="0"/>
              <a:t>Titelmasterformat durch Klicken bearbeiten</a:t>
            </a:r>
            <a:endParaRPr lang="de-DE" noProof="0" dirty="0"/>
          </a:p>
        </p:txBody>
      </p:sp>
      <p:sp>
        <p:nvSpPr>
          <p:cNvPr id="3" name="Untertitel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noProof="0" smtClean="0"/>
              <a:t>Formatvorlage des Untertitelmasters durch Klicken bearbeiten</a:t>
            </a:r>
            <a:endParaRPr lang="de-DE" noProof="0" dirty="0"/>
          </a:p>
        </p:txBody>
      </p:sp>
      <p:sp>
        <p:nvSpPr>
          <p:cNvPr id="4" name="Datumsplatzhalter 3"/>
          <p:cNvSpPr>
            <a:spLocks noGrp="1"/>
          </p:cNvSpPr>
          <p:nvPr>
            <p:ph type="dt" sz="half" idx="10"/>
          </p:nvPr>
        </p:nvSpPr>
        <p:spPr/>
        <p:txBody>
          <a:bodyPr/>
          <a:lstStyle/>
          <a:p>
            <a:fld id="{3CD9712D-992A-4AB1-A5C2-575F75921AA2}" type="datetimeFigureOut">
              <a:rPr lang="de-DE" noProof="0" smtClean="0"/>
              <a:pPr/>
              <a:t>01.01.2019</a:t>
            </a:fld>
            <a:endParaRPr lang="de-DE" noProof="0" dirty="0"/>
          </a:p>
        </p:txBody>
      </p:sp>
      <p:sp>
        <p:nvSpPr>
          <p:cNvPr id="5" name="Fußzeilenplatzhalter 4"/>
          <p:cNvSpPr>
            <a:spLocks noGrp="1"/>
          </p:cNvSpPr>
          <p:nvPr>
            <p:ph type="ftr" sz="quarter" idx="11"/>
          </p:nvPr>
        </p:nvSpPr>
        <p:spPr/>
        <p:txBody>
          <a:bodyPr/>
          <a:lstStyle/>
          <a:p>
            <a:endParaRPr lang="de-DE" noProof="0" dirty="0"/>
          </a:p>
        </p:txBody>
      </p:sp>
      <p:sp>
        <p:nvSpPr>
          <p:cNvPr id="6" name="Foliennummernplatzhalter 5"/>
          <p:cNvSpPr>
            <a:spLocks noGrp="1"/>
          </p:cNvSpPr>
          <p:nvPr>
            <p:ph type="sldNum" sz="quarter" idx="12"/>
          </p:nvPr>
        </p:nvSpPr>
        <p:spPr/>
        <p:txBody>
          <a:bodyPr/>
          <a:lstStyle/>
          <a:p>
            <a:fld id="{81FEFA0A-2F20-4B60-98C6-5FFDA469AA1C}" type="slidenum">
              <a:rPr lang="de-DE" noProof="0" smtClean="0"/>
              <a:pPr/>
              <a:t>‹Nr.›</a:t>
            </a:fld>
            <a:endParaRPr lang="de-DE" noProof="0" dirty="0"/>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smtClean="0"/>
              <a:t>Titelmasterformat durch Klicken bearbeiten</a:t>
            </a:r>
            <a:endParaRPr lang="de-DE" noProof="0" dirty="0"/>
          </a:p>
        </p:txBody>
      </p:sp>
      <p:sp>
        <p:nvSpPr>
          <p:cNvPr id="3" name="Vertikaler Textplatzhalt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dirty="0"/>
          </a:p>
        </p:txBody>
      </p:sp>
      <p:sp>
        <p:nvSpPr>
          <p:cNvPr id="4" name="Datumsplatzhalter 3"/>
          <p:cNvSpPr>
            <a:spLocks noGrp="1"/>
          </p:cNvSpPr>
          <p:nvPr>
            <p:ph type="dt" sz="half" idx="10"/>
          </p:nvPr>
        </p:nvSpPr>
        <p:spPr/>
        <p:txBody>
          <a:bodyPr/>
          <a:lstStyle/>
          <a:p>
            <a:fld id="{3CD9712D-992A-4AB1-A5C2-575F75921AA2}" type="datetimeFigureOut">
              <a:rPr lang="de-DE" noProof="0" smtClean="0"/>
              <a:pPr/>
              <a:t>01.01.2019</a:t>
            </a:fld>
            <a:endParaRPr lang="de-DE" noProof="0" dirty="0"/>
          </a:p>
        </p:txBody>
      </p:sp>
      <p:sp>
        <p:nvSpPr>
          <p:cNvPr id="5" name="Fußzeilenplatzhalter 4"/>
          <p:cNvSpPr>
            <a:spLocks noGrp="1"/>
          </p:cNvSpPr>
          <p:nvPr>
            <p:ph type="ftr" sz="quarter" idx="11"/>
          </p:nvPr>
        </p:nvSpPr>
        <p:spPr/>
        <p:txBody>
          <a:bodyPr/>
          <a:lstStyle/>
          <a:p>
            <a:endParaRPr lang="de-DE" noProof="0" dirty="0"/>
          </a:p>
        </p:txBody>
      </p:sp>
      <p:sp>
        <p:nvSpPr>
          <p:cNvPr id="6" name="Foliennummernplatzhalter 5"/>
          <p:cNvSpPr>
            <a:spLocks noGrp="1"/>
          </p:cNvSpPr>
          <p:nvPr>
            <p:ph type="sldNum" sz="quarter" idx="12"/>
          </p:nvPr>
        </p:nvSpPr>
        <p:spPr/>
        <p:txBody>
          <a:bodyPr/>
          <a:lstStyle/>
          <a:p>
            <a:fld id="{81FEFA0A-2F20-4B60-98C6-5FFDA469AA1C}" type="slidenum">
              <a:rPr lang="de-DE" noProof="0" smtClean="0"/>
              <a:pPr/>
              <a:t>‹Nr.›</a:t>
            </a:fld>
            <a:endParaRPr lang="de-DE" noProof="0" dirty="0"/>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9752014" y="381000"/>
            <a:ext cx="1904998" cy="5791200"/>
          </a:xfrm>
        </p:spPr>
        <p:txBody>
          <a:bodyPr vert="eaVert"/>
          <a:lstStyle/>
          <a:p>
            <a:r>
              <a:rPr lang="de-DE" noProof="0" smtClean="0"/>
              <a:t>Titelmasterformat durch Klicken bearbeiten</a:t>
            </a:r>
            <a:endParaRPr lang="de-DE" noProof="0" dirty="0"/>
          </a:p>
        </p:txBody>
      </p:sp>
      <p:sp>
        <p:nvSpPr>
          <p:cNvPr id="3" name="Vertikaler Textplatzhalt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dirty="0"/>
          </a:p>
        </p:txBody>
      </p:sp>
      <p:sp>
        <p:nvSpPr>
          <p:cNvPr id="4" name="Datumsplatzhalter 3"/>
          <p:cNvSpPr>
            <a:spLocks noGrp="1"/>
          </p:cNvSpPr>
          <p:nvPr>
            <p:ph type="dt" sz="half" idx="10"/>
          </p:nvPr>
        </p:nvSpPr>
        <p:spPr/>
        <p:txBody>
          <a:bodyPr/>
          <a:lstStyle/>
          <a:p>
            <a:fld id="{3CD9712D-992A-4AB1-A5C2-575F75921AA2}" type="datetimeFigureOut">
              <a:rPr lang="de-DE" noProof="0" smtClean="0"/>
              <a:pPr/>
              <a:t>01.01.2019</a:t>
            </a:fld>
            <a:endParaRPr lang="de-DE" noProof="0" dirty="0"/>
          </a:p>
        </p:txBody>
      </p:sp>
      <p:sp>
        <p:nvSpPr>
          <p:cNvPr id="5" name="Fußzeilenplatzhalter 4"/>
          <p:cNvSpPr>
            <a:spLocks noGrp="1"/>
          </p:cNvSpPr>
          <p:nvPr>
            <p:ph type="ftr" sz="quarter" idx="11"/>
          </p:nvPr>
        </p:nvSpPr>
        <p:spPr/>
        <p:txBody>
          <a:bodyPr/>
          <a:lstStyle/>
          <a:p>
            <a:endParaRPr lang="de-DE" noProof="0" dirty="0"/>
          </a:p>
        </p:txBody>
      </p:sp>
      <p:sp>
        <p:nvSpPr>
          <p:cNvPr id="6" name="Foliennummernplatzhalter 5"/>
          <p:cNvSpPr>
            <a:spLocks noGrp="1"/>
          </p:cNvSpPr>
          <p:nvPr>
            <p:ph type="sldNum" sz="quarter" idx="12"/>
          </p:nvPr>
        </p:nvSpPr>
        <p:spPr/>
        <p:txBody>
          <a:bodyPr/>
          <a:lstStyle/>
          <a:p>
            <a:fld id="{81FEFA0A-2F20-4B60-98C6-5FFDA469AA1C}" type="slidenum">
              <a:rPr lang="de-DE" noProof="0" smtClean="0"/>
              <a:pPr/>
              <a:t>‹Nr.›</a:t>
            </a:fld>
            <a:endParaRPr lang="de-DE" noProof="0" dirty="0"/>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609441" y="274638"/>
            <a:ext cx="10969943" cy="1143000"/>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09441" y="1600201"/>
            <a:ext cx="5383398" cy="45259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195986" y="1600201"/>
            <a:ext cx="5383398" cy="45259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2"/>
          <p:cNvSpPr>
            <a:spLocks noGrp="1" noChangeArrowheads="1"/>
          </p:cNvSpPr>
          <p:nvPr>
            <p:ph type="dt" sz="half" idx="10"/>
          </p:nvPr>
        </p:nvSpPr>
        <p:spPr>
          <a:ln/>
        </p:spPr>
        <p:txBody>
          <a:bodyPr/>
          <a:lstStyle>
            <a:lvl1pPr>
              <a:defRPr/>
            </a:lvl1pPr>
          </a:lstStyle>
          <a:p>
            <a:pPr>
              <a:defRPr/>
            </a:pPr>
            <a:endParaRPr lang="de-DE"/>
          </a:p>
        </p:txBody>
      </p:sp>
      <p:sp>
        <p:nvSpPr>
          <p:cNvPr id="6" name="Rectangle 3"/>
          <p:cNvSpPr>
            <a:spLocks noGrp="1" noChangeArrowheads="1"/>
          </p:cNvSpPr>
          <p:nvPr>
            <p:ph type="sldNum" sz="quarter" idx="11"/>
          </p:nvPr>
        </p:nvSpPr>
        <p:spPr>
          <a:ln/>
        </p:spPr>
        <p:txBody>
          <a:bodyPr/>
          <a:lstStyle>
            <a:lvl1pPr>
              <a:defRPr/>
            </a:lvl1pPr>
          </a:lstStyle>
          <a:p>
            <a:pPr>
              <a:defRPr/>
            </a:pPr>
            <a:fld id="{54E2C2F9-B9A7-40B0-8013-52C518C4A9CA}" type="slidenum">
              <a:rPr lang="de-DE"/>
              <a:pPr>
                <a:defRPr/>
              </a:pPr>
              <a:t>‹Nr.›</a:t>
            </a:fld>
            <a:endParaRPr lang="de-DE"/>
          </a:p>
        </p:txBody>
      </p:sp>
      <p:sp>
        <p:nvSpPr>
          <p:cNvPr id="7" name="Rectangle 14"/>
          <p:cNvSpPr>
            <a:spLocks noGrp="1" noChangeArrowheads="1"/>
          </p:cNvSpPr>
          <p:nvPr>
            <p:ph type="ftr" sz="quarter" idx="12"/>
          </p:nvPr>
        </p:nvSpPr>
        <p:spPr>
          <a:ln/>
        </p:spPr>
        <p:txBody>
          <a:bodyPr/>
          <a:lstStyle>
            <a:lvl1pPr>
              <a:defRPr/>
            </a:lvl1pPr>
          </a:lstStyle>
          <a:p>
            <a:pPr>
              <a:defRPr/>
            </a:pPr>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cSld name="Titel, zwei Inhalte über Text">
    <p:spTree>
      <p:nvGrpSpPr>
        <p:cNvPr id="1" name=""/>
        <p:cNvGrpSpPr/>
        <p:nvPr/>
      </p:nvGrpSpPr>
      <p:grpSpPr>
        <a:xfrm>
          <a:off x="0" y="0"/>
          <a:ext cx="0" cy="0"/>
          <a:chOff x="0" y="0"/>
          <a:chExt cx="0" cy="0"/>
        </a:xfrm>
      </p:grpSpPr>
      <p:sp>
        <p:nvSpPr>
          <p:cNvPr id="2" name="Titel 1"/>
          <p:cNvSpPr>
            <a:spLocks noGrp="1"/>
          </p:cNvSpPr>
          <p:nvPr>
            <p:ph type="title"/>
          </p:nvPr>
        </p:nvSpPr>
        <p:spPr>
          <a:xfrm>
            <a:off x="609441" y="274638"/>
            <a:ext cx="10969943" cy="1143000"/>
          </a:xfr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609441" y="1600200"/>
            <a:ext cx="5383398" cy="21859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6195986" y="1600200"/>
            <a:ext cx="5383398" cy="21859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half" idx="3"/>
          </p:nvPr>
        </p:nvSpPr>
        <p:spPr>
          <a:xfrm>
            <a:off x="609441" y="3938589"/>
            <a:ext cx="10969943" cy="218757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2"/>
          <p:cNvSpPr>
            <a:spLocks noGrp="1" noChangeArrowheads="1"/>
          </p:cNvSpPr>
          <p:nvPr>
            <p:ph type="dt" sz="half" idx="10"/>
          </p:nvPr>
        </p:nvSpPr>
        <p:spPr>
          <a:ln/>
        </p:spPr>
        <p:txBody>
          <a:bodyPr/>
          <a:lstStyle>
            <a:lvl1pPr>
              <a:defRPr/>
            </a:lvl1pPr>
          </a:lstStyle>
          <a:p>
            <a:pPr>
              <a:defRPr/>
            </a:pPr>
            <a:endParaRPr lang="de-DE"/>
          </a:p>
        </p:txBody>
      </p:sp>
      <p:sp>
        <p:nvSpPr>
          <p:cNvPr id="7" name="Rectangle 3"/>
          <p:cNvSpPr>
            <a:spLocks noGrp="1" noChangeArrowheads="1"/>
          </p:cNvSpPr>
          <p:nvPr>
            <p:ph type="sldNum" sz="quarter" idx="11"/>
          </p:nvPr>
        </p:nvSpPr>
        <p:spPr>
          <a:ln/>
        </p:spPr>
        <p:txBody>
          <a:bodyPr/>
          <a:lstStyle>
            <a:lvl1pPr>
              <a:defRPr/>
            </a:lvl1pPr>
          </a:lstStyle>
          <a:p>
            <a:pPr>
              <a:defRPr/>
            </a:pPr>
            <a:fld id="{07A04579-9128-47EA-BED3-4182EA120678}" type="slidenum">
              <a:rPr lang="de-DE"/>
              <a:pPr>
                <a:defRPr/>
              </a:pPr>
              <a:t>‹Nr.›</a:t>
            </a:fld>
            <a:endParaRPr lang="de-DE"/>
          </a:p>
        </p:txBody>
      </p:sp>
      <p:sp>
        <p:nvSpPr>
          <p:cNvPr id="8" name="Rectangle 14"/>
          <p:cNvSpPr>
            <a:spLocks noGrp="1" noChangeArrowheads="1"/>
          </p:cNvSpPr>
          <p:nvPr>
            <p:ph type="ftr" sz="quarter" idx="12"/>
          </p:nvPr>
        </p:nvSpPr>
        <p:spPr>
          <a:ln/>
        </p:spPr>
        <p:txBody>
          <a:bodyPr/>
          <a:lstStyle>
            <a:lvl1pPr>
              <a:defRPr/>
            </a:lvl1pPr>
          </a:lstStyle>
          <a:p>
            <a:pPr>
              <a:defRPr/>
            </a:pPr>
            <a:endParaRPr lang="de-D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441" y="274638"/>
            <a:ext cx="10969943"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609441" y="1600201"/>
            <a:ext cx="5383398" cy="45259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95986" y="1600201"/>
            <a:ext cx="5383398" cy="45259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2"/>
          <p:cNvSpPr>
            <a:spLocks noGrp="1" noChangeArrowheads="1"/>
          </p:cNvSpPr>
          <p:nvPr>
            <p:ph type="dt" sz="half" idx="10"/>
          </p:nvPr>
        </p:nvSpPr>
        <p:spPr/>
        <p:txBody>
          <a:bodyPr/>
          <a:lstStyle>
            <a:lvl1pPr>
              <a:defRPr/>
            </a:lvl1pPr>
          </a:lstStyle>
          <a:p>
            <a:pPr>
              <a:defRPr/>
            </a:pPr>
            <a:endParaRPr lang="de-DE"/>
          </a:p>
        </p:txBody>
      </p:sp>
      <p:sp>
        <p:nvSpPr>
          <p:cNvPr id="6" name="Rectangle 3"/>
          <p:cNvSpPr>
            <a:spLocks noGrp="1" noChangeArrowheads="1"/>
          </p:cNvSpPr>
          <p:nvPr>
            <p:ph type="sldNum" sz="quarter" idx="11"/>
          </p:nvPr>
        </p:nvSpPr>
        <p:spPr/>
        <p:txBody>
          <a:bodyPr/>
          <a:lstStyle>
            <a:lvl1pPr>
              <a:defRPr/>
            </a:lvl1pPr>
          </a:lstStyle>
          <a:p>
            <a:pPr>
              <a:defRPr/>
            </a:pPr>
            <a:fld id="{F7D22F1F-C225-4BBA-AFDF-2AE67B5A93E4}" type="slidenum">
              <a:rPr lang="de-DE"/>
              <a:pPr>
                <a:defRPr/>
              </a:pPr>
              <a:t>‹Nr.›</a:t>
            </a:fld>
            <a:endParaRPr lang="de-DE"/>
          </a:p>
        </p:txBody>
      </p:sp>
      <p:sp>
        <p:nvSpPr>
          <p:cNvPr id="7" name="Rectangle 14"/>
          <p:cNvSpPr>
            <a:spLocks noGrp="1" noChangeArrowheads="1"/>
          </p:cNvSpPr>
          <p:nvPr>
            <p:ph type="ftr" sz="quarter" idx="12"/>
          </p:nvPr>
        </p:nvSpPr>
        <p:spPr/>
        <p:txBody>
          <a:bodyPr/>
          <a:lstStyle>
            <a:lvl1pPr>
              <a:defRPr/>
            </a:lvl1pPr>
          </a:lstStyle>
          <a:p>
            <a:pPr>
              <a:defRPr/>
            </a:pPr>
            <a:endParaRPr lang="de-DE"/>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smtClean="0"/>
              <a:t>Titelmasterformat durch Klicken bearbeiten</a:t>
            </a:r>
            <a:endParaRPr lang="de-DE" noProof="0" dirty="0"/>
          </a:p>
        </p:txBody>
      </p:sp>
      <p:sp>
        <p:nvSpPr>
          <p:cNvPr id="3" name="Inhaltsplatzhalter 2"/>
          <p:cNvSpPr>
            <a:spLocks noGrp="1"/>
          </p:cNvSpPr>
          <p:nvPr>
            <p:ph idx="1"/>
          </p:nvPr>
        </p:nvSpPr>
        <p:spPr/>
        <p:txBody>
          <a:bodyPr/>
          <a:lstStyle>
            <a:lvl5pPr>
              <a:defRPr/>
            </a:lvl5pPr>
            <a:lvl6pPr>
              <a:defRPr/>
            </a:lvl6pPr>
            <a:lvl7pPr>
              <a:defRPr/>
            </a:lvl7pPr>
            <a:lvl8pPr>
              <a:defRPr/>
            </a:lvl8pPr>
            <a:lvl9pPr>
              <a:defRPr/>
            </a:lvl9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dirty="0"/>
          </a:p>
        </p:txBody>
      </p:sp>
      <p:sp>
        <p:nvSpPr>
          <p:cNvPr id="4" name="Datumsplatzhalter 3"/>
          <p:cNvSpPr>
            <a:spLocks noGrp="1"/>
          </p:cNvSpPr>
          <p:nvPr>
            <p:ph type="dt" sz="half" idx="10"/>
          </p:nvPr>
        </p:nvSpPr>
        <p:spPr/>
        <p:txBody>
          <a:bodyPr/>
          <a:lstStyle/>
          <a:p>
            <a:fld id="{3CD9712D-992A-4AB1-A5C2-575F75921AA2}" type="datetimeFigureOut">
              <a:rPr lang="de-DE" noProof="0" smtClean="0"/>
              <a:pPr/>
              <a:t>01.01.2019</a:t>
            </a:fld>
            <a:endParaRPr lang="de-DE" noProof="0" dirty="0"/>
          </a:p>
        </p:txBody>
      </p:sp>
      <p:sp>
        <p:nvSpPr>
          <p:cNvPr id="5" name="Fußzeilenplatzhalter 4"/>
          <p:cNvSpPr>
            <a:spLocks noGrp="1"/>
          </p:cNvSpPr>
          <p:nvPr>
            <p:ph type="ftr" sz="quarter" idx="11"/>
          </p:nvPr>
        </p:nvSpPr>
        <p:spPr/>
        <p:txBody>
          <a:bodyPr/>
          <a:lstStyle/>
          <a:p>
            <a:endParaRPr lang="de-DE" noProof="0" dirty="0"/>
          </a:p>
        </p:txBody>
      </p:sp>
      <p:sp>
        <p:nvSpPr>
          <p:cNvPr id="6" name="Foliennummernplatzhalter 5"/>
          <p:cNvSpPr>
            <a:spLocks noGrp="1"/>
          </p:cNvSpPr>
          <p:nvPr>
            <p:ph type="sldNum" sz="quarter" idx="12"/>
          </p:nvPr>
        </p:nvSpPr>
        <p:spPr/>
        <p:txBody>
          <a:bodyPr/>
          <a:lstStyle/>
          <a:p>
            <a:fld id="{81FEFA0A-2F20-4B60-98C6-5FFDA469AA1C}" type="slidenum">
              <a:rPr lang="de-DE" noProof="0" smtClean="0"/>
              <a:pPr/>
              <a:t>‹Nr.›</a:t>
            </a:fld>
            <a:endParaRPr lang="de-DE" noProof="0" dirty="0"/>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de-DE" noProof="0" smtClean="0"/>
              <a:t>Titelmasterformat durch Klicken bearbeiten</a:t>
            </a:r>
            <a:endParaRPr lang="de-DE" noProof="0" dirty="0"/>
          </a:p>
        </p:txBody>
      </p:sp>
      <p:sp>
        <p:nvSpPr>
          <p:cNvPr id="3" name="Textplatzhalter 2"/>
          <p:cNvSpPr>
            <a:spLocks noGrp="1"/>
          </p:cNvSpPr>
          <p:nvPr>
            <p:ph type="body" idx="1"/>
          </p:nvPr>
        </p:nvSpPr>
        <p:spPr>
          <a:xfrm>
            <a:off x="1293813" y="4876800"/>
            <a:ext cx="84582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noProof="0" smtClean="0"/>
              <a:t>Textmasterformat bearbeiten</a:t>
            </a:r>
          </a:p>
        </p:txBody>
      </p:sp>
      <p:sp>
        <p:nvSpPr>
          <p:cNvPr id="4" name="Datumsplatzhalter 3"/>
          <p:cNvSpPr>
            <a:spLocks noGrp="1"/>
          </p:cNvSpPr>
          <p:nvPr>
            <p:ph type="dt" sz="half" idx="10"/>
          </p:nvPr>
        </p:nvSpPr>
        <p:spPr/>
        <p:txBody>
          <a:bodyPr/>
          <a:lstStyle/>
          <a:p>
            <a:fld id="{3CD9712D-992A-4AB1-A5C2-575F75921AA2}" type="datetimeFigureOut">
              <a:rPr lang="de-DE" noProof="0" smtClean="0"/>
              <a:pPr/>
              <a:t>01.01.2019</a:t>
            </a:fld>
            <a:endParaRPr lang="de-DE" noProof="0" dirty="0"/>
          </a:p>
        </p:txBody>
      </p:sp>
      <p:sp>
        <p:nvSpPr>
          <p:cNvPr id="5" name="Fußzeilenplatzhalter 4"/>
          <p:cNvSpPr>
            <a:spLocks noGrp="1"/>
          </p:cNvSpPr>
          <p:nvPr>
            <p:ph type="ftr" sz="quarter" idx="11"/>
          </p:nvPr>
        </p:nvSpPr>
        <p:spPr/>
        <p:txBody>
          <a:bodyPr/>
          <a:lstStyle/>
          <a:p>
            <a:endParaRPr lang="de-DE" noProof="0" dirty="0"/>
          </a:p>
        </p:txBody>
      </p:sp>
      <p:sp>
        <p:nvSpPr>
          <p:cNvPr id="6" name="Foliennummernplatzhalter 5"/>
          <p:cNvSpPr>
            <a:spLocks noGrp="1"/>
          </p:cNvSpPr>
          <p:nvPr>
            <p:ph type="sldNum" sz="quarter" idx="12"/>
          </p:nvPr>
        </p:nvSpPr>
        <p:spPr/>
        <p:txBody>
          <a:bodyPr/>
          <a:lstStyle/>
          <a:p>
            <a:fld id="{81FEFA0A-2F20-4B60-98C6-5FFDA469AA1C}" type="slidenum">
              <a:rPr lang="de-DE" noProof="0" smtClean="0"/>
              <a:pPr/>
              <a:t>‹Nr.›</a:t>
            </a:fld>
            <a:endParaRPr lang="de-DE" noProof="0" dirty="0"/>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smtClean="0"/>
              <a:t>Titelmasterformat durch Klicken bearbeiten</a:t>
            </a:r>
            <a:endParaRPr lang="de-DE" noProof="0" dirty="0"/>
          </a:p>
        </p:txBody>
      </p:sp>
      <p:sp>
        <p:nvSpPr>
          <p:cNvPr id="3" name="Inhaltsplatzhalt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dirty="0"/>
          </a:p>
        </p:txBody>
      </p:sp>
      <p:sp>
        <p:nvSpPr>
          <p:cNvPr id="4" name="Inhaltsplatzhalt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dirty="0"/>
          </a:p>
        </p:txBody>
      </p:sp>
      <p:sp>
        <p:nvSpPr>
          <p:cNvPr id="5" name="Datumsplatzhalter 4"/>
          <p:cNvSpPr>
            <a:spLocks noGrp="1"/>
          </p:cNvSpPr>
          <p:nvPr>
            <p:ph type="dt" sz="half" idx="10"/>
          </p:nvPr>
        </p:nvSpPr>
        <p:spPr/>
        <p:txBody>
          <a:bodyPr/>
          <a:lstStyle/>
          <a:p>
            <a:fld id="{3CD9712D-992A-4AB1-A5C2-575F75921AA2}" type="datetimeFigureOut">
              <a:rPr lang="de-DE" noProof="0" smtClean="0"/>
              <a:pPr/>
              <a:t>01.01.2019</a:t>
            </a:fld>
            <a:endParaRPr lang="de-DE" noProof="0" dirty="0"/>
          </a:p>
        </p:txBody>
      </p:sp>
      <p:sp>
        <p:nvSpPr>
          <p:cNvPr id="6" name="Fußzeilenplatzhalter 5"/>
          <p:cNvSpPr>
            <a:spLocks noGrp="1"/>
          </p:cNvSpPr>
          <p:nvPr>
            <p:ph type="ftr" sz="quarter" idx="11"/>
          </p:nvPr>
        </p:nvSpPr>
        <p:spPr/>
        <p:txBody>
          <a:bodyPr/>
          <a:lstStyle/>
          <a:p>
            <a:endParaRPr lang="de-DE" noProof="0" dirty="0"/>
          </a:p>
        </p:txBody>
      </p:sp>
      <p:sp>
        <p:nvSpPr>
          <p:cNvPr id="7" name="Foliennummernplatzhalter 6"/>
          <p:cNvSpPr>
            <a:spLocks noGrp="1"/>
          </p:cNvSpPr>
          <p:nvPr>
            <p:ph type="sldNum" sz="quarter" idx="12"/>
          </p:nvPr>
        </p:nvSpPr>
        <p:spPr/>
        <p:txBody>
          <a:bodyPr/>
          <a:lstStyle/>
          <a:p>
            <a:fld id="{81FEFA0A-2F20-4B60-98C6-5FFDA469AA1C}" type="slidenum">
              <a:rPr lang="de-DE" noProof="0" smtClean="0"/>
              <a:pPr/>
              <a:t>‹Nr.›</a:t>
            </a:fld>
            <a:endParaRPr lang="de-DE" noProof="0" dirty="0"/>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1293813" y="381000"/>
            <a:ext cx="9601200" cy="1143000"/>
          </a:xfrm>
        </p:spPr>
        <p:txBody>
          <a:bodyPr/>
          <a:lstStyle>
            <a:lvl1pPr>
              <a:defRPr/>
            </a:lvl1pPr>
          </a:lstStyle>
          <a:p>
            <a:r>
              <a:rPr lang="de-DE" noProof="0" smtClean="0"/>
              <a:t>Titelmasterformat durch Klicken bearbeiten</a:t>
            </a:r>
            <a:endParaRPr lang="de-DE" noProof="0" dirty="0"/>
          </a:p>
        </p:txBody>
      </p:sp>
      <p:sp>
        <p:nvSpPr>
          <p:cNvPr id="3" name="Textplatzhalt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smtClean="0"/>
              <a:t>Textmasterformat bearbeiten</a:t>
            </a:r>
          </a:p>
        </p:txBody>
      </p:sp>
      <p:sp>
        <p:nvSpPr>
          <p:cNvPr id="4" name="Inhaltsplatzhalt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dirty="0"/>
          </a:p>
        </p:txBody>
      </p:sp>
      <p:sp>
        <p:nvSpPr>
          <p:cNvPr id="5" name="Textplatzhalt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smtClean="0"/>
              <a:t>Textmasterformat bearbeiten</a:t>
            </a:r>
          </a:p>
        </p:txBody>
      </p:sp>
      <p:sp>
        <p:nvSpPr>
          <p:cNvPr id="6" name="Inhaltsplatzhalt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dirty="0"/>
          </a:p>
        </p:txBody>
      </p:sp>
      <p:sp>
        <p:nvSpPr>
          <p:cNvPr id="7" name="Datumsplatzhalter 6"/>
          <p:cNvSpPr>
            <a:spLocks noGrp="1"/>
          </p:cNvSpPr>
          <p:nvPr>
            <p:ph type="dt" sz="half" idx="10"/>
          </p:nvPr>
        </p:nvSpPr>
        <p:spPr/>
        <p:txBody>
          <a:bodyPr/>
          <a:lstStyle/>
          <a:p>
            <a:fld id="{3CD9712D-992A-4AB1-A5C2-575F75921AA2}" type="datetimeFigureOut">
              <a:rPr lang="de-DE" noProof="0" smtClean="0"/>
              <a:pPr/>
              <a:t>01.01.2019</a:t>
            </a:fld>
            <a:endParaRPr lang="de-DE" noProof="0" dirty="0"/>
          </a:p>
        </p:txBody>
      </p:sp>
      <p:sp>
        <p:nvSpPr>
          <p:cNvPr id="8" name="Fußzeilenplatzhalter 7"/>
          <p:cNvSpPr>
            <a:spLocks noGrp="1"/>
          </p:cNvSpPr>
          <p:nvPr>
            <p:ph type="ftr" sz="quarter" idx="11"/>
          </p:nvPr>
        </p:nvSpPr>
        <p:spPr/>
        <p:txBody>
          <a:bodyPr/>
          <a:lstStyle/>
          <a:p>
            <a:endParaRPr lang="de-DE" noProof="0" dirty="0"/>
          </a:p>
        </p:txBody>
      </p:sp>
      <p:sp>
        <p:nvSpPr>
          <p:cNvPr id="9" name="Foliennummernplatzhalter 8"/>
          <p:cNvSpPr>
            <a:spLocks noGrp="1"/>
          </p:cNvSpPr>
          <p:nvPr>
            <p:ph type="sldNum" sz="quarter" idx="12"/>
          </p:nvPr>
        </p:nvSpPr>
        <p:spPr/>
        <p:txBody>
          <a:bodyPr/>
          <a:lstStyle/>
          <a:p>
            <a:fld id="{81FEFA0A-2F20-4B60-98C6-5FFDA469AA1C}" type="slidenum">
              <a:rPr lang="de-DE" noProof="0" smtClean="0"/>
              <a:pPr/>
              <a:t>‹Nr.›</a:t>
            </a:fld>
            <a:endParaRPr lang="de-DE" noProof="0" dirty="0"/>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smtClean="0"/>
              <a:t>Titelmasterformat durch Klicken bearbeiten</a:t>
            </a:r>
            <a:endParaRPr lang="de-DE" noProof="0" dirty="0"/>
          </a:p>
        </p:txBody>
      </p:sp>
      <p:sp>
        <p:nvSpPr>
          <p:cNvPr id="3" name="Datumsplatzhalter 2"/>
          <p:cNvSpPr>
            <a:spLocks noGrp="1"/>
          </p:cNvSpPr>
          <p:nvPr>
            <p:ph type="dt" sz="half" idx="10"/>
          </p:nvPr>
        </p:nvSpPr>
        <p:spPr/>
        <p:txBody>
          <a:bodyPr/>
          <a:lstStyle/>
          <a:p>
            <a:fld id="{3CD9712D-992A-4AB1-A5C2-575F75921AA2}" type="datetimeFigureOut">
              <a:rPr lang="de-DE" noProof="0" smtClean="0"/>
              <a:pPr/>
              <a:t>01.01.2019</a:t>
            </a:fld>
            <a:endParaRPr lang="de-DE" noProof="0" dirty="0"/>
          </a:p>
        </p:txBody>
      </p:sp>
      <p:sp>
        <p:nvSpPr>
          <p:cNvPr id="4" name="Fußzeilenplatzhalter 3"/>
          <p:cNvSpPr>
            <a:spLocks noGrp="1"/>
          </p:cNvSpPr>
          <p:nvPr>
            <p:ph type="ftr" sz="quarter" idx="11"/>
          </p:nvPr>
        </p:nvSpPr>
        <p:spPr/>
        <p:txBody>
          <a:bodyPr/>
          <a:lstStyle/>
          <a:p>
            <a:endParaRPr lang="de-DE" noProof="0" dirty="0"/>
          </a:p>
        </p:txBody>
      </p:sp>
      <p:sp>
        <p:nvSpPr>
          <p:cNvPr id="5" name="Foliennummernplatzhalter 4"/>
          <p:cNvSpPr>
            <a:spLocks noGrp="1"/>
          </p:cNvSpPr>
          <p:nvPr>
            <p:ph type="sldNum" sz="quarter" idx="12"/>
          </p:nvPr>
        </p:nvSpPr>
        <p:spPr/>
        <p:txBody>
          <a:bodyPr/>
          <a:lstStyle/>
          <a:p>
            <a:fld id="{81FEFA0A-2F20-4B60-98C6-5FFDA469AA1C}" type="slidenum">
              <a:rPr lang="de-DE" noProof="0" smtClean="0"/>
              <a:pPr/>
              <a:t>‹Nr.›</a:t>
            </a:fld>
            <a:endParaRPr lang="de-DE" noProof="0" dirty="0"/>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CD9712D-992A-4AB1-A5C2-575F75921AA2}" type="datetimeFigureOut">
              <a:rPr lang="de-DE" noProof="0" smtClean="0"/>
              <a:pPr/>
              <a:t>01.01.2019</a:t>
            </a:fld>
            <a:endParaRPr lang="de-DE" noProof="0" dirty="0"/>
          </a:p>
        </p:txBody>
      </p:sp>
      <p:sp>
        <p:nvSpPr>
          <p:cNvPr id="3" name="Fußzeilenplatzhalter 2"/>
          <p:cNvSpPr>
            <a:spLocks noGrp="1"/>
          </p:cNvSpPr>
          <p:nvPr>
            <p:ph type="ftr" sz="quarter" idx="11"/>
          </p:nvPr>
        </p:nvSpPr>
        <p:spPr/>
        <p:txBody>
          <a:bodyPr/>
          <a:lstStyle/>
          <a:p>
            <a:endParaRPr lang="de-DE" noProof="0" dirty="0"/>
          </a:p>
        </p:txBody>
      </p:sp>
      <p:sp>
        <p:nvSpPr>
          <p:cNvPr id="4" name="Foliennummernplatzhalter 3"/>
          <p:cNvSpPr>
            <a:spLocks noGrp="1"/>
          </p:cNvSpPr>
          <p:nvPr>
            <p:ph type="sldNum" sz="quarter" idx="12"/>
          </p:nvPr>
        </p:nvSpPr>
        <p:spPr/>
        <p:txBody>
          <a:bodyPr/>
          <a:lstStyle/>
          <a:p>
            <a:fld id="{81FEFA0A-2F20-4B60-98C6-5FFDA469AA1C}" type="slidenum">
              <a:rPr lang="de-DE" noProof="0" smtClean="0"/>
              <a:pPr/>
              <a:t>‹Nr.›</a:t>
            </a:fld>
            <a:endParaRPr lang="de-DE" noProof="0" dirty="0"/>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770811" y="1676400"/>
            <a:ext cx="3810000" cy="2438400"/>
          </a:xfrm>
        </p:spPr>
        <p:txBody>
          <a:bodyPr anchor="b">
            <a:normAutofit/>
          </a:bodyPr>
          <a:lstStyle>
            <a:lvl1pPr algn="l">
              <a:defRPr sz="3200" b="0"/>
            </a:lvl1pPr>
          </a:lstStyle>
          <a:p>
            <a:r>
              <a:rPr lang="de-DE" noProof="0" smtClean="0"/>
              <a:t>Titelmasterformat durch Klicken bearbeiten</a:t>
            </a:r>
            <a:endParaRPr lang="de-DE" noProof="0" dirty="0"/>
          </a:p>
        </p:txBody>
      </p:sp>
      <p:sp>
        <p:nvSpPr>
          <p:cNvPr id="3" name="Inhaltsplatzhalt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dirty="0"/>
          </a:p>
        </p:txBody>
      </p:sp>
      <p:sp>
        <p:nvSpPr>
          <p:cNvPr id="4" name="Textplatzhalter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noProof="0" smtClean="0"/>
              <a:t>Textmasterformat bearbeiten</a:t>
            </a:r>
          </a:p>
        </p:txBody>
      </p:sp>
      <p:sp>
        <p:nvSpPr>
          <p:cNvPr id="5" name="Datumsplatzhalter 4"/>
          <p:cNvSpPr>
            <a:spLocks noGrp="1"/>
          </p:cNvSpPr>
          <p:nvPr>
            <p:ph type="dt" sz="half" idx="10"/>
          </p:nvPr>
        </p:nvSpPr>
        <p:spPr/>
        <p:txBody>
          <a:bodyPr/>
          <a:lstStyle/>
          <a:p>
            <a:fld id="{3CD9712D-992A-4AB1-A5C2-575F75921AA2}" type="datetimeFigureOut">
              <a:rPr lang="de-DE" noProof="0" smtClean="0"/>
              <a:pPr/>
              <a:t>01.01.2019</a:t>
            </a:fld>
            <a:endParaRPr lang="de-DE" noProof="0" dirty="0"/>
          </a:p>
        </p:txBody>
      </p:sp>
      <p:sp>
        <p:nvSpPr>
          <p:cNvPr id="6" name="Fußzeilenplatzhalter 5"/>
          <p:cNvSpPr>
            <a:spLocks noGrp="1"/>
          </p:cNvSpPr>
          <p:nvPr>
            <p:ph type="ftr" sz="quarter" idx="11"/>
          </p:nvPr>
        </p:nvSpPr>
        <p:spPr/>
        <p:txBody>
          <a:bodyPr/>
          <a:lstStyle/>
          <a:p>
            <a:endParaRPr lang="de-DE" noProof="0" dirty="0"/>
          </a:p>
        </p:txBody>
      </p:sp>
      <p:sp>
        <p:nvSpPr>
          <p:cNvPr id="7" name="Foliennummernplatzhalter 6"/>
          <p:cNvSpPr>
            <a:spLocks noGrp="1"/>
          </p:cNvSpPr>
          <p:nvPr>
            <p:ph type="sldNum" sz="quarter" idx="12"/>
          </p:nvPr>
        </p:nvSpPr>
        <p:spPr/>
        <p:txBody>
          <a:bodyPr/>
          <a:lstStyle/>
          <a:p>
            <a:fld id="{81FEFA0A-2F20-4B60-98C6-5FFDA469AA1C}" type="slidenum">
              <a:rPr lang="de-DE" noProof="0" smtClean="0"/>
              <a:pPr/>
              <a:t>‹Nr.›</a:t>
            </a:fld>
            <a:endParaRPr lang="de-DE" noProof="0" dirty="0"/>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770812" y="1676400"/>
            <a:ext cx="3810000" cy="2438400"/>
          </a:xfrm>
        </p:spPr>
        <p:txBody>
          <a:bodyPr anchor="b">
            <a:noAutofit/>
          </a:bodyPr>
          <a:lstStyle>
            <a:lvl1pPr algn="l">
              <a:defRPr sz="3200" b="0"/>
            </a:lvl1pPr>
          </a:lstStyle>
          <a:p>
            <a:r>
              <a:rPr lang="de-DE" noProof="0" smtClean="0"/>
              <a:t>Titelmasterformat durch Klicken bearbeiten</a:t>
            </a:r>
            <a:endParaRPr lang="de-DE" noProof="0" dirty="0"/>
          </a:p>
        </p:txBody>
      </p:sp>
      <p:sp>
        <p:nvSpPr>
          <p:cNvPr id="3" name="Bildplatzhalter 2"/>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noProof="0" smtClean="0"/>
              <a:t>Bild durch Klicken auf Symbol hinzufügen</a:t>
            </a:r>
            <a:endParaRPr lang="de-DE" noProof="0" dirty="0"/>
          </a:p>
        </p:txBody>
      </p:sp>
      <p:sp>
        <p:nvSpPr>
          <p:cNvPr id="4" name="Textplatzhalter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noProof="0" smtClean="0"/>
              <a:t>Textmasterformat bearbeiten</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
        <p:nvSpPr>
          <p:cNvPr id="7" name="Rechteck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dirty="0"/>
          </a:p>
        </p:txBody>
      </p:sp>
      <p:sp>
        <p:nvSpPr>
          <p:cNvPr id="2" name="Titelplatzhalt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de-DE" noProof="0" dirty="0" smtClean="0"/>
              <a:t>Titelmasterformat durch Klicken bearbeiten</a:t>
            </a:r>
            <a:endParaRPr lang="de-DE" noProof="0" dirty="0"/>
          </a:p>
        </p:txBody>
      </p:sp>
      <p:sp>
        <p:nvSpPr>
          <p:cNvPr id="3" name="Textplatzhalt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a:r>
              <a:rPr lang="de-DE" noProof="0" dirty="0" smtClean="0"/>
              <a:t>Textmasterformat bearbeiten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endParaRPr lang="de-DE" noProof="0" dirty="0"/>
          </a:p>
        </p:txBody>
      </p:sp>
      <p:sp>
        <p:nvSpPr>
          <p:cNvPr id="4" name="Datumsplatzhalt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900">
                <a:solidFill>
                  <a:schemeClr val="tx1">
                    <a:lumMod val="90000"/>
                    <a:lumOff val="10000"/>
                  </a:schemeClr>
                </a:solidFill>
              </a:defRPr>
            </a:lvl1pPr>
          </a:lstStyle>
          <a:p>
            <a:fld id="{3CD9712D-992A-4AB1-A5C2-575F75921AA2}" type="datetimeFigureOut">
              <a:rPr lang="de-DE" noProof="0" smtClean="0"/>
              <a:pPr/>
              <a:t>01.01.2019</a:t>
            </a:fld>
            <a:endParaRPr lang="de-DE" noProof="0" dirty="0"/>
          </a:p>
        </p:txBody>
      </p:sp>
      <p:sp>
        <p:nvSpPr>
          <p:cNvPr id="5" name="Fußzeilenplatzhalt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900">
                <a:solidFill>
                  <a:schemeClr val="tx1">
                    <a:lumMod val="90000"/>
                    <a:lumOff val="10000"/>
                  </a:schemeClr>
                </a:solidFill>
              </a:defRPr>
            </a:lvl1pPr>
          </a:lstStyle>
          <a:p>
            <a:endParaRPr lang="de-DE" noProof="0" dirty="0"/>
          </a:p>
        </p:txBody>
      </p:sp>
      <p:sp>
        <p:nvSpPr>
          <p:cNvPr id="6" name="Foliennummernplatzhalt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900">
                <a:solidFill>
                  <a:schemeClr val="tx1">
                    <a:lumMod val="90000"/>
                    <a:lumOff val="10000"/>
                  </a:schemeClr>
                </a:solidFill>
              </a:defRPr>
            </a:lvl1pPr>
          </a:lstStyle>
          <a:p>
            <a:fld id="{81FEFA0A-2F20-4B60-98C6-5FFDA469AA1C}" type="slidenum">
              <a:rPr lang="de-DE" noProof="0" smtClean="0"/>
              <a:pPr/>
              <a:t>‹Nr.›</a:t>
            </a:fld>
            <a:endParaRPr lang="de-DE" noProof="0" dirty="0"/>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admin.ch/opc/de/classified-compilation/19995395/index.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upload.wikimedia.org/wikipedia/commons/9/9a/M-T-Cicero.jpg" TargetMode="External"/><Relationship Id="rId1" Type="http://schemas.openxmlformats.org/officeDocument/2006/relationships/slideLayout" Target="../slideLayouts/slideLayout14.xml"/><Relationship Id="rId6" Type="http://schemas.openxmlformats.org/officeDocument/2006/relationships/image" Target="../media/image21.jpeg"/><Relationship Id="rId5" Type="http://schemas.openxmlformats.org/officeDocument/2006/relationships/hyperlink" Target="http://upload.wikimedia.org/wikipedia/commons/c/c3/Solar_sys8.jpg" TargetMode="External"/><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upload.wikimedia.org/wikipedia/commons/9/9a/M-T-Cicero.jpg" TargetMode="External"/><Relationship Id="rId1" Type="http://schemas.openxmlformats.org/officeDocument/2006/relationships/slideLayout" Target="../slideLayouts/slideLayout14.xml"/><Relationship Id="rId6" Type="http://schemas.openxmlformats.org/officeDocument/2006/relationships/image" Target="../media/image21.jpeg"/><Relationship Id="rId5" Type="http://schemas.openxmlformats.org/officeDocument/2006/relationships/hyperlink" Target="http://upload.wikimedia.org/wikipedia/commons/c/c3/Solar_sys8.jpg" TargetMode="External"/><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upload.wikimedia.org/wikipedia/commons/c/c3/Solar_sys8.jpg" TargetMode="Externa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upload.wikimedia.org/wikipedia/commons/6/6f/Earth_Eastern_Hemisphere.jpg" TargetMode="Externa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en.wikipedia.org/wiki/Wikipedia:Textof_the_GNU_Free_Documentation_Licens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en.wikipedia.org/wiki/Creative_Commons"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pPr algn="l" defTabSz="914400">
              <a:spcBef>
                <a:spcPct val="0"/>
              </a:spcBef>
              <a:buNone/>
            </a:pPr>
            <a:r>
              <a:rPr lang="de-DE" sz="6000" b="0" i="0" dirty="0" smtClean="0">
                <a:solidFill>
                  <a:srgbClr val="164B4F"/>
                </a:solidFill>
                <a:latin typeface="Euphemia"/>
              </a:rPr>
              <a:t>Hat sich die Schweiz vom Christentum verabschiedet?</a:t>
            </a:r>
            <a:endParaRPr lang="de-DE" dirty="0"/>
          </a:p>
        </p:txBody>
      </p:sp>
      <p:pic>
        <p:nvPicPr>
          <p:cNvPr id="14338" name="Picture 2" descr="File:Flag of Switzerland - 2.svg"/>
          <p:cNvPicPr>
            <a:picLocks noChangeAspect="1" noChangeArrowheads="1"/>
          </p:cNvPicPr>
          <p:nvPr/>
        </p:nvPicPr>
        <p:blipFill>
          <a:blip r:embed="rId2" cstate="print"/>
          <a:srcRect/>
          <a:stretch>
            <a:fillRect/>
          </a:stretch>
        </p:blipFill>
        <p:spPr bwMode="auto">
          <a:xfrm>
            <a:off x="9828212" y="457200"/>
            <a:ext cx="1066800" cy="1066800"/>
          </a:xfrm>
          <a:prstGeom prst="rect">
            <a:avLst/>
          </a:prstGeom>
          <a:noFill/>
        </p:spPr>
      </p:pic>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rrowheads="1"/>
          </p:cNvSpPr>
          <p:nvPr>
            <p:ph type="title"/>
          </p:nvPr>
        </p:nvSpPr>
        <p:spPr>
          <a:xfrm>
            <a:off x="836612" y="274638"/>
            <a:ext cx="10742772" cy="1143000"/>
          </a:xfrm>
        </p:spPr>
        <p:txBody>
          <a:bodyPr/>
          <a:lstStyle/>
          <a:p>
            <a:pPr eaLnBrk="1" hangingPunct="1">
              <a:defRPr/>
            </a:pPr>
            <a:r>
              <a:rPr lang="de-DE" dirty="0" smtClean="0">
                <a:solidFill>
                  <a:srgbClr val="002060"/>
                </a:solidFill>
                <a:cs typeface="Arial" charset="0"/>
              </a:rPr>
              <a:t>1968 – 2014: Bruch mit dem Christentum</a:t>
            </a:r>
          </a:p>
        </p:txBody>
      </p:sp>
      <p:sp>
        <p:nvSpPr>
          <p:cNvPr id="57348" name="Text Box 20"/>
          <p:cNvSpPr txBox="1">
            <a:spLocks noChangeArrowheads="1"/>
          </p:cNvSpPr>
          <p:nvPr/>
        </p:nvSpPr>
        <p:spPr bwMode="auto">
          <a:xfrm>
            <a:off x="3122613" y="4267200"/>
            <a:ext cx="2590800" cy="276999"/>
          </a:xfrm>
          <a:prstGeom prst="rect">
            <a:avLst/>
          </a:prstGeom>
          <a:noFill/>
          <a:ln w="9525">
            <a:noFill/>
            <a:miter lim="800000"/>
            <a:headEnd/>
            <a:tailEnd/>
          </a:ln>
        </p:spPr>
        <p:txBody>
          <a:bodyPr wrap="square">
            <a:spAutoFit/>
          </a:bodyPr>
          <a:lstStyle/>
          <a:p>
            <a:r>
              <a:rPr lang="de-CH" sz="1200" dirty="0">
                <a:solidFill>
                  <a:schemeClr val="tx2"/>
                </a:solidFill>
                <a:latin typeface="Arial" charset="0"/>
                <a:cs typeface="Arial" charset="0"/>
              </a:rPr>
              <a:t>Richard Wheeler GNU 1.2 </a:t>
            </a:r>
            <a:r>
              <a:rPr lang="de-CH" sz="1200" dirty="0" err="1">
                <a:solidFill>
                  <a:schemeClr val="tx2"/>
                </a:solidFill>
                <a:latin typeface="Arial" charset="0"/>
                <a:cs typeface="Arial" charset="0"/>
              </a:rPr>
              <a:t>or</a:t>
            </a:r>
            <a:r>
              <a:rPr lang="de-CH" sz="1200" dirty="0">
                <a:solidFill>
                  <a:schemeClr val="tx2"/>
                </a:solidFill>
                <a:latin typeface="Arial" charset="0"/>
                <a:cs typeface="Arial" charset="0"/>
              </a:rPr>
              <a:t> </a:t>
            </a:r>
            <a:r>
              <a:rPr lang="de-CH" sz="1200" dirty="0" err="1">
                <a:solidFill>
                  <a:schemeClr val="tx2"/>
                </a:solidFill>
                <a:latin typeface="Arial" charset="0"/>
                <a:cs typeface="Arial" charset="0"/>
              </a:rPr>
              <a:t>later</a:t>
            </a:r>
            <a:endParaRPr lang="de-DE" sz="1200" dirty="0">
              <a:solidFill>
                <a:schemeClr val="tx2"/>
              </a:solidFill>
              <a:latin typeface="Arial" charset="0"/>
              <a:cs typeface="Arial" charset="0"/>
            </a:endParaRPr>
          </a:p>
        </p:txBody>
      </p:sp>
      <p:pic>
        <p:nvPicPr>
          <p:cNvPr id="57349" name="Picture 19" descr="Woodstock_redmond_stage"/>
          <p:cNvPicPr>
            <a:picLocks noGrp="1" noChangeAspect="1" noChangeArrowheads="1"/>
          </p:cNvPicPr>
          <p:nvPr>
            <p:ph sz="quarter" idx="1"/>
          </p:nvPr>
        </p:nvPicPr>
        <p:blipFill>
          <a:blip r:embed="rId2" cstate="print"/>
          <a:srcRect/>
          <a:stretch>
            <a:fillRect/>
          </a:stretch>
        </p:blipFill>
        <p:spPr>
          <a:xfrm>
            <a:off x="1065212" y="1905000"/>
            <a:ext cx="4591971" cy="2362200"/>
          </a:xfrm>
          <a:noFill/>
        </p:spPr>
      </p:pic>
      <p:pic>
        <p:nvPicPr>
          <p:cNvPr id="7" name="Picture 2" descr="C:\Users\Roger\Pictures\PictureProject\0010\DSCN8326.JPG"/>
          <p:cNvPicPr>
            <a:picLocks noChangeAspect="1" noChangeArrowheads="1"/>
          </p:cNvPicPr>
          <p:nvPr/>
        </p:nvPicPr>
        <p:blipFill>
          <a:blip r:embed="rId3" cstate="print"/>
          <a:srcRect/>
          <a:stretch>
            <a:fillRect/>
          </a:stretch>
        </p:blipFill>
        <p:spPr bwMode="auto">
          <a:xfrm>
            <a:off x="7618412" y="3810000"/>
            <a:ext cx="2830253" cy="2125662"/>
          </a:xfrm>
          <a:prstGeom prst="rect">
            <a:avLst/>
          </a:prstGeom>
          <a:noFill/>
          <a:ln w="9525">
            <a:noFill/>
            <a:miter lim="800000"/>
            <a:headEnd/>
            <a:tailEnd/>
          </a:ln>
        </p:spPr>
      </p:pic>
      <p:sp>
        <p:nvSpPr>
          <p:cNvPr id="8" name="Line 12"/>
          <p:cNvSpPr>
            <a:spLocks noChangeShapeType="1"/>
          </p:cNvSpPr>
          <p:nvPr/>
        </p:nvSpPr>
        <p:spPr bwMode="auto">
          <a:xfrm flipV="1">
            <a:off x="6704012" y="3886201"/>
            <a:ext cx="4343400" cy="1828800"/>
          </a:xfrm>
          <a:prstGeom prst="line">
            <a:avLst/>
          </a:prstGeom>
          <a:noFill/>
          <a:ln w="38100">
            <a:solidFill>
              <a:srgbClr val="FF3300"/>
            </a:solidFill>
            <a:round/>
            <a:headEnd/>
            <a:tailEnd/>
          </a:ln>
        </p:spPr>
        <p:txBody>
          <a:bodyPr wrap="none" anchor="ctr"/>
          <a:lstStyle/>
          <a:p>
            <a:endParaRPr lang="de-DE"/>
          </a:p>
        </p:txBody>
      </p:sp>
      <p:sp>
        <p:nvSpPr>
          <p:cNvPr id="9" name="Line 12"/>
          <p:cNvSpPr>
            <a:spLocks noChangeShapeType="1"/>
          </p:cNvSpPr>
          <p:nvPr/>
        </p:nvSpPr>
        <p:spPr bwMode="auto">
          <a:xfrm>
            <a:off x="7466012" y="3429000"/>
            <a:ext cx="3529013" cy="2663825"/>
          </a:xfrm>
          <a:prstGeom prst="line">
            <a:avLst/>
          </a:prstGeom>
          <a:noFill/>
          <a:ln w="38100">
            <a:solidFill>
              <a:srgbClr val="FF3300"/>
            </a:solidFill>
            <a:round/>
            <a:headEnd/>
            <a:tailEnd/>
          </a:ln>
        </p:spPr>
        <p:txBody>
          <a:bodyPr wrap="none" anchor="ctr"/>
          <a:lstStyle/>
          <a:p>
            <a:endParaRPr lang="de-DE"/>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rrowheads="1"/>
          </p:cNvSpPr>
          <p:nvPr>
            <p:ph type="title"/>
          </p:nvPr>
        </p:nvSpPr>
        <p:spPr>
          <a:xfrm>
            <a:off x="836612" y="274638"/>
            <a:ext cx="10742772" cy="1143000"/>
          </a:xfrm>
        </p:spPr>
        <p:txBody>
          <a:bodyPr/>
          <a:lstStyle/>
          <a:p>
            <a:pPr eaLnBrk="1" hangingPunct="1">
              <a:defRPr/>
            </a:pPr>
            <a:r>
              <a:rPr lang="de-DE" dirty="0" smtClean="0">
                <a:solidFill>
                  <a:srgbClr val="002060"/>
                </a:solidFill>
                <a:cs typeface="Arial" charset="0"/>
              </a:rPr>
              <a:t>1968 – 2014: Bruch mit dem Christentum</a:t>
            </a:r>
          </a:p>
        </p:txBody>
      </p:sp>
      <p:pic>
        <p:nvPicPr>
          <p:cNvPr id="7" name="Picture 2" descr="C:\Users\Roger\Pictures\PictureProject\0010\DSCN8326.JPG"/>
          <p:cNvPicPr>
            <a:picLocks noChangeAspect="1" noChangeArrowheads="1"/>
          </p:cNvPicPr>
          <p:nvPr/>
        </p:nvPicPr>
        <p:blipFill>
          <a:blip r:embed="rId2" cstate="print"/>
          <a:srcRect/>
          <a:stretch>
            <a:fillRect/>
          </a:stretch>
        </p:blipFill>
        <p:spPr bwMode="auto">
          <a:xfrm>
            <a:off x="7618412" y="3810000"/>
            <a:ext cx="2830253" cy="2125662"/>
          </a:xfrm>
          <a:prstGeom prst="rect">
            <a:avLst/>
          </a:prstGeom>
          <a:noFill/>
          <a:ln w="9525">
            <a:noFill/>
            <a:miter lim="800000"/>
            <a:headEnd/>
            <a:tailEnd/>
          </a:ln>
        </p:spPr>
      </p:pic>
      <p:sp>
        <p:nvSpPr>
          <p:cNvPr id="8" name="Line 12"/>
          <p:cNvSpPr>
            <a:spLocks noChangeShapeType="1"/>
          </p:cNvSpPr>
          <p:nvPr/>
        </p:nvSpPr>
        <p:spPr bwMode="auto">
          <a:xfrm flipV="1">
            <a:off x="6704012" y="3886201"/>
            <a:ext cx="4343400" cy="1828800"/>
          </a:xfrm>
          <a:prstGeom prst="line">
            <a:avLst/>
          </a:prstGeom>
          <a:noFill/>
          <a:ln w="38100">
            <a:solidFill>
              <a:srgbClr val="FF3300"/>
            </a:solidFill>
            <a:round/>
            <a:headEnd/>
            <a:tailEnd/>
          </a:ln>
        </p:spPr>
        <p:txBody>
          <a:bodyPr wrap="none" anchor="ctr"/>
          <a:lstStyle/>
          <a:p>
            <a:endParaRPr lang="de-DE"/>
          </a:p>
        </p:txBody>
      </p:sp>
      <p:sp>
        <p:nvSpPr>
          <p:cNvPr id="9" name="Line 12"/>
          <p:cNvSpPr>
            <a:spLocks noChangeShapeType="1"/>
          </p:cNvSpPr>
          <p:nvPr/>
        </p:nvSpPr>
        <p:spPr bwMode="auto">
          <a:xfrm>
            <a:off x="7466012" y="3429000"/>
            <a:ext cx="3529013" cy="2663825"/>
          </a:xfrm>
          <a:prstGeom prst="line">
            <a:avLst/>
          </a:prstGeom>
          <a:noFill/>
          <a:ln w="38100">
            <a:solidFill>
              <a:srgbClr val="FF3300"/>
            </a:solidFill>
            <a:round/>
            <a:headEnd/>
            <a:tailEnd/>
          </a:ln>
        </p:spPr>
        <p:txBody>
          <a:bodyPr wrap="none" anchor="ctr"/>
          <a:lstStyle/>
          <a:p>
            <a:endParaRPr lang="de-DE"/>
          </a:p>
        </p:txBody>
      </p:sp>
      <p:sp>
        <p:nvSpPr>
          <p:cNvPr id="10" name="Inhaltsplatzhalter 9"/>
          <p:cNvSpPr>
            <a:spLocks noGrp="1"/>
          </p:cNvSpPr>
          <p:nvPr>
            <p:ph sz="half" idx="1"/>
          </p:nvPr>
        </p:nvSpPr>
        <p:spPr>
          <a:xfrm>
            <a:off x="912812" y="1600201"/>
            <a:ext cx="5715000" cy="4525963"/>
          </a:xfrm>
        </p:spPr>
        <p:txBody>
          <a:bodyPr>
            <a:normAutofit/>
          </a:bodyPr>
          <a:lstStyle/>
          <a:p>
            <a:r>
              <a:rPr lang="de-DE" sz="2800" dirty="0" smtClean="0"/>
              <a:t>Folgen: </a:t>
            </a:r>
          </a:p>
          <a:p>
            <a:pPr>
              <a:buNone/>
            </a:pPr>
            <a:r>
              <a:rPr lang="de-DE" sz="2800" dirty="0" smtClean="0"/>
              <a:t>	Unzählige zerstörte Ehen und Familien, einsame Menschen, zerrüttete Existenzen, versunken in Depressionen und Sinnlosigkeit, Drogen- und Alkoholprobleme, hohe Selbstmordrate, unzählige im Mutterleib getötete Menschen.</a:t>
            </a:r>
            <a:endParaRPr lang="de-DE"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smtClean="0"/>
              <a:t>Was steckt dahinter? Der Neomarxismus!</a:t>
            </a:r>
            <a:endParaRPr lang="de-DE" dirty="0"/>
          </a:p>
        </p:txBody>
      </p:sp>
      <p:sp>
        <p:nvSpPr>
          <p:cNvPr id="7" name="Inhaltsplatzhalter 6"/>
          <p:cNvSpPr>
            <a:spLocks noGrp="1"/>
          </p:cNvSpPr>
          <p:nvPr>
            <p:ph idx="1"/>
          </p:nvPr>
        </p:nvSpPr>
        <p:spPr>
          <a:xfrm>
            <a:off x="6094412" y="1882808"/>
            <a:ext cx="5808778" cy="4572000"/>
          </a:xfrm>
        </p:spPr>
        <p:txBody>
          <a:bodyPr/>
          <a:lstStyle/>
          <a:p>
            <a:r>
              <a:rPr lang="de-DE" dirty="0" smtClean="0"/>
              <a:t>Gründung d. Frankfurter Schule: 1923</a:t>
            </a:r>
          </a:p>
          <a:p>
            <a:r>
              <a:rPr lang="de-DE" dirty="0" smtClean="0"/>
              <a:t>Neuinterpretation von Marx u. Freud</a:t>
            </a:r>
          </a:p>
          <a:p>
            <a:r>
              <a:rPr lang="de-DE" dirty="0" smtClean="0"/>
              <a:t>Max Horkheimer</a:t>
            </a:r>
          </a:p>
          <a:p>
            <a:r>
              <a:rPr lang="de-DE" dirty="0" smtClean="0"/>
              <a:t>Theodor W. Adorno</a:t>
            </a:r>
          </a:p>
          <a:p>
            <a:r>
              <a:rPr lang="de-DE" dirty="0" smtClean="0"/>
              <a:t>Erich Fromm</a:t>
            </a:r>
          </a:p>
          <a:p>
            <a:r>
              <a:rPr lang="de-DE" dirty="0" smtClean="0"/>
              <a:t>Herbert Marcuse</a:t>
            </a:r>
          </a:p>
          <a:p>
            <a:endParaRPr lang="de-DE" dirty="0"/>
          </a:p>
        </p:txBody>
      </p:sp>
      <p:pic>
        <p:nvPicPr>
          <p:cNvPr id="1026" name="Picture 2"/>
          <p:cNvPicPr>
            <a:picLocks noChangeAspect="1" noChangeArrowheads="1"/>
          </p:cNvPicPr>
          <p:nvPr/>
        </p:nvPicPr>
        <p:blipFill>
          <a:blip r:embed="rId2" cstate="print"/>
          <a:srcRect/>
          <a:stretch>
            <a:fillRect/>
          </a:stretch>
        </p:blipFill>
        <p:spPr bwMode="auto">
          <a:xfrm>
            <a:off x="1065212" y="1981200"/>
            <a:ext cx="4591123" cy="2583180"/>
          </a:xfrm>
          <a:prstGeom prst="rect">
            <a:avLst/>
          </a:prstGeom>
          <a:noFill/>
          <a:ln w="9525">
            <a:noFill/>
            <a:miter lim="800000"/>
            <a:headEnd/>
            <a:tailEnd/>
          </a:ln>
        </p:spPr>
      </p:pic>
      <p:sp>
        <p:nvSpPr>
          <p:cNvPr id="5" name="Textfeld 4"/>
          <p:cNvSpPr txBox="1"/>
          <p:nvPr/>
        </p:nvSpPr>
        <p:spPr>
          <a:xfrm>
            <a:off x="1065212" y="4648200"/>
            <a:ext cx="2997744" cy="369332"/>
          </a:xfrm>
          <a:prstGeom prst="rect">
            <a:avLst/>
          </a:prstGeom>
          <a:noFill/>
        </p:spPr>
        <p:txBody>
          <a:bodyPr wrap="none" rtlCol="0">
            <a:spAutoFit/>
          </a:bodyPr>
          <a:lstStyle/>
          <a:p>
            <a:r>
              <a:rPr lang="de-DE" dirty="0" smtClean="0"/>
              <a:t>Institut für Sozialforschung</a:t>
            </a:r>
            <a:endParaRPr lang="de-DE" dirty="0"/>
          </a:p>
        </p:txBody>
      </p:sp>
      <p:sp>
        <p:nvSpPr>
          <p:cNvPr id="8" name="Textfeld 7"/>
          <p:cNvSpPr txBox="1"/>
          <p:nvPr/>
        </p:nvSpPr>
        <p:spPr>
          <a:xfrm>
            <a:off x="1141412" y="1676400"/>
            <a:ext cx="1253869" cy="246221"/>
          </a:xfrm>
          <a:prstGeom prst="rect">
            <a:avLst/>
          </a:prstGeom>
          <a:noFill/>
        </p:spPr>
        <p:txBody>
          <a:bodyPr wrap="none" rtlCol="0">
            <a:spAutoFit/>
          </a:bodyPr>
          <a:lstStyle/>
          <a:p>
            <a:r>
              <a:rPr lang="de-DE" sz="1000" dirty="0" smtClean="0"/>
              <a:t>C. Löser GNU 1.2</a:t>
            </a:r>
            <a:endParaRPr lang="de-DE" sz="1000" dirty="0"/>
          </a:p>
        </p:txBody>
      </p:sp>
      <p:pic>
        <p:nvPicPr>
          <p:cNvPr id="9" name="Picture 2"/>
          <p:cNvPicPr>
            <a:picLocks noChangeAspect="1" noChangeArrowheads="1"/>
          </p:cNvPicPr>
          <p:nvPr/>
        </p:nvPicPr>
        <p:blipFill>
          <a:blip r:embed="rId3" cstate="print"/>
          <a:srcRect/>
          <a:stretch>
            <a:fillRect/>
          </a:stretch>
        </p:blipFill>
        <p:spPr bwMode="auto">
          <a:xfrm>
            <a:off x="9371012" y="4114800"/>
            <a:ext cx="2486000" cy="2486000"/>
          </a:xfrm>
          <a:prstGeom prst="rect">
            <a:avLst/>
          </a:prstGeom>
          <a:noFill/>
          <a:ln w="9525">
            <a:noFill/>
            <a:miter lim="800000"/>
            <a:headEnd/>
            <a:tailEnd/>
          </a:ln>
        </p:spPr>
      </p:pic>
      <p:sp>
        <p:nvSpPr>
          <p:cNvPr id="10" name="Textfeld 9"/>
          <p:cNvSpPr txBox="1"/>
          <p:nvPr/>
        </p:nvSpPr>
        <p:spPr>
          <a:xfrm>
            <a:off x="9675812" y="3886200"/>
            <a:ext cx="2133918" cy="246221"/>
          </a:xfrm>
          <a:prstGeom prst="rect">
            <a:avLst/>
          </a:prstGeom>
          <a:noFill/>
        </p:spPr>
        <p:txBody>
          <a:bodyPr wrap="none" rtlCol="0">
            <a:spAutoFit/>
          </a:bodyPr>
          <a:lstStyle/>
          <a:p>
            <a:r>
              <a:rPr lang="de-DE" sz="1000" dirty="0" smtClean="0"/>
              <a:t>Ralf </a:t>
            </a:r>
            <a:r>
              <a:rPr lang="de-DE" sz="1000" dirty="0" err="1" smtClean="0"/>
              <a:t>Roletschek</a:t>
            </a:r>
            <a:r>
              <a:rPr lang="de-DE" sz="1000" dirty="0" smtClean="0"/>
              <a:t> GNU 1.2 </a:t>
            </a:r>
            <a:r>
              <a:rPr lang="de-DE" sz="1000" dirty="0" err="1" smtClean="0"/>
              <a:t>or</a:t>
            </a:r>
            <a:r>
              <a:rPr lang="de-DE" sz="1000" dirty="0" smtClean="0"/>
              <a:t> </a:t>
            </a:r>
            <a:r>
              <a:rPr lang="de-DE" sz="1000" dirty="0" err="1" smtClean="0"/>
              <a:t>later</a:t>
            </a:r>
            <a:endParaRPr lang="de-DE" sz="1000" dirty="0"/>
          </a:p>
        </p:txBody>
      </p:sp>
      <p:sp>
        <p:nvSpPr>
          <p:cNvPr id="11" name="Textfeld 10"/>
          <p:cNvSpPr txBox="1"/>
          <p:nvPr/>
        </p:nvSpPr>
        <p:spPr>
          <a:xfrm>
            <a:off x="2132012" y="5269873"/>
            <a:ext cx="6177012" cy="1588127"/>
          </a:xfrm>
          <a:prstGeom prst="rect">
            <a:avLst/>
          </a:prstGeom>
          <a:noFill/>
        </p:spPr>
        <p:txBody>
          <a:bodyPr wrap="none" rtlCol="0">
            <a:spAutoFit/>
          </a:bodyPr>
          <a:lstStyle/>
          <a:p>
            <a:pPr>
              <a:lnSpc>
                <a:spcPct val="90000"/>
              </a:lnSpc>
            </a:pPr>
            <a:r>
              <a:rPr lang="de-DE" dirty="0" smtClean="0"/>
              <a:t>Statt Klassenkampf und Revolution durch das Proletariat:</a:t>
            </a:r>
          </a:p>
          <a:p>
            <a:pPr lvl="1">
              <a:lnSpc>
                <a:spcPct val="90000"/>
              </a:lnSpc>
              <a:buFontTx/>
              <a:buChar char="-"/>
            </a:pPr>
            <a:r>
              <a:rPr lang="de-DE" dirty="0" smtClean="0"/>
              <a:t> 1. Sexuelle Revolution</a:t>
            </a:r>
          </a:p>
          <a:p>
            <a:pPr lvl="1">
              <a:lnSpc>
                <a:spcPct val="90000"/>
              </a:lnSpc>
              <a:buFontTx/>
              <a:buChar char="-"/>
            </a:pPr>
            <a:r>
              <a:rPr lang="de-DE" dirty="0" smtClean="0"/>
              <a:t> 2. Feministische Revolution</a:t>
            </a:r>
          </a:p>
          <a:p>
            <a:pPr lvl="1">
              <a:lnSpc>
                <a:spcPct val="90000"/>
              </a:lnSpc>
              <a:buFontTx/>
              <a:buChar char="-"/>
            </a:pPr>
            <a:r>
              <a:rPr lang="de-DE" dirty="0" smtClean="0"/>
              <a:t> 3. Drogenrevolution</a:t>
            </a:r>
          </a:p>
          <a:p>
            <a:pPr lvl="1">
              <a:lnSpc>
                <a:spcPct val="90000"/>
              </a:lnSpc>
              <a:buFontTx/>
              <a:buChar char="-"/>
            </a:pPr>
            <a:r>
              <a:rPr lang="de-DE" dirty="0" smtClean="0"/>
              <a:t> 4. Religiöse Revolution</a:t>
            </a:r>
          </a:p>
          <a:p>
            <a:pPr>
              <a:lnSpc>
                <a:spcPct val="90000"/>
              </a:lnSpc>
              <a:buFontTx/>
              <a:buChar char="-"/>
            </a:pPr>
            <a:endParaRPr lang="de-DE" dirty="0"/>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6612" y="267494"/>
            <a:ext cx="11352213" cy="1399032"/>
          </a:xfrm>
        </p:spPr>
        <p:txBody>
          <a:bodyPr/>
          <a:lstStyle/>
          <a:p>
            <a:r>
              <a:rPr lang="de-DE" dirty="0" smtClean="0"/>
              <a:t>Herbert Marcuse (1898 – 1979)</a:t>
            </a:r>
            <a:endParaRPr lang="de-DE" dirty="0"/>
          </a:p>
        </p:txBody>
      </p:sp>
      <p:sp>
        <p:nvSpPr>
          <p:cNvPr id="3" name="Inhaltsplatzhalter 2"/>
          <p:cNvSpPr>
            <a:spLocks noGrp="1"/>
          </p:cNvSpPr>
          <p:nvPr>
            <p:ph idx="1"/>
          </p:nvPr>
        </p:nvSpPr>
        <p:spPr>
          <a:xfrm>
            <a:off x="5046928" y="1882808"/>
            <a:ext cx="6532456" cy="4572000"/>
          </a:xfrm>
        </p:spPr>
        <p:txBody>
          <a:bodyPr>
            <a:normAutofit/>
          </a:bodyPr>
          <a:lstStyle/>
          <a:p>
            <a:r>
              <a:rPr lang="de-DE" dirty="0" smtClean="0"/>
              <a:t>Der Mensch soll von allen Zwängen befreit werden</a:t>
            </a:r>
          </a:p>
          <a:p>
            <a:r>
              <a:rPr lang="de-DE" dirty="0" smtClean="0">
                <a:sym typeface="Wingdings" pitchFamily="2" charset="2"/>
              </a:rPr>
              <a:t> Ziel: total erotisierte </a:t>
            </a:r>
            <a:r>
              <a:rPr lang="de-DE" dirty="0" err="1" smtClean="0">
                <a:sym typeface="Wingdings" pitchFamily="2" charset="2"/>
              </a:rPr>
              <a:t>Spass</a:t>
            </a:r>
            <a:r>
              <a:rPr lang="de-DE" dirty="0" smtClean="0">
                <a:sym typeface="Wingdings" pitchFamily="2" charset="2"/>
              </a:rPr>
              <a:t>-Gesellschaft</a:t>
            </a:r>
          </a:p>
          <a:p>
            <a:r>
              <a:rPr lang="de-DE" dirty="0" smtClean="0">
                <a:sym typeface="Wingdings" pitchFamily="2" charset="2"/>
              </a:rPr>
              <a:t>Wahre Revolutionäre: Randgruppen, Hippies, Befreiungsbewegungen der 3. Welt, Feministinnen</a:t>
            </a:r>
          </a:p>
          <a:p>
            <a:r>
              <a:rPr lang="de-DE" dirty="0" smtClean="0">
                <a:sym typeface="Wingdings" pitchFamily="2" charset="2"/>
              </a:rPr>
              <a:t>H.M. = Leitfigur der 68er</a:t>
            </a:r>
          </a:p>
        </p:txBody>
      </p:sp>
      <p:pic>
        <p:nvPicPr>
          <p:cNvPr id="2050" name="Picture 2"/>
          <p:cNvPicPr>
            <a:picLocks noChangeAspect="1" noChangeArrowheads="1"/>
          </p:cNvPicPr>
          <p:nvPr/>
        </p:nvPicPr>
        <p:blipFill>
          <a:blip r:embed="rId2" cstate="print"/>
          <a:srcRect/>
          <a:stretch>
            <a:fillRect/>
          </a:stretch>
        </p:blipFill>
        <p:spPr bwMode="auto">
          <a:xfrm>
            <a:off x="1065212" y="1981200"/>
            <a:ext cx="3801465" cy="2286000"/>
          </a:xfrm>
          <a:prstGeom prst="rect">
            <a:avLst/>
          </a:prstGeom>
          <a:noFill/>
          <a:ln w="9525">
            <a:noFill/>
            <a:miter lim="800000"/>
            <a:headEnd/>
            <a:tailEnd/>
          </a:ln>
        </p:spPr>
      </p:pic>
      <p:sp>
        <p:nvSpPr>
          <p:cNvPr id="5" name="Textfeld 4"/>
          <p:cNvSpPr txBox="1"/>
          <p:nvPr/>
        </p:nvSpPr>
        <p:spPr>
          <a:xfrm>
            <a:off x="3122612" y="1752600"/>
            <a:ext cx="1688283" cy="246221"/>
          </a:xfrm>
          <a:prstGeom prst="rect">
            <a:avLst/>
          </a:prstGeom>
          <a:noFill/>
        </p:spPr>
        <p:txBody>
          <a:bodyPr wrap="none" rtlCol="0">
            <a:spAutoFit/>
          </a:bodyPr>
          <a:lstStyle/>
          <a:p>
            <a:r>
              <a:rPr lang="de-DE" sz="1000" dirty="0" smtClean="0"/>
              <a:t>Marcuse Family GNU 1.2</a:t>
            </a:r>
            <a:endParaRPr lang="de-DE" sz="1000" dirty="0"/>
          </a:p>
        </p:txBody>
      </p:sp>
      <p:sp>
        <p:nvSpPr>
          <p:cNvPr id="6" name="Textfeld 5"/>
          <p:cNvSpPr txBox="1"/>
          <p:nvPr/>
        </p:nvSpPr>
        <p:spPr>
          <a:xfrm>
            <a:off x="1065212" y="457200"/>
            <a:ext cx="2530373" cy="369332"/>
          </a:xfrm>
          <a:prstGeom prst="rect">
            <a:avLst/>
          </a:prstGeom>
          <a:noFill/>
        </p:spPr>
        <p:txBody>
          <a:bodyPr wrap="none" rtlCol="0">
            <a:spAutoFit/>
          </a:bodyPr>
          <a:lstStyle/>
          <a:p>
            <a:r>
              <a:rPr lang="de-DE" b="1" dirty="0" smtClean="0">
                <a:solidFill>
                  <a:srgbClr val="0066CC"/>
                </a:solidFill>
                <a:effectLst>
                  <a:outerShdw blurRad="38100" dist="38100" dir="2700000" algn="tl">
                    <a:srgbClr val="000000">
                      <a:alpha val="43137"/>
                    </a:srgbClr>
                  </a:outerShdw>
                </a:effectLst>
              </a:rPr>
              <a:t>1. Sexuelle Revolution</a:t>
            </a:r>
            <a:endParaRPr lang="de-DE" b="1" dirty="0">
              <a:solidFill>
                <a:srgbClr val="0066CC"/>
              </a:solidFill>
              <a:effectLst>
                <a:outerShdw blurRad="38100" dist="38100" dir="2700000" algn="tl">
                  <a:srgbClr val="000000">
                    <a:alpha val="43137"/>
                  </a:srgbClr>
                </a:outerShdw>
              </a:effectLst>
            </a:endParaRPr>
          </a:p>
        </p:txBody>
      </p:sp>
      <p:sp>
        <p:nvSpPr>
          <p:cNvPr id="7" name="Textfeld 6"/>
          <p:cNvSpPr txBox="1"/>
          <p:nvPr/>
        </p:nvSpPr>
        <p:spPr>
          <a:xfrm>
            <a:off x="1065212" y="4343400"/>
            <a:ext cx="1927772" cy="369332"/>
          </a:xfrm>
          <a:prstGeom prst="rect">
            <a:avLst/>
          </a:prstGeom>
          <a:noFill/>
        </p:spPr>
        <p:txBody>
          <a:bodyPr wrap="none" rtlCol="0">
            <a:spAutoFit/>
          </a:bodyPr>
          <a:lstStyle/>
          <a:p>
            <a:r>
              <a:rPr lang="de-DE" dirty="0" smtClean="0"/>
              <a:t>Herbert Marcuse</a:t>
            </a:r>
            <a:endParaRPr lang="de-DE" dirty="0"/>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 De Beauvoir (1908 – 1969)</a:t>
            </a:r>
            <a:endParaRPr lang="de-DE" dirty="0"/>
          </a:p>
        </p:txBody>
      </p:sp>
      <p:sp>
        <p:nvSpPr>
          <p:cNvPr id="3" name="Inhaltsplatzhalter 2"/>
          <p:cNvSpPr>
            <a:spLocks noGrp="1"/>
          </p:cNvSpPr>
          <p:nvPr>
            <p:ph idx="1"/>
          </p:nvPr>
        </p:nvSpPr>
        <p:spPr>
          <a:xfrm>
            <a:off x="5518499" y="1714488"/>
            <a:ext cx="6239068" cy="4786346"/>
          </a:xfrm>
        </p:spPr>
        <p:txBody>
          <a:bodyPr>
            <a:normAutofit/>
          </a:bodyPr>
          <a:lstStyle/>
          <a:p>
            <a:r>
              <a:rPr lang="de-DE" dirty="0" smtClean="0"/>
              <a:t>Dreiecksbeziehung mit Sartre</a:t>
            </a:r>
          </a:p>
          <a:p>
            <a:r>
              <a:rPr lang="de-DE" dirty="0" smtClean="0"/>
              <a:t>J.-P. Sartre (1905-1980): Philosoph der Sinnlosigkeit</a:t>
            </a:r>
          </a:p>
          <a:p>
            <a:r>
              <a:rPr lang="de-DE" dirty="0" smtClean="0"/>
              <a:t>Ehe = Einengung</a:t>
            </a:r>
          </a:p>
          <a:p>
            <a:r>
              <a:rPr lang="de-DE" dirty="0" smtClean="0"/>
              <a:t>Pro Homosexualität</a:t>
            </a:r>
          </a:p>
          <a:p>
            <a:r>
              <a:rPr lang="de-DE" dirty="0" smtClean="0"/>
              <a:t>Pro Abtreibung</a:t>
            </a:r>
          </a:p>
          <a:p>
            <a:r>
              <a:rPr lang="de-DE" dirty="0" smtClean="0"/>
              <a:t>Bekannte sich öffentlich dazu, abgetrieben zu haben.</a:t>
            </a:r>
          </a:p>
          <a:p>
            <a:r>
              <a:rPr lang="de-DE" dirty="0" smtClean="0">
                <a:sym typeface="Wingdings" pitchFamily="2" charset="2"/>
              </a:rPr>
              <a:t> Feindbild = Kinder, Küche, Kirche</a:t>
            </a:r>
            <a:endParaRPr lang="de-DE" dirty="0" smtClean="0"/>
          </a:p>
          <a:p>
            <a:endParaRPr lang="de-DE" dirty="0"/>
          </a:p>
        </p:txBody>
      </p:sp>
      <p:sp>
        <p:nvSpPr>
          <p:cNvPr id="6" name="Textfeld 5"/>
          <p:cNvSpPr txBox="1"/>
          <p:nvPr/>
        </p:nvSpPr>
        <p:spPr>
          <a:xfrm>
            <a:off x="836612" y="4419600"/>
            <a:ext cx="2961672" cy="923330"/>
          </a:xfrm>
          <a:prstGeom prst="rect">
            <a:avLst/>
          </a:prstGeom>
          <a:noFill/>
        </p:spPr>
        <p:txBody>
          <a:bodyPr wrap="square" rtlCol="0">
            <a:spAutoFit/>
          </a:bodyPr>
          <a:lstStyle/>
          <a:p>
            <a:r>
              <a:rPr lang="de-DE" dirty="0" smtClean="0"/>
              <a:t>Grab von J.-P. Sartre und</a:t>
            </a:r>
          </a:p>
          <a:p>
            <a:r>
              <a:rPr lang="de-DE" dirty="0" smtClean="0"/>
              <a:t> Simone de Beauvoir in Paris</a:t>
            </a:r>
            <a:endParaRPr lang="de-DE" dirty="0"/>
          </a:p>
        </p:txBody>
      </p:sp>
      <p:sp>
        <p:nvSpPr>
          <p:cNvPr id="7" name="Textfeld 6"/>
          <p:cNvSpPr txBox="1"/>
          <p:nvPr/>
        </p:nvSpPr>
        <p:spPr>
          <a:xfrm>
            <a:off x="761765" y="142852"/>
            <a:ext cx="6310189" cy="369332"/>
          </a:xfrm>
          <a:prstGeom prst="rect">
            <a:avLst/>
          </a:prstGeom>
          <a:noFill/>
        </p:spPr>
        <p:txBody>
          <a:bodyPr wrap="none" rtlCol="0">
            <a:spAutoFit/>
          </a:bodyPr>
          <a:lstStyle/>
          <a:p>
            <a:r>
              <a:rPr lang="de-DE" b="1" dirty="0" smtClean="0">
                <a:solidFill>
                  <a:srgbClr val="0066CC"/>
                </a:solidFill>
                <a:effectLst>
                  <a:outerShdw blurRad="38100" dist="38100" dir="2700000" algn="tl">
                    <a:srgbClr val="000000">
                      <a:alpha val="43137"/>
                    </a:srgbClr>
                  </a:outerShdw>
                </a:effectLst>
              </a:rPr>
              <a:t>1. Sexuelle Revolution  und  2. Feministische  Revolution</a:t>
            </a:r>
            <a:endParaRPr lang="de-DE" b="1" dirty="0">
              <a:solidFill>
                <a:srgbClr val="0066CC"/>
              </a:solidFill>
              <a:effectLst>
                <a:outerShdw blurRad="38100" dist="38100" dir="2700000" algn="tl">
                  <a:srgbClr val="000000">
                    <a:alpha val="43137"/>
                  </a:srgbClr>
                </a:outerShdw>
              </a:effectLst>
            </a:endParaRPr>
          </a:p>
        </p:txBody>
      </p:sp>
      <p:pic>
        <p:nvPicPr>
          <p:cNvPr id="11266" name="Picture 2"/>
          <p:cNvPicPr>
            <a:picLocks noChangeAspect="1" noChangeArrowheads="1"/>
          </p:cNvPicPr>
          <p:nvPr/>
        </p:nvPicPr>
        <p:blipFill>
          <a:blip r:embed="rId2" cstate="print"/>
          <a:srcRect/>
          <a:stretch>
            <a:fillRect/>
          </a:stretch>
        </p:blipFill>
        <p:spPr bwMode="auto">
          <a:xfrm>
            <a:off x="836612" y="1772816"/>
            <a:ext cx="4499674" cy="2574636"/>
          </a:xfrm>
          <a:prstGeom prst="rect">
            <a:avLst/>
          </a:prstGeom>
          <a:noFill/>
          <a:ln w="9525">
            <a:noFill/>
            <a:miter lim="800000"/>
            <a:headEnd/>
            <a:tailEnd/>
          </a:ln>
        </p:spPr>
      </p:pic>
      <p:sp>
        <p:nvSpPr>
          <p:cNvPr id="8" name="Textfeld 7"/>
          <p:cNvSpPr txBox="1"/>
          <p:nvPr/>
        </p:nvSpPr>
        <p:spPr>
          <a:xfrm>
            <a:off x="4750614" y="5157192"/>
            <a:ext cx="184731" cy="369332"/>
          </a:xfrm>
          <a:prstGeom prst="rect">
            <a:avLst/>
          </a:prstGeom>
          <a:noFill/>
        </p:spPr>
        <p:txBody>
          <a:bodyPr wrap="none" rtlCol="0">
            <a:spAutoFit/>
          </a:bodyPr>
          <a:lstStyle/>
          <a:p>
            <a:endParaRPr lang="de-DE" dirty="0"/>
          </a:p>
        </p:txBody>
      </p:sp>
      <p:sp>
        <p:nvSpPr>
          <p:cNvPr id="9" name="Textfeld 8"/>
          <p:cNvSpPr txBox="1"/>
          <p:nvPr/>
        </p:nvSpPr>
        <p:spPr>
          <a:xfrm>
            <a:off x="836612" y="1447800"/>
            <a:ext cx="3940502" cy="246221"/>
          </a:xfrm>
          <a:prstGeom prst="rect">
            <a:avLst/>
          </a:prstGeom>
          <a:noFill/>
        </p:spPr>
        <p:txBody>
          <a:bodyPr wrap="none" rtlCol="0">
            <a:spAutoFit/>
          </a:bodyPr>
          <a:lstStyle/>
          <a:p>
            <a:r>
              <a:rPr lang="de-DE" sz="1000" dirty="0" smtClean="0"/>
              <a:t>Evan </a:t>
            </a:r>
            <a:r>
              <a:rPr lang="de-DE" sz="1000" dirty="0" err="1" smtClean="0"/>
              <a:t>O‘Neil</a:t>
            </a:r>
            <a:r>
              <a:rPr lang="de-DE" sz="1000" dirty="0" smtClean="0"/>
              <a:t> NY  CC-BY-SA 2.0 US-amerikanisch nicht portiert</a:t>
            </a:r>
            <a:endParaRPr lang="de-DE" sz="1000" dirty="0"/>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6612" y="381000"/>
            <a:ext cx="10058401" cy="1143000"/>
          </a:xfrm>
        </p:spPr>
        <p:txBody>
          <a:bodyPr/>
          <a:lstStyle/>
          <a:p>
            <a:r>
              <a:rPr lang="de-DE" dirty="0" smtClean="0"/>
              <a:t>Hermann Hesse (1877 – 1962)</a:t>
            </a:r>
            <a:endParaRPr lang="de-DE" dirty="0"/>
          </a:p>
        </p:txBody>
      </p:sp>
      <p:sp>
        <p:nvSpPr>
          <p:cNvPr id="3" name="Inhaltsplatzhalter 2"/>
          <p:cNvSpPr>
            <a:spLocks noGrp="1"/>
          </p:cNvSpPr>
          <p:nvPr>
            <p:ph idx="1"/>
          </p:nvPr>
        </p:nvSpPr>
        <p:spPr>
          <a:xfrm>
            <a:off x="5618283" y="1882808"/>
            <a:ext cx="6189681" cy="4572000"/>
          </a:xfrm>
        </p:spPr>
        <p:txBody>
          <a:bodyPr>
            <a:normAutofit/>
          </a:bodyPr>
          <a:lstStyle/>
          <a:p>
            <a:r>
              <a:rPr lang="de-DE" dirty="0" smtClean="0"/>
              <a:t>aus gläubigem Elternhaus (Eltern waren Missionare in Indien)</a:t>
            </a:r>
          </a:p>
          <a:p>
            <a:r>
              <a:rPr lang="de-DE" dirty="0" smtClean="0"/>
              <a:t>Den Eltern ungehorsam, chaotisches Leben, Frauen, Drogen, Alkohol </a:t>
            </a:r>
          </a:p>
          <a:p>
            <a:r>
              <a:rPr lang="de-DE" dirty="0" err="1" smtClean="0"/>
              <a:t>Siddharta</a:t>
            </a:r>
            <a:r>
              <a:rPr lang="de-DE" dirty="0" smtClean="0"/>
              <a:t> (Buddhismus / Hinduismus)</a:t>
            </a:r>
          </a:p>
          <a:p>
            <a:r>
              <a:rPr lang="de-DE" dirty="0" smtClean="0"/>
              <a:t>Steppenwolf (Tipp von Drogenpapst Timothy Leary)</a:t>
            </a:r>
          </a:p>
          <a:p>
            <a:endParaRPr lang="de-DE" dirty="0" smtClean="0">
              <a:effectLst>
                <a:outerShdw blurRad="38100" dist="38100" dir="2700000" algn="tl">
                  <a:srgbClr val="000000">
                    <a:alpha val="43137"/>
                  </a:srgbClr>
                </a:outerShdw>
              </a:effectLst>
            </a:endParaRPr>
          </a:p>
          <a:p>
            <a:endParaRPr lang="de-DE" dirty="0"/>
          </a:p>
        </p:txBody>
      </p:sp>
      <p:sp>
        <p:nvSpPr>
          <p:cNvPr id="5" name="Textfeld 4"/>
          <p:cNvSpPr txBox="1"/>
          <p:nvPr/>
        </p:nvSpPr>
        <p:spPr>
          <a:xfrm>
            <a:off x="761764" y="214290"/>
            <a:ext cx="5335820" cy="369332"/>
          </a:xfrm>
          <a:prstGeom prst="rect">
            <a:avLst/>
          </a:prstGeom>
          <a:noFill/>
        </p:spPr>
        <p:txBody>
          <a:bodyPr wrap="none" rtlCol="0">
            <a:spAutoFit/>
          </a:bodyPr>
          <a:lstStyle/>
          <a:p>
            <a:r>
              <a:rPr lang="de-DE" b="1" dirty="0" smtClean="0">
                <a:solidFill>
                  <a:srgbClr val="0066CC"/>
                </a:solidFill>
                <a:effectLst>
                  <a:outerShdw blurRad="38100" dist="38100" dir="2700000" algn="tl">
                    <a:srgbClr val="000000">
                      <a:alpha val="43137"/>
                    </a:srgbClr>
                  </a:outerShdw>
                </a:effectLst>
              </a:rPr>
              <a:t>3. Drogenrevolution  und  4. Religionsrevolution</a:t>
            </a:r>
            <a:endParaRPr lang="de-DE" b="1" dirty="0">
              <a:solidFill>
                <a:srgbClr val="0066CC"/>
              </a:solidFill>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a:blip r:embed="rId2" cstate="print"/>
          <a:srcRect/>
          <a:stretch>
            <a:fillRect/>
          </a:stretch>
        </p:blipFill>
        <p:spPr bwMode="auto">
          <a:xfrm>
            <a:off x="911187" y="1988840"/>
            <a:ext cx="4031398" cy="4323573"/>
          </a:xfrm>
          <a:prstGeom prst="rect">
            <a:avLst/>
          </a:prstGeom>
          <a:noFill/>
          <a:ln w="9525">
            <a:noFill/>
            <a:miter lim="800000"/>
            <a:headEnd/>
            <a:tailEnd/>
          </a:ln>
        </p:spPr>
      </p:pic>
      <p:sp>
        <p:nvSpPr>
          <p:cNvPr id="7" name="Textfeld 6"/>
          <p:cNvSpPr txBox="1"/>
          <p:nvPr/>
        </p:nvSpPr>
        <p:spPr>
          <a:xfrm>
            <a:off x="912812" y="6324600"/>
            <a:ext cx="3148554" cy="369332"/>
          </a:xfrm>
          <a:prstGeom prst="rect">
            <a:avLst/>
          </a:prstGeom>
          <a:noFill/>
        </p:spPr>
        <p:txBody>
          <a:bodyPr wrap="none" rtlCol="0">
            <a:spAutoFit/>
          </a:bodyPr>
          <a:lstStyle/>
          <a:p>
            <a:r>
              <a:rPr lang="de-DE" dirty="0" err="1" smtClean="0"/>
              <a:t>Hesses</a:t>
            </a:r>
            <a:r>
              <a:rPr lang="de-DE" dirty="0" smtClean="0"/>
              <a:t> Geburtshaus in Calw</a:t>
            </a:r>
            <a:endParaRPr lang="de-DE" dirty="0"/>
          </a:p>
        </p:txBody>
      </p:sp>
      <p:sp>
        <p:nvSpPr>
          <p:cNvPr id="8" name="Textfeld 7"/>
          <p:cNvSpPr txBox="1"/>
          <p:nvPr/>
        </p:nvSpPr>
        <p:spPr>
          <a:xfrm>
            <a:off x="912812" y="1676400"/>
            <a:ext cx="2234458" cy="276999"/>
          </a:xfrm>
          <a:prstGeom prst="rect">
            <a:avLst/>
          </a:prstGeom>
          <a:noFill/>
        </p:spPr>
        <p:txBody>
          <a:bodyPr wrap="none" rtlCol="0">
            <a:spAutoFit/>
          </a:bodyPr>
          <a:lstStyle/>
          <a:p>
            <a:r>
              <a:rPr lang="de-DE" sz="1200" dirty="0" smtClean="0"/>
              <a:t>Ansgar Walk GNU 1.2 </a:t>
            </a:r>
            <a:r>
              <a:rPr lang="de-DE" sz="1200" dirty="0" err="1" smtClean="0"/>
              <a:t>or</a:t>
            </a:r>
            <a:r>
              <a:rPr lang="de-DE" sz="1200" dirty="0" smtClean="0"/>
              <a:t> </a:t>
            </a:r>
            <a:r>
              <a:rPr lang="de-DE" sz="1200" dirty="0" err="1" smtClean="0"/>
              <a:t>later</a:t>
            </a:r>
            <a:endParaRPr lang="de-DE" sz="1200" dirty="0"/>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9" descr="Woodstock_redmond_stage"/>
          <p:cNvPicPr>
            <a:picLocks noChangeAspect="1" noChangeArrowheads="1"/>
          </p:cNvPicPr>
          <p:nvPr/>
        </p:nvPicPr>
        <p:blipFill>
          <a:blip r:embed="rId2" cstate="print"/>
          <a:srcRect b="34181"/>
          <a:stretch>
            <a:fillRect/>
          </a:stretch>
        </p:blipFill>
        <p:spPr bwMode="auto">
          <a:xfrm>
            <a:off x="-839788" y="-98425"/>
            <a:ext cx="21068045" cy="6956425"/>
          </a:xfrm>
          <a:prstGeom prst="rect">
            <a:avLst/>
          </a:prstGeom>
          <a:noFill/>
          <a:ln w="9525">
            <a:noFill/>
            <a:miter lim="800000"/>
            <a:headEnd/>
            <a:tailEnd/>
          </a:ln>
        </p:spPr>
      </p:pic>
      <p:sp>
        <p:nvSpPr>
          <p:cNvPr id="5123" name="WordArt 7"/>
          <p:cNvSpPr>
            <a:spLocks noChangeArrowheads="1" noChangeShapeType="1" noTextEdit="1"/>
          </p:cNvSpPr>
          <p:nvPr/>
        </p:nvSpPr>
        <p:spPr bwMode="auto">
          <a:xfrm>
            <a:off x="379412" y="914400"/>
            <a:ext cx="10499888" cy="2286000"/>
          </a:xfrm>
          <a:prstGeom prst="rect">
            <a:avLst/>
          </a:prstGeom>
        </p:spPr>
        <p:txBody>
          <a:bodyPr wrap="none" fromWordArt="1">
            <a:prstTxWarp prst="textTriangle">
              <a:avLst>
                <a:gd name="adj" fmla="val 50000"/>
              </a:avLst>
            </a:prstTxWarp>
            <a:scene3d>
              <a:camera prst="legacyPerspectiveFront">
                <a:rot lat="20519997" lon="1080000" rev="0"/>
              </a:camera>
              <a:lightRig rig="legacyHarsh2" dir="b"/>
            </a:scene3d>
            <a:sp3d extrusionH="430200" prstMaterial="legacyMatte">
              <a:extrusionClr>
                <a:srgbClr val="FF6600"/>
              </a:extrusionClr>
            </a:sp3d>
          </a:bodyPr>
          <a:lstStyle/>
          <a:p>
            <a:pPr algn="ctr"/>
            <a:r>
              <a:rPr lang="de-DE" sz="3600" kern="10" dirty="0" smtClean="0">
                <a:ln w="9525">
                  <a:round/>
                  <a:headEnd/>
                  <a:tailEnd/>
                </a:ln>
                <a:gradFill rotWithShape="1">
                  <a:gsLst>
                    <a:gs pos="0">
                      <a:srgbClr val="FFE701"/>
                    </a:gs>
                    <a:gs pos="100000">
                      <a:srgbClr val="FE3E02"/>
                    </a:gs>
                  </a:gsLst>
                  <a:lin ang="5400000" scaled="1"/>
                </a:gradFill>
                <a:latin typeface="Impact"/>
              </a:rPr>
              <a:t>Revolution</a:t>
            </a:r>
            <a:endParaRPr lang="de-DE" sz="3600" kern="10" dirty="0">
              <a:ln w="9525">
                <a:round/>
                <a:headEnd/>
                <a:tailEnd/>
              </a:ln>
              <a:gradFill rotWithShape="1">
                <a:gsLst>
                  <a:gs pos="0">
                    <a:srgbClr val="FFE701"/>
                  </a:gs>
                  <a:gs pos="100000">
                    <a:srgbClr val="FE3E02"/>
                  </a:gs>
                </a:gsLst>
                <a:lin ang="5400000" scaled="1"/>
              </a:gradFill>
              <a:latin typeface="Impact"/>
            </a:endParaRPr>
          </a:p>
        </p:txBody>
      </p:sp>
      <p:sp>
        <p:nvSpPr>
          <p:cNvPr id="5124" name="WordArt 8"/>
          <p:cNvSpPr>
            <a:spLocks noChangeArrowheads="1" noChangeShapeType="1" noTextEdit="1"/>
          </p:cNvSpPr>
          <p:nvPr/>
        </p:nvSpPr>
        <p:spPr bwMode="auto">
          <a:xfrm>
            <a:off x="3789964" y="3284539"/>
            <a:ext cx="4989800" cy="1951037"/>
          </a:xfrm>
          <a:prstGeom prst="rect">
            <a:avLst/>
          </a:prstGeom>
        </p:spPr>
        <p:txBody>
          <a:bodyPr wrap="none" fromWordArt="1">
            <a:prstTxWarp prst="textCascadeUp">
              <a:avLst>
                <a:gd name="adj" fmla="val 44444"/>
              </a:avLst>
            </a:prstTxWarp>
            <a:scene3d>
              <a:camera prst="legacyPerspectiveFront">
                <a:rot lat="20519997" lon="1080000" rev="0"/>
              </a:camera>
              <a:lightRig rig="legacyHarsh2" dir="b"/>
            </a:scene3d>
            <a:sp3d extrusionH="430200" prstMaterial="legacyMatte">
              <a:extrusionClr>
                <a:srgbClr val="FF6600"/>
              </a:extrusionClr>
            </a:sp3d>
          </a:bodyPr>
          <a:lstStyle/>
          <a:p>
            <a:pPr algn="ctr"/>
            <a:endParaRPr lang="de-DE" sz="3600" kern="10" dirty="0">
              <a:ln w="9525">
                <a:round/>
                <a:headEnd/>
                <a:tailEnd/>
              </a:ln>
              <a:gradFill rotWithShape="1">
                <a:gsLst>
                  <a:gs pos="0">
                    <a:srgbClr val="FFE701"/>
                  </a:gs>
                  <a:gs pos="100000">
                    <a:srgbClr val="FE3E02"/>
                  </a:gs>
                </a:gsLst>
                <a:lin ang="5400000" scaled="1"/>
              </a:gradFill>
              <a:latin typeface="Impact"/>
            </a:endParaRPr>
          </a:p>
        </p:txBody>
      </p:sp>
      <p:sp>
        <p:nvSpPr>
          <p:cNvPr id="5125" name="WordArt 9"/>
          <p:cNvSpPr>
            <a:spLocks noChangeArrowheads="1" noChangeShapeType="1" noTextEdit="1"/>
          </p:cNvSpPr>
          <p:nvPr/>
        </p:nvSpPr>
        <p:spPr bwMode="auto">
          <a:xfrm>
            <a:off x="285635" y="4000504"/>
            <a:ext cx="9406134" cy="1008062"/>
          </a:xfrm>
          <a:prstGeom prst="rect">
            <a:avLst/>
          </a:prstGeom>
        </p:spPr>
        <p:txBody>
          <a:bodyPr wrap="none" fromWordArt="1">
            <a:prstTxWarp prst="textCanUp">
              <a:avLst>
                <a:gd name="adj" fmla="val 85713"/>
              </a:avLst>
            </a:prstTxWarp>
            <a:scene3d>
              <a:camera prst="legacyPerspectiveFront">
                <a:rot lat="20519997" lon="1080000" rev="0"/>
              </a:camera>
              <a:lightRig rig="legacyHarsh2" dir="b"/>
            </a:scene3d>
            <a:sp3d extrusionH="430200" prstMaterial="legacyMatte">
              <a:extrusionClr>
                <a:srgbClr val="FF6600"/>
              </a:extrusionClr>
            </a:sp3d>
          </a:bodyPr>
          <a:lstStyle/>
          <a:p>
            <a:pPr algn="ctr"/>
            <a:r>
              <a:rPr lang="de-DE" sz="3600" kern="10" dirty="0" smtClean="0">
                <a:ln w="9525">
                  <a:round/>
                  <a:headEnd/>
                  <a:tailEnd/>
                </a:ln>
                <a:gradFill rotWithShape="1">
                  <a:gsLst>
                    <a:gs pos="0">
                      <a:srgbClr val="FFE701"/>
                    </a:gs>
                    <a:gs pos="100000">
                      <a:srgbClr val="FE3E02"/>
                    </a:gs>
                  </a:gsLst>
                  <a:lin ang="5400000" scaled="1"/>
                </a:gradFill>
                <a:latin typeface="Impact"/>
              </a:rPr>
              <a:t>1968</a:t>
            </a:r>
            <a:endParaRPr lang="de-DE" sz="3600" kern="10" dirty="0">
              <a:ln w="9525">
                <a:round/>
                <a:headEnd/>
                <a:tailEnd/>
              </a:ln>
              <a:gradFill rotWithShape="1">
                <a:gsLst>
                  <a:gs pos="0">
                    <a:srgbClr val="FFE701"/>
                  </a:gs>
                  <a:gs pos="100000">
                    <a:srgbClr val="FE3E02"/>
                  </a:gs>
                </a:gsLst>
                <a:lin ang="5400000" scaled="1"/>
              </a:gradFill>
              <a:latin typeface="Impact"/>
            </a:endParaRPr>
          </a:p>
        </p:txBody>
      </p:sp>
      <p:sp>
        <p:nvSpPr>
          <p:cNvPr id="5126" name="Text Box 20"/>
          <p:cNvSpPr txBox="1">
            <a:spLocks noChangeArrowheads="1"/>
          </p:cNvSpPr>
          <p:nvPr/>
        </p:nvSpPr>
        <p:spPr bwMode="auto">
          <a:xfrm>
            <a:off x="5422514" y="6381329"/>
            <a:ext cx="4223269" cy="246221"/>
          </a:xfrm>
          <a:prstGeom prst="rect">
            <a:avLst/>
          </a:prstGeom>
          <a:noFill/>
          <a:ln w="9525">
            <a:noFill/>
            <a:miter lim="800000"/>
            <a:headEnd/>
            <a:tailEnd/>
          </a:ln>
        </p:spPr>
        <p:txBody>
          <a:bodyPr wrap="square">
            <a:spAutoFit/>
          </a:bodyPr>
          <a:lstStyle/>
          <a:p>
            <a:r>
              <a:rPr lang="de-CH" sz="1000" dirty="0">
                <a:latin typeface="Arial" charset="0"/>
                <a:cs typeface="Arial" charset="0"/>
              </a:rPr>
              <a:t>Derek </a:t>
            </a:r>
            <a:r>
              <a:rPr lang="de-CH" sz="1000" dirty="0" err="1">
                <a:latin typeface="Arial" charset="0"/>
                <a:cs typeface="Arial" charset="0"/>
              </a:rPr>
              <a:t>Redmon</a:t>
            </a:r>
            <a:r>
              <a:rPr lang="de-CH" sz="1000" dirty="0">
                <a:latin typeface="Arial" charset="0"/>
                <a:cs typeface="Arial" charset="0"/>
              </a:rPr>
              <a:t> / Paul Campbell  GNU 1.2 </a:t>
            </a:r>
            <a:r>
              <a:rPr lang="de-CH" sz="1000" dirty="0" err="1">
                <a:latin typeface="Arial" charset="0"/>
                <a:cs typeface="Arial" charset="0"/>
              </a:rPr>
              <a:t>or</a:t>
            </a:r>
            <a:r>
              <a:rPr lang="de-CH" sz="1000" dirty="0">
                <a:latin typeface="Arial" charset="0"/>
                <a:cs typeface="Arial" charset="0"/>
              </a:rPr>
              <a:t> </a:t>
            </a:r>
            <a:r>
              <a:rPr lang="de-CH" sz="1000" dirty="0" err="1">
                <a:latin typeface="Arial" charset="0"/>
                <a:cs typeface="Arial" charset="0"/>
              </a:rPr>
              <a:t>later</a:t>
            </a:r>
            <a:endParaRPr lang="de-DE" sz="1000" dirty="0">
              <a:latin typeface="Arial" charset="0"/>
              <a:cs typeface="Arial" charset="0"/>
            </a:endParaRP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Folgen für die Gesellschaft der CH</a:t>
            </a:r>
            <a:endParaRPr lang="de-DE" dirty="0"/>
          </a:p>
        </p:txBody>
      </p:sp>
      <p:sp>
        <p:nvSpPr>
          <p:cNvPr id="6" name="Inhaltsplatzhalter 5"/>
          <p:cNvSpPr>
            <a:spLocks noGrp="1"/>
          </p:cNvSpPr>
          <p:nvPr>
            <p:ph idx="1"/>
          </p:nvPr>
        </p:nvSpPr>
        <p:spPr/>
        <p:txBody>
          <a:bodyPr/>
          <a:lstStyle/>
          <a:p>
            <a:r>
              <a:rPr lang="de-DE" dirty="0" smtClean="0"/>
              <a:t>Gott wird soweit wie möglich verdrängt aus:</a:t>
            </a:r>
          </a:p>
          <a:p>
            <a:pPr>
              <a:buNone/>
            </a:pPr>
            <a:endParaRPr lang="de-DE" dirty="0" smtClean="0"/>
          </a:p>
          <a:p>
            <a:pPr lvl="1"/>
            <a:r>
              <a:rPr lang="de-DE" dirty="0" smtClean="0"/>
              <a:t>Politik</a:t>
            </a:r>
          </a:p>
          <a:p>
            <a:pPr lvl="1"/>
            <a:r>
              <a:rPr lang="de-DE" dirty="0" smtClean="0"/>
              <a:t>Bildungswesen (Schule, Hochschule etc.)</a:t>
            </a:r>
          </a:p>
          <a:p>
            <a:pPr lvl="1"/>
            <a:r>
              <a:rPr lang="de-DE" dirty="0" smtClean="0"/>
              <a:t>Gesundheitswesen</a:t>
            </a:r>
          </a:p>
          <a:p>
            <a:pPr lvl="1"/>
            <a:r>
              <a:rPr lang="de-DE" dirty="0" smtClean="0"/>
              <a:t>Medien</a:t>
            </a:r>
            <a:endParaRPr lang="de-DE" dirty="0"/>
          </a:p>
        </p:txBody>
      </p:sp>
      <p:pic>
        <p:nvPicPr>
          <p:cNvPr id="7" name="Picture 2" descr="C:\Users\Roger\Pictures\PictureProject\0010\DSCN8326.JPG"/>
          <p:cNvPicPr>
            <a:picLocks noChangeAspect="1" noChangeArrowheads="1"/>
          </p:cNvPicPr>
          <p:nvPr/>
        </p:nvPicPr>
        <p:blipFill>
          <a:blip r:embed="rId2" cstate="print"/>
          <a:srcRect/>
          <a:stretch>
            <a:fillRect/>
          </a:stretch>
        </p:blipFill>
        <p:spPr bwMode="auto">
          <a:xfrm>
            <a:off x="7618412" y="3810000"/>
            <a:ext cx="2830253" cy="2125662"/>
          </a:xfrm>
          <a:prstGeom prst="rect">
            <a:avLst/>
          </a:prstGeom>
          <a:noFill/>
          <a:ln w="9525">
            <a:noFill/>
            <a:miter lim="800000"/>
            <a:headEnd/>
            <a:tailEnd/>
          </a:ln>
        </p:spPr>
      </p:pic>
      <p:sp>
        <p:nvSpPr>
          <p:cNvPr id="8" name="Line 12"/>
          <p:cNvSpPr>
            <a:spLocks noChangeShapeType="1"/>
          </p:cNvSpPr>
          <p:nvPr/>
        </p:nvSpPr>
        <p:spPr bwMode="auto">
          <a:xfrm>
            <a:off x="7466012" y="3429000"/>
            <a:ext cx="3529013" cy="2663825"/>
          </a:xfrm>
          <a:prstGeom prst="line">
            <a:avLst/>
          </a:prstGeom>
          <a:noFill/>
          <a:ln w="38100">
            <a:solidFill>
              <a:srgbClr val="FF3300"/>
            </a:solidFill>
            <a:round/>
            <a:headEnd/>
            <a:tailEnd/>
          </a:ln>
        </p:spPr>
        <p:txBody>
          <a:bodyPr wrap="none" anchor="ctr"/>
          <a:lstStyle/>
          <a:p>
            <a:endParaRPr lang="de-DE"/>
          </a:p>
        </p:txBody>
      </p:sp>
      <p:sp>
        <p:nvSpPr>
          <p:cNvPr id="9" name="Line 12"/>
          <p:cNvSpPr>
            <a:spLocks noChangeShapeType="1"/>
          </p:cNvSpPr>
          <p:nvPr/>
        </p:nvSpPr>
        <p:spPr bwMode="auto">
          <a:xfrm flipV="1">
            <a:off x="7085012" y="3886201"/>
            <a:ext cx="4191000" cy="1752600"/>
          </a:xfrm>
          <a:prstGeom prst="line">
            <a:avLst/>
          </a:prstGeom>
          <a:noFill/>
          <a:ln w="38100">
            <a:solidFill>
              <a:srgbClr val="FF3300"/>
            </a:solidFill>
            <a:round/>
            <a:headEnd/>
            <a:tailEnd/>
          </a:ln>
        </p:spPr>
        <p:txBody>
          <a:bodyPr wrap="none" anchor="ctr"/>
          <a:lstStyle/>
          <a:p>
            <a:endParaRPr lang="de-D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a:spLocks noGrp="1"/>
          </p:cNvSpPr>
          <p:nvPr>
            <p:ph idx="1"/>
          </p:nvPr>
        </p:nvSpPr>
        <p:spPr>
          <a:xfrm>
            <a:off x="912812" y="228600"/>
            <a:ext cx="11049000" cy="7543800"/>
          </a:xfrm>
        </p:spPr>
        <p:txBody>
          <a:bodyPr>
            <a:noAutofit/>
          </a:bodyPr>
          <a:lstStyle/>
          <a:p>
            <a:pPr>
              <a:buNone/>
            </a:pPr>
            <a:r>
              <a:rPr lang="de-DE" sz="2000" dirty="0" smtClean="0"/>
              <a:t>Bundesverfassung der Schweizerischen Eidgenossenschaft</a:t>
            </a:r>
          </a:p>
          <a:p>
            <a:pPr>
              <a:buNone/>
            </a:pPr>
            <a:r>
              <a:rPr lang="de-DE" sz="2000" dirty="0" smtClean="0"/>
              <a:t>vom 18. April 1999 (Stand am 3. März 2013)</a:t>
            </a:r>
          </a:p>
          <a:p>
            <a:pPr>
              <a:buNone/>
            </a:pPr>
            <a:r>
              <a:rPr lang="de-DE" sz="2000" dirty="0" smtClean="0"/>
              <a:t> </a:t>
            </a:r>
          </a:p>
          <a:p>
            <a:pPr>
              <a:buNone/>
            </a:pPr>
            <a:r>
              <a:rPr lang="de-DE" sz="2000" dirty="0" smtClean="0"/>
              <a:t>Präambel</a:t>
            </a:r>
          </a:p>
          <a:p>
            <a:pPr>
              <a:buNone/>
            </a:pPr>
            <a:r>
              <a:rPr lang="de-DE" sz="2000" dirty="0" smtClean="0"/>
              <a:t>Im Namen Gottes des Allmächtigen!</a:t>
            </a:r>
          </a:p>
          <a:p>
            <a:pPr>
              <a:buNone/>
            </a:pPr>
            <a:r>
              <a:rPr lang="de-DE" sz="2000" i="1" dirty="0" smtClean="0"/>
              <a:t>Das Schweizervolk und die Kantone,</a:t>
            </a:r>
            <a:r>
              <a:rPr lang="de-DE" sz="2000" dirty="0" smtClean="0"/>
              <a:t> </a:t>
            </a:r>
          </a:p>
          <a:p>
            <a:pPr>
              <a:buNone/>
            </a:pPr>
            <a:r>
              <a:rPr lang="de-DE" sz="2000" dirty="0" smtClean="0"/>
              <a:t>in der Verantwortung gegenüber der Schöpfung,</a:t>
            </a:r>
          </a:p>
          <a:p>
            <a:pPr>
              <a:buNone/>
            </a:pPr>
            <a:r>
              <a:rPr lang="de-DE" sz="2000" dirty="0" smtClean="0"/>
              <a:t>im Bestreben, den Bund zu erneuern, um Freiheit und Demokratie, Unabhängigkeit und Frieden in Solidarität und Offenheit gegenüber der Welt zu stärken,</a:t>
            </a:r>
          </a:p>
          <a:p>
            <a:pPr>
              <a:buNone/>
            </a:pPr>
            <a:r>
              <a:rPr lang="de-DE" sz="2000" dirty="0" smtClean="0"/>
              <a:t>im Willen, in gegenseitiger Rücksichtnahme und Achtung ihre Vielfalt in der Einheit zu leben,</a:t>
            </a:r>
          </a:p>
          <a:p>
            <a:pPr>
              <a:buNone/>
            </a:pPr>
            <a:r>
              <a:rPr lang="de-DE" sz="2000" dirty="0" smtClean="0"/>
              <a:t>im Bewusstsein der gemeinsamen Errungenschaften und der Verantwortung gegenüber den künftigen Generationen,</a:t>
            </a:r>
          </a:p>
          <a:p>
            <a:pPr>
              <a:buNone/>
            </a:pPr>
            <a:r>
              <a:rPr lang="de-DE" sz="2000" dirty="0" smtClean="0"/>
              <a:t>gewiss, dass frei nur ist, wer seine Freiheit gebraucht, und dass die Stärke des Volkes sich misst am Wohl der Schwachen,</a:t>
            </a:r>
          </a:p>
          <a:p>
            <a:pPr>
              <a:buNone/>
            </a:pPr>
            <a:r>
              <a:rPr lang="de-DE" sz="2000" i="1" dirty="0" smtClean="0"/>
              <a:t>geben sich folgende Verfassung</a:t>
            </a:r>
            <a:r>
              <a:rPr lang="de-DE" sz="2000" u="sng" baseline="30000" dirty="0" smtClean="0">
                <a:hlinkClick r:id="rId3"/>
              </a:rPr>
              <a:t>1</a:t>
            </a:r>
            <a:r>
              <a:rPr lang="de-DE" sz="2000" i="1" dirty="0" smtClean="0"/>
              <a:t>:</a:t>
            </a:r>
            <a:r>
              <a:rPr lang="de-DE" sz="2000" dirty="0" smtClean="0"/>
              <a:t> </a:t>
            </a:r>
          </a:p>
          <a:p>
            <a:endParaRPr lang="de-DE" sz="2000" dirty="0"/>
          </a:p>
        </p:txBody>
      </p:sp>
      <p:pic>
        <p:nvPicPr>
          <p:cNvPr id="3" name="Picture 2" descr="File:Flag of Switzerland - 2.svg"/>
          <p:cNvPicPr>
            <a:picLocks noChangeAspect="1" noChangeArrowheads="1"/>
          </p:cNvPicPr>
          <p:nvPr/>
        </p:nvPicPr>
        <p:blipFill>
          <a:blip r:embed="rId4" cstate="print"/>
          <a:srcRect/>
          <a:stretch>
            <a:fillRect/>
          </a:stretch>
        </p:blipFill>
        <p:spPr bwMode="auto">
          <a:xfrm>
            <a:off x="9828212" y="457200"/>
            <a:ext cx="1066800" cy="1066800"/>
          </a:xfrm>
          <a:prstGeom prst="rect">
            <a:avLst/>
          </a:prstGeom>
          <a:noFill/>
        </p:spPr>
      </p:pic>
    </p:spTree>
    <p:extLst>
      <p:ext uri="{BB962C8B-B14F-4D97-AF65-F5344CB8AC3E}">
        <p14:creationId xmlns:p14="http://schemas.microsoft.com/office/powerpoint/2010/main" val="94268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Der Bundesbrief von 1291</a:t>
            </a:r>
            <a:endParaRPr lang="de-DE" dirty="0"/>
          </a:p>
        </p:txBody>
      </p:sp>
      <p:sp>
        <p:nvSpPr>
          <p:cNvPr id="7" name="Inhaltsplatzhalter 6"/>
          <p:cNvSpPr>
            <a:spLocks noGrp="1"/>
          </p:cNvSpPr>
          <p:nvPr>
            <p:ph idx="1"/>
          </p:nvPr>
        </p:nvSpPr>
        <p:spPr>
          <a:xfrm>
            <a:off x="303212" y="1676400"/>
            <a:ext cx="11734800" cy="4953000"/>
          </a:xfrm>
        </p:spPr>
        <p:txBody>
          <a:bodyPr>
            <a:noAutofit/>
          </a:bodyPr>
          <a:lstStyle/>
          <a:p>
            <a:r>
              <a:rPr lang="de-DE" sz="1000" dirty="0" smtClean="0"/>
              <a:t>IN </a:t>
            </a:r>
            <a:r>
              <a:rPr lang="de-DE" sz="1200" dirty="0" smtClean="0"/>
              <a:t>NOMINE DOMINI AMEN. </a:t>
            </a:r>
            <a:r>
              <a:rPr lang="de-DE" sz="1200" dirty="0" err="1" smtClean="0"/>
              <a:t>Honestati</a:t>
            </a:r>
            <a:r>
              <a:rPr lang="de-DE" sz="1200" dirty="0" smtClean="0"/>
              <a:t> </a:t>
            </a:r>
            <a:r>
              <a:rPr lang="de-DE" sz="1200" dirty="0" err="1" smtClean="0"/>
              <a:t>consulitur</a:t>
            </a:r>
            <a:r>
              <a:rPr lang="de-DE" sz="1200" dirty="0" smtClean="0"/>
              <a:t> et </a:t>
            </a:r>
            <a:r>
              <a:rPr lang="de-DE" sz="1200" dirty="0" err="1" smtClean="0"/>
              <a:t>utilitati</a:t>
            </a:r>
            <a:r>
              <a:rPr lang="de-DE" sz="1200" dirty="0" smtClean="0"/>
              <a:t> </a:t>
            </a:r>
            <a:r>
              <a:rPr lang="de-DE" sz="1200" dirty="0" err="1" smtClean="0"/>
              <a:t>publice</a:t>
            </a:r>
            <a:r>
              <a:rPr lang="de-DE" sz="1200" dirty="0" smtClean="0"/>
              <a:t> </a:t>
            </a:r>
            <a:r>
              <a:rPr lang="de-DE" sz="1200" dirty="0" err="1" smtClean="0"/>
              <a:t>providetur</a:t>
            </a:r>
            <a:r>
              <a:rPr lang="de-DE" sz="1200" dirty="0" smtClean="0"/>
              <a:t>, </a:t>
            </a:r>
            <a:r>
              <a:rPr lang="de-DE" sz="1200" dirty="0" err="1" smtClean="0"/>
              <a:t>dum</a:t>
            </a:r>
            <a:r>
              <a:rPr lang="de-DE" sz="1200" dirty="0" smtClean="0"/>
              <a:t> </a:t>
            </a:r>
            <a:r>
              <a:rPr lang="de-DE" sz="1200" dirty="0" err="1" smtClean="0"/>
              <a:t>pacta</a:t>
            </a:r>
            <a:r>
              <a:rPr lang="de-DE" sz="1200" dirty="0" smtClean="0"/>
              <a:t> </a:t>
            </a:r>
            <a:r>
              <a:rPr lang="de-DE" sz="1200" dirty="0" err="1" smtClean="0"/>
              <a:t>quietis</a:t>
            </a:r>
            <a:r>
              <a:rPr lang="de-DE" sz="1200" dirty="0" smtClean="0"/>
              <a:t> et </a:t>
            </a:r>
            <a:r>
              <a:rPr lang="de-DE" sz="1200" dirty="0" err="1" smtClean="0"/>
              <a:t>pacis</a:t>
            </a:r>
            <a:r>
              <a:rPr lang="de-DE" sz="1200" dirty="0" smtClean="0"/>
              <a:t> </a:t>
            </a:r>
            <a:r>
              <a:rPr lang="de-DE" sz="1200" dirty="0" err="1" smtClean="0"/>
              <a:t>statu</a:t>
            </a:r>
            <a:r>
              <a:rPr lang="de-DE" sz="1200" dirty="0" smtClean="0"/>
              <a:t> </a:t>
            </a:r>
            <a:r>
              <a:rPr lang="de-DE" sz="1200" dirty="0" err="1" smtClean="0"/>
              <a:t>debito</a:t>
            </a:r>
            <a:r>
              <a:rPr lang="de-DE" sz="1200" dirty="0" smtClean="0"/>
              <a:t> </a:t>
            </a:r>
            <a:r>
              <a:rPr lang="de-DE" sz="1200" dirty="0" err="1" smtClean="0"/>
              <a:t>solidantur</a:t>
            </a:r>
            <a:r>
              <a:rPr lang="de-DE" sz="1200" dirty="0" smtClean="0"/>
              <a:t>. </a:t>
            </a:r>
            <a:br>
              <a:rPr lang="de-DE" sz="1200" dirty="0" smtClean="0"/>
            </a:br>
            <a:r>
              <a:rPr lang="de-DE" sz="1200" dirty="0" err="1" smtClean="0"/>
              <a:t>Noverint</a:t>
            </a:r>
            <a:r>
              <a:rPr lang="de-DE" sz="1200" dirty="0" smtClean="0"/>
              <a:t> </a:t>
            </a:r>
            <a:r>
              <a:rPr lang="de-DE" sz="1200" dirty="0" err="1" smtClean="0"/>
              <a:t>igitur</a:t>
            </a:r>
            <a:r>
              <a:rPr lang="de-DE" sz="1200" dirty="0" smtClean="0"/>
              <a:t> </a:t>
            </a:r>
            <a:r>
              <a:rPr lang="de-DE" sz="1200" dirty="0" err="1" smtClean="0"/>
              <a:t>universi</a:t>
            </a:r>
            <a:r>
              <a:rPr lang="de-DE" sz="1200" dirty="0" smtClean="0"/>
              <a:t>, </a:t>
            </a:r>
            <a:r>
              <a:rPr lang="de-DE" sz="1200" dirty="0" err="1" smtClean="0"/>
              <a:t>quod</a:t>
            </a:r>
            <a:r>
              <a:rPr lang="de-DE" sz="1200" dirty="0" smtClean="0"/>
              <a:t> </a:t>
            </a:r>
            <a:r>
              <a:rPr lang="de-DE" sz="1200" dirty="0" err="1" smtClean="0"/>
              <a:t>homines</a:t>
            </a:r>
            <a:r>
              <a:rPr lang="de-DE" sz="1200" dirty="0" smtClean="0"/>
              <a:t> </a:t>
            </a:r>
            <a:r>
              <a:rPr lang="de-DE" sz="1200" dirty="0" err="1" smtClean="0"/>
              <a:t>vallis</a:t>
            </a:r>
            <a:r>
              <a:rPr lang="de-DE" sz="1200" dirty="0" smtClean="0"/>
              <a:t> </a:t>
            </a:r>
            <a:r>
              <a:rPr lang="de-DE" sz="1200" dirty="0" err="1" smtClean="0"/>
              <a:t>Uranie</a:t>
            </a:r>
            <a:r>
              <a:rPr lang="de-DE" sz="1200" dirty="0" smtClean="0"/>
              <a:t> </a:t>
            </a:r>
            <a:r>
              <a:rPr lang="de-DE" sz="1200" dirty="0" err="1" smtClean="0"/>
              <a:t>universitasque</a:t>
            </a:r>
            <a:r>
              <a:rPr lang="de-DE" sz="1200" dirty="0" smtClean="0"/>
              <a:t> </a:t>
            </a:r>
            <a:r>
              <a:rPr lang="de-DE" sz="1200" dirty="0" err="1" smtClean="0"/>
              <a:t>vallis</a:t>
            </a:r>
            <a:r>
              <a:rPr lang="de-DE" sz="1200" dirty="0" smtClean="0"/>
              <a:t> de </a:t>
            </a:r>
            <a:r>
              <a:rPr lang="de-DE" sz="1200" dirty="0" err="1" smtClean="0"/>
              <a:t>Switz</a:t>
            </a:r>
            <a:r>
              <a:rPr lang="de-DE" sz="1200" dirty="0" smtClean="0"/>
              <a:t> </a:t>
            </a:r>
            <a:r>
              <a:rPr lang="de-DE" sz="1200" dirty="0" err="1" smtClean="0"/>
              <a:t>ac</a:t>
            </a:r>
            <a:r>
              <a:rPr lang="de-DE" sz="1200" dirty="0" smtClean="0"/>
              <a:t> </a:t>
            </a:r>
            <a:r>
              <a:rPr lang="de-DE" sz="1200" dirty="0" err="1" smtClean="0"/>
              <a:t>communitas</a:t>
            </a:r>
            <a:r>
              <a:rPr lang="de-DE" sz="1200" dirty="0" smtClean="0"/>
              <a:t> </a:t>
            </a:r>
            <a:r>
              <a:rPr lang="de-DE" sz="1200" dirty="0" err="1" smtClean="0"/>
              <a:t>hominum</a:t>
            </a:r>
            <a:r>
              <a:rPr lang="de-DE" sz="1200" dirty="0" smtClean="0"/>
              <a:t> </a:t>
            </a:r>
            <a:r>
              <a:rPr lang="de-DE" sz="1200" dirty="0" err="1" smtClean="0"/>
              <a:t>Intramontanorum</a:t>
            </a:r>
            <a:r>
              <a:rPr lang="de-DE" sz="1200" dirty="0" smtClean="0"/>
              <a:t> </a:t>
            </a:r>
            <a:r>
              <a:rPr lang="de-DE" sz="1200" dirty="0" err="1" smtClean="0"/>
              <a:t>Vallis</a:t>
            </a:r>
            <a:r>
              <a:rPr lang="de-DE" sz="1200" dirty="0" smtClean="0"/>
              <a:t> </a:t>
            </a:r>
            <a:r>
              <a:rPr lang="de-DE" sz="1200" dirty="0" err="1" smtClean="0"/>
              <a:t>Inferioris</a:t>
            </a:r>
            <a:r>
              <a:rPr lang="de-DE" sz="1200" dirty="0" smtClean="0"/>
              <a:t> </a:t>
            </a:r>
            <a:r>
              <a:rPr lang="de-DE" sz="1200" dirty="0" err="1" smtClean="0"/>
              <a:t>maliciam</a:t>
            </a:r>
            <a:r>
              <a:rPr lang="de-DE" sz="1200" dirty="0" smtClean="0"/>
              <a:t> </a:t>
            </a:r>
            <a:r>
              <a:rPr lang="de-DE" sz="1200" dirty="0" err="1" smtClean="0"/>
              <a:t>temporis</a:t>
            </a:r>
            <a:r>
              <a:rPr lang="de-DE" sz="1200" dirty="0" smtClean="0"/>
              <a:t> </a:t>
            </a:r>
            <a:r>
              <a:rPr lang="de-DE" sz="1200" dirty="0" err="1" smtClean="0"/>
              <a:t>attendentes</a:t>
            </a:r>
            <a:r>
              <a:rPr lang="de-DE" sz="1200" dirty="0" smtClean="0"/>
              <a:t>, </a:t>
            </a:r>
            <a:r>
              <a:rPr lang="de-DE" sz="1200" dirty="0" err="1" smtClean="0"/>
              <a:t>ut</a:t>
            </a:r>
            <a:r>
              <a:rPr lang="de-DE" sz="1200" dirty="0" smtClean="0"/>
              <a:t> se et </a:t>
            </a:r>
            <a:r>
              <a:rPr lang="de-DE" sz="1200" dirty="0" err="1" smtClean="0"/>
              <a:t>sua</a:t>
            </a:r>
            <a:r>
              <a:rPr lang="de-DE" sz="1200" dirty="0" smtClean="0"/>
              <a:t> </a:t>
            </a:r>
            <a:r>
              <a:rPr lang="de-DE" sz="1200" dirty="0" err="1" smtClean="0"/>
              <a:t>magis</a:t>
            </a:r>
            <a:r>
              <a:rPr lang="de-DE" sz="1200" dirty="0" smtClean="0"/>
              <a:t> </a:t>
            </a:r>
            <a:r>
              <a:rPr lang="de-DE" sz="1200" dirty="0" err="1" smtClean="0"/>
              <a:t>defendere</a:t>
            </a:r>
            <a:r>
              <a:rPr lang="de-DE" sz="1200" dirty="0" smtClean="0"/>
              <a:t> </a:t>
            </a:r>
            <a:r>
              <a:rPr lang="de-DE" sz="1200" dirty="0" err="1" smtClean="0"/>
              <a:t>valeant</a:t>
            </a:r>
            <a:r>
              <a:rPr lang="de-DE" sz="1200" dirty="0" smtClean="0"/>
              <a:t> et in </a:t>
            </a:r>
            <a:r>
              <a:rPr lang="de-DE" sz="1200" dirty="0" err="1" smtClean="0"/>
              <a:t>statu</a:t>
            </a:r>
            <a:r>
              <a:rPr lang="de-DE" sz="1200" dirty="0" smtClean="0"/>
              <a:t> </a:t>
            </a:r>
            <a:r>
              <a:rPr lang="de-DE" sz="1200" dirty="0" err="1" smtClean="0"/>
              <a:t>debito</a:t>
            </a:r>
            <a:r>
              <a:rPr lang="de-DE" sz="1200" dirty="0" smtClean="0"/>
              <a:t> </a:t>
            </a:r>
            <a:r>
              <a:rPr lang="de-DE" sz="1200" dirty="0" err="1" smtClean="0"/>
              <a:t>melius</a:t>
            </a:r>
            <a:r>
              <a:rPr lang="de-DE" sz="1200" dirty="0" smtClean="0"/>
              <a:t> </a:t>
            </a:r>
            <a:r>
              <a:rPr lang="de-DE" sz="1200" dirty="0" err="1" smtClean="0"/>
              <a:t>conservare</a:t>
            </a:r>
            <a:r>
              <a:rPr lang="de-DE" sz="1200" dirty="0" smtClean="0"/>
              <a:t>, </a:t>
            </a:r>
            <a:r>
              <a:rPr lang="de-DE" sz="1200" dirty="0" err="1" smtClean="0"/>
              <a:t>fide</a:t>
            </a:r>
            <a:r>
              <a:rPr lang="de-DE" sz="1200" dirty="0" smtClean="0"/>
              <a:t> </a:t>
            </a:r>
            <a:r>
              <a:rPr lang="de-DE" sz="1200" dirty="0" err="1" smtClean="0"/>
              <a:t>bona</a:t>
            </a:r>
            <a:r>
              <a:rPr lang="de-DE" sz="1200" dirty="0" smtClean="0"/>
              <a:t> </a:t>
            </a:r>
            <a:r>
              <a:rPr lang="de-DE" sz="1200" dirty="0" err="1" smtClean="0"/>
              <a:t>promiserunt</a:t>
            </a:r>
            <a:r>
              <a:rPr lang="de-DE" sz="1200" dirty="0" smtClean="0"/>
              <a:t> </a:t>
            </a:r>
            <a:r>
              <a:rPr lang="de-DE" sz="1200" dirty="0" err="1" smtClean="0"/>
              <a:t>invicem</a:t>
            </a:r>
            <a:r>
              <a:rPr lang="de-DE" sz="1200" dirty="0" smtClean="0"/>
              <a:t> </a:t>
            </a:r>
            <a:r>
              <a:rPr lang="de-DE" sz="1200" dirty="0" err="1" smtClean="0"/>
              <a:t>sibi</a:t>
            </a:r>
            <a:r>
              <a:rPr lang="de-DE" sz="1200" dirty="0" smtClean="0"/>
              <a:t> </a:t>
            </a:r>
            <a:r>
              <a:rPr lang="de-DE" sz="1200" dirty="0" err="1" smtClean="0"/>
              <a:t>assistere</a:t>
            </a:r>
            <a:r>
              <a:rPr lang="de-DE" sz="1200" dirty="0" smtClean="0"/>
              <a:t> </a:t>
            </a:r>
            <a:r>
              <a:rPr lang="de-DE" sz="1200" dirty="0" err="1" smtClean="0"/>
              <a:t>auxilio</a:t>
            </a:r>
            <a:r>
              <a:rPr lang="de-DE" sz="1200" dirty="0" smtClean="0"/>
              <a:t>, </a:t>
            </a:r>
            <a:r>
              <a:rPr lang="de-DE" sz="1200" dirty="0" err="1" smtClean="0"/>
              <a:t>consilio</a:t>
            </a:r>
            <a:r>
              <a:rPr lang="de-DE" sz="1200" dirty="0" smtClean="0"/>
              <a:t> </a:t>
            </a:r>
            <a:r>
              <a:rPr lang="de-DE" sz="1200" dirty="0" err="1" smtClean="0"/>
              <a:t>quolibet</a:t>
            </a:r>
            <a:r>
              <a:rPr lang="de-DE" sz="1200" dirty="0" smtClean="0"/>
              <a:t> </a:t>
            </a:r>
            <a:r>
              <a:rPr lang="de-DE" sz="1200" dirty="0" err="1" smtClean="0"/>
              <a:t>ac</a:t>
            </a:r>
            <a:r>
              <a:rPr lang="de-DE" sz="1200" dirty="0" smtClean="0"/>
              <a:t> </a:t>
            </a:r>
            <a:r>
              <a:rPr lang="de-DE" sz="1200" dirty="0" err="1" smtClean="0"/>
              <a:t>favore</a:t>
            </a:r>
            <a:r>
              <a:rPr lang="de-DE" sz="1200" dirty="0" smtClean="0"/>
              <a:t>, </a:t>
            </a:r>
            <a:r>
              <a:rPr lang="de-DE" sz="1200" dirty="0" err="1" smtClean="0"/>
              <a:t>personis</a:t>
            </a:r>
            <a:r>
              <a:rPr lang="de-DE" sz="1200" dirty="0" smtClean="0"/>
              <a:t> et </a:t>
            </a:r>
            <a:r>
              <a:rPr lang="de-DE" sz="1200" dirty="0" err="1" smtClean="0"/>
              <a:t>rebus</a:t>
            </a:r>
            <a:r>
              <a:rPr lang="de-DE" sz="1200" dirty="0" smtClean="0"/>
              <a:t>, </a:t>
            </a:r>
            <a:r>
              <a:rPr lang="de-DE" sz="1200" dirty="0" err="1" smtClean="0"/>
              <a:t>infra</a:t>
            </a:r>
            <a:r>
              <a:rPr lang="de-DE" sz="1200" dirty="0" smtClean="0"/>
              <a:t> </a:t>
            </a:r>
            <a:r>
              <a:rPr lang="de-DE" sz="1200" dirty="0" err="1" smtClean="0"/>
              <a:t>valles</a:t>
            </a:r>
            <a:r>
              <a:rPr lang="de-DE" sz="1200" dirty="0" smtClean="0"/>
              <a:t> et extra, toto </a:t>
            </a:r>
            <a:r>
              <a:rPr lang="de-DE" sz="1200" dirty="0" err="1" smtClean="0"/>
              <a:t>posse</a:t>
            </a:r>
            <a:r>
              <a:rPr lang="de-DE" sz="1200" dirty="0" smtClean="0"/>
              <a:t>, toto </a:t>
            </a:r>
            <a:r>
              <a:rPr lang="de-DE" sz="1200" dirty="0" err="1" smtClean="0"/>
              <a:t>nisu</a:t>
            </a:r>
            <a:r>
              <a:rPr lang="de-DE" sz="1200" dirty="0" smtClean="0"/>
              <a:t> contra </a:t>
            </a:r>
            <a:r>
              <a:rPr lang="de-DE" sz="1200" dirty="0" err="1" smtClean="0"/>
              <a:t>omnes</a:t>
            </a:r>
            <a:r>
              <a:rPr lang="de-DE" sz="1200" dirty="0" smtClean="0"/>
              <a:t> </a:t>
            </a:r>
            <a:r>
              <a:rPr lang="de-DE" sz="1200" dirty="0" err="1" smtClean="0"/>
              <a:t>ac</a:t>
            </a:r>
            <a:r>
              <a:rPr lang="de-DE" sz="1200" dirty="0" smtClean="0"/>
              <a:t> </a:t>
            </a:r>
            <a:r>
              <a:rPr lang="de-DE" sz="1200" dirty="0" err="1" smtClean="0"/>
              <a:t>singulos</a:t>
            </a:r>
            <a:r>
              <a:rPr lang="de-DE" sz="1200" dirty="0" smtClean="0"/>
              <a:t>, </a:t>
            </a:r>
            <a:r>
              <a:rPr lang="de-DE" sz="1200" dirty="0" err="1" smtClean="0"/>
              <a:t>qui</a:t>
            </a:r>
            <a:r>
              <a:rPr lang="de-DE" sz="1200" dirty="0" smtClean="0"/>
              <a:t> eis </a:t>
            </a:r>
            <a:r>
              <a:rPr lang="de-DE" sz="1200" dirty="0" err="1" smtClean="0"/>
              <a:t>vel</a:t>
            </a:r>
            <a:r>
              <a:rPr lang="de-DE" sz="1200" dirty="0" smtClean="0"/>
              <a:t> </a:t>
            </a:r>
            <a:r>
              <a:rPr lang="de-DE" sz="1200" dirty="0" err="1" smtClean="0"/>
              <a:t>alicui</a:t>
            </a:r>
            <a:r>
              <a:rPr lang="de-DE" sz="1200" dirty="0" smtClean="0"/>
              <a:t> de </a:t>
            </a:r>
            <a:r>
              <a:rPr lang="de-DE" sz="1200" dirty="0" err="1" smtClean="0"/>
              <a:t>ipsis</a:t>
            </a:r>
            <a:r>
              <a:rPr lang="de-DE" sz="1200" dirty="0" smtClean="0"/>
              <a:t> </a:t>
            </a:r>
            <a:r>
              <a:rPr lang="de-DE" sz="1200" dirty="0" err="1" smtClean="0"/>
              <a:t>aliquam</a:t>
            </a:r>
            <a:r>
              <a:rPr lang="de-DE" sz="1200" dirty="0" smtClean="0"/>
              <a:t> </a:t>
            </a:r>
            <a:r>
              <a:rPr lang="de-DE" sz="1200" dirty="0" err="1" smtClean="0"/>
              <a:t>intulerint</a:t>
            </a:r>
            <a:r>
              <a:rPr lang="de-DE" sz="1200" dirty="0" smtClean="0"/>
              <a:t> </a:t>
            </a:r>
            <a:r>
              <a:rPr lang="de-DE" sz="1200" dirty="0" err="1" smtClean="0"/>
              <a:t>violenciam</a:t>
            </a:r>
            <a:r>
              <a:rPr lang="de-DE" sz="1200" dirty="0" smtClean="0"/>
              <a:t>, </a:t>
            </a:r>
            <a:r>
              <a:rPr lang="de-DE" sz="1200" dirty="0" err="1" smtClean="0"/>
              <a:t>molestiam</a:t>
            </a:r>
            <a:r>
              <a:rPr lang="de-DE" sz="1200" dirty="0" smtClean="0"/>
              <a:t> </a:t>
            </a:r>
            <a:r>
              <a:rPr lang="de-DE" sz="1200" dirty="0" err="1" smtClean="0"/>
              <a:t>aut</a:t>
            </a:r>
            <a:r>
              <a:rPr lang="de-DE" sz="1200" dirty="0" smtClean="0"/>
              <a:t> </a:t>
            </a:r>
            <a:r>
              <a:rPr lang="de-DE" sz="1200" dirty="0" err="1" smtClean="0"/>
              <a:t>iniuriam</a:t>
            </a:r>
            <a:r>
              <a:rPr lang="de-DE" sz="1200" dirty="0" smtClean="0"/>
              <a:t> in </a:t>
            </a:r>
            <a:r>
              <a:rPr lang="de-DE" sz="1200" dirty="0" err="1" smtClean="0"/>
              <a:t>personis</a:t>
            </a:r>
            <a:r>
              <a:rPr lang="de-DE" sz="1200" dirty="0" smtClean="0"/>
              <a:t> et </a:t>
            </a:r>
            <a:r>
              <a:rPr lang="de-DE" sz="1200" dirty="0" err="1" smtClean="0"/>
              <a:t>rebus</a:t>
            </a:r>
            <a:r>
              <a:rPr lang="de-DE" sz="1200" dirty="0" smtClean="0"/>
              <a:t> </a:t>
            </a:r>
            <a:r>
              <a:rPr lang="de-DE" sz="1200" dirty="0" err="1" smtClean="0"/>
              <a:t>malum</a:t>
            </a:r>
            <a:r>
              <a:rPr lang="de-DE" sz="1200" dirty="0" smtClean="0"/>
              <a:t> </a:t>
            </a:r>
            <a:r>
              <a:rPr lang="de-DE" sz="1200" dirty="0" err="1" smtClean="0"/>
              <a:t>quodlibet</a:t>
            </a:r>
            <a:r>
              <a:rPr lang="de-DE" sz="1200" dirty="0" smtClean="0"/>
              <a:t> </a:t>
            </a:r>
            <a:r>
              <a:rPr lang="de-DE" sz="1200" dirty="0" err="1" smtClean="0"/>
              <a:t>machinando</a:t>
            </a:r>
            <a:r>
              <a:rPr lang="de-DE" sz="1200" dirty="0" smtClean="0"/>
              <a:t>.</a:t>
            </a:r>
            <a:br>
              <a:rPr lang="de-DE" sz="1200" dirty="0" smtClean="0"/>
            </a:br>
            <a:r>
              <a:rPr lang="de-DE" sz="1200" dirty="0" err="1" smtClean="0"/>
              <a:t>Ac</a:t>
            </a:r>
            <a:r>
              <a:rPr lang="de-DE" sz="1200" dirty="0" smtClean="0"/>
              <a:t> in </a:t>
            </a:r>
            <a:r>
              <a:rPr lang="de-DE" sz="1200" dirty="0" err="1" smtClean="0"/>
              <a:t>omnem</a:t>
            </a:r>
            <a:r>
              <a:rPr lang="de-DE" sz="1200" dirty="0" smtClean="0"/>
              <a:t> </a:t>
            </a:r>
            <a:r>
              <a:rPr lang="de-DE" sz="1200" dirty="0" err="1" smtClean="0"/>
              <a:t>eventum</a:t>
            </a:r>
            <a:r>
              <a:rPr lang="de-DE" sz="1200" dirty="0" smtClean="0"/>
              <a:t> </a:t>
            </a:r>
            <a:r>
              <a:rPr lang="de-DE" sz="1200" dirty="0" err="1" smtClean="0"/>
              <a:t>quelibet</a:t>
            </a:r>
            <a:r>
              <a:rPr lang="de-DE" sz="1200" dirty="0" smtClean="0"/>
              <a:t> </a:t>
            </a:r>
            <a:r>
              <a:rPr lang="de-DE" sz="1200" dirty="0" err="1" smtClean="0"/>
              <a:t>universitas</a:t>
            </a:r>
            <a:r>
              <a:rPr lang="de-DE" sz="1200" dirty="0" smtClean="0"/>
              <a:t> </a:t>
            </a:r>
            <a:r>
              <a:rPr lang="de-DE" sz="1200" dirty="0" err="1" smtClean="0"/>
              <a:t>promisit</a:t>
            </a:r>
            <a:r>
              <a:rPr lang="de-DE" sz="1200" dirty="0" smtClean="0"/>
              <a:t> </a:t>
            </a:r>
            <a:r>
              <a:rPr lang="de-DE" sz="1200" dirty="0" err="1" smtClean="0"/>
              <a:t>alteri</a:t>
            </a:r>
            <a:r>
              <a:rPr lang="de-DE" sz="1200" dirty="0" smtClean="0"/>
              <a:t> </a:t>
            </a:r>
            <a:r>
              <a:rPr lang="de-DE" sz="1200" dirty="0" err="1" smtClean="0"/>
              <a:t>accurrere</a:t>
            </a:r>
            <a:r>
              <a:rPr lang="de-DE" sz="1200" dirty="0" smtClean="0"/>
              <a:t>, cum </a:t>
            </a:r>
            <a:r>
              <a:rPr lang="de-DE" sz="1200" dirty="0" err="1" smtClean="0"/>
              <a:t>necesse</a:t>
            </a:r>
            <a:r>
              <a:rPr lang="de-DE" sz="1200" dirty="0" smtClean="0"/>
              <a:t> </a:t>
            </a:r>
            <a:r>
              <a:rPr lang="de-DE" sz="1200" dirty="0" err="1" smtClean="0"/>
              <a:t>fuerit</a:t>
            </a:r>
            <a:r>
              <a:rPr lang="de-DE" sz="1200" dirty="0" smtClean="0"/>
              <a:t>, ad </a:t>
            </a:r>
            <a:r>
              <a:rPr lang="de-DE" sz="1200" dirty="0" err="1" smtClean="0"/>
              <a:t>succurrendum</a:t>
            </a:r>
            <a:r>
              <a:rPr lang="de-DE" sz="1200" dirty="0" smtClean="0"/>
              <a:t> et in </a:t>
            </a:r>
            <a:r>
              <a:rPr lang="de-DE" sz="1200" dirty="0" err="1" smtClean="0"/>
              <a:t>expensis</a:t>
            </a:r>
            <a:r>
              <a:rPr lang="de-DE" sz="1200" dirty="0" smtClean="0"/>
              <a:t> </a:t>
            </a:r>
            <a:r>
              <a:rPr lang="de-DE" sz="1200" dirty="0" err="1" smtClean="0"/>
              <a:t>propriis</a:t>
            </a:r>
            <a:r>
              <a:rPr lang="de-DE" sz="1200" dirty="0" smtClean="0"/>
              <a:t>, </a:t>
            </a:r>
            <a:r>
              <a:rPr lang="de-DE" sz="1200" dirty="0" err="1" smtClean="0"/>
              <a:t>prout</a:t>
            </a:r>
            <a:r>
              <a:rPr lang="de-DE" sz="1200" dirty="0" smtClean="0"/>
              <a:t> </a:t>
            </a:r>
            <a:r>
              <a:rPr lang="de-DE" sz="1200" dirty="0" err="1" smtClean="0"/>
              <a:t>opus</a:t>
            </a:r>
            <a:r>
              <a:rPr lang="de-DE" sz="1200" dirty="0" smtClean="0"/>
              <a:t> </a:t>
            </a:r>
            <a:r>
              <a:rPr lang="de-DE" sz="1200" dirty="0" err="1" smtClean="0"/>
              <a:t>fuerit</a:t>
            </a:r>
            <a:r>
              <a:rPr lang="de-DE" sz="1200" dirty="0" smtClean="0"/>
              <a:t>, contra </a:t>
            </a:r>
            <a:r>
              <a:rPr lang="de-DE" sz="1200" dirty="0" err="1" smtClean="0"/>
              <a:t>impetus</a:t>
            </a:r>
            <a:r>
              <a:rPr lang="de-DE" sz="1200" dirty="0" smtClean="0"/>
              <a:t> </a:t>
            </a:r>
            <a:r>
              <a:rPr lang="de-DE" sz="1200" dirty="0" err="1" smtClean="0"/>
              <a:t>malignorum</a:t>
            </a:r>
            <a:r>
              <a:rPr lang="de-DE" sz="1200" dirty="0" smtClean="0"/>
              <a:t> </a:t>
            </a:r>
            <a:r>
              <a:rPr lang="de-DE" sz="1200" dirty="0" err="1" smtClean="0"/>
              <a:t>resistere</a:t>
            </a:r>
            <a:r>
              <a:rPr lang="de-DE" sz="1200" dirty="0" smtClean="0"/>
              <a:t>, </a:t>
            </a:r>
            <a:r>
              <a:rPr lang="de-DE" sz="1200" dirty="0" err="1" smtClean="0"/>
              <a:t>iniurias</a:t>
            </a:r>
            <a:r>
              <a:rPr lang="de-DE" sz="1200" dirty="0" smtClean="0"/>
              <a:t> </a:t>
            </a:r>
            <a:r>
              <a:rPr lang="de-DE" sz="1200" dirty="0" err="1" smtClean="0"/>
              <a:t>vindicare</a:t>
            </a:r>
            <a:r>
              <a:rPr lang="de-DE" sz="1200" dirty="0" smtClean="0"/>
              <a:t>, </a:t>
            </a:r>
            <a:r>
              <a:rPr lang="de-DE" sz="1200" dirty="0" err="1" smtClean="0"/>
              <a:t>prestito</a:t>
            </a:r>
            <a:r>
              <a:rPr lang="de-DE" sz="1200" dirty="0" smtClean="0"/>
              <a:t> super </a:t>
            </a:r>
            <a:r>
              <a:rPr lang="de-DE" sz="1200" dirty="0" err="1" smtClean="0"/>
              <a:t>hiis</a:t>
            </a:r>
            <a:r>
              <a:rPr lang="de-DE" sz="1200" dirty="0" smtClean="0"/>
              <a:t> </a:t>
            </a:r>
            <a:r>
              <a:rPr lang="de-DE" sz="1200" dirty="0" err="1" smtClean="0"/>
              <a:t>corporaliter</a:t>
            </a:r>
            <a:r>
              <a:rPr lang="de-DE" sz="1200" dirty="0" smtClean="0"/>
              <a:t> </a:t>
            </a:r>
            <a:r>
              <a:rPr lang="de-DE" sz="1200" dirty="0" err="1" smtClean="0"/>
              <a:t>iuramento</a:t>
            </a:r>
            <a:r>
              <a:rPr lang="de-DE" sz="1200" dirty="0" smtClean="0"/>
              <a:t> </a:t>
            </a:r>
            <a:r>
              <a:rPr lang="de-DE" sz="1200" dirty="0" err="1" smtClean="0"/>
              <a:t>absque</a:t>
            </a:r>
            <a:r>
              <a:rPr lang="de-DE" sz="1200" dirty="0" smtClean="0"/>
              <a:t> </a:t>
            </a:r>
            <a:r>
              <a:rPr lang="de-DE" sz="1200" dirty="0" err="1" smtClean="0"/>
              <a:t>dolo</a:t>
            </a:r>
            <a:r>
              <a:rPr lang="de-DE" sz="1200" dirty="0" smtClean="0"/>
              <a:t> </a:t>
            </a:r>
            <a:r>
              <a:rPr lang="de-DE" sz="1200" dirty="0" err="1" smtClean="0"/>
              <a:t>servandis</a:t>
            </a:r>
            <a:r>
              <a:rPr lang="de-DE" sz="1200" dirty="0" smtClean="0"/>
              <a:t> </a:t>
            </a:r>
            <a:r>
              <a:rPr lang="de-DE" sz="1200" dirty="0" err="1" smtClean="0"/>
              <a:t>antiquam</a:t>
            </a:r>
            <a:r>
              <a:rPr lang="de-DE" sz="1200" dirty="0" smtClean="0"/>
              <a:t> </a:t>
            </a:r>
            <a:r>
              <a:rPr lang="de-DE" sz="1200" dirty="0" err="1" smtClean="0"/>
              <a:t>confederationis</a:t>
            </a:r>
            <a:r>
              <a:rPr lang="de-DE" sz="1200" dirty="0" smtClean="0"/>
              <a:t> </a:t>
            </a:r>
            <a:r>
              <a:rPr lang="de-DE" sz="1200" dirty="0" err="1" smtClean="0"/>
              <a:t>formam</a:t>
            </a:r>
            <a:r>
              <a:rPr lang="de-DE" sz="1200" dirty="0" smtClean="0"/>
              <a:t> </a:t>
            </a:r>
            <a:r>
              <a:rPr lang="de-DE" sz="1200" dirty="0" err="1" smtClean="0"/>
              <a:t>iuramento</a:t>
            </a:r>
            <a:r>
              <a:rPr lang="de-DE" sz="1200" dirty="0" smtClean="0"/>
              <a:t> </a:t>
            </a:r>
            <a:r>
              <a:rPr lang="de-DE" sz="1200" dirty="0" err="1" smtClean="0"/>
              <a:t>vallatam</a:t>
            </a:r>
            <a:r>
              <a:rPr lang="de-DE" sz="1200" dirty="0" smtClean="0"/>
              <a:t> </a:t>
            </a:r>
            <a:r>
              <a:rPr lang="de-DE" sz="1200" dirty="0" err="1" smtClean="0"/>
              <a:t>presentibus</a:t>
            </a:r>
            <a:r>
              <a:rPr lang="de-DE" sz="1200" dirty="0" smtClean="0"/>
              <a:t> </a:t>
            </a:r>
            <a:r>
              <a:rPr lang="de-DE" sz="1200" dirty="0" err="1" smtClean="0"/>
              <a:t>innovando</a:t>
            </a:r>
            <a:r>
              <a:rPr lang="de-DE" sz="1200" dirty="0" smtClean="0"/>
              <a:t>.</a:t>
            </a:r>
            <a:br>
              <a:rPr lang="de-DE" sz="1200" dirty="0" smtClean="0"/>
            </a:br>
            <a:r>
              <a:rPr lang="de-DE" sz="1200" dirty="0" smtClean="0"/>
              <a:t>Ita </a:t>
            </a:r>
            <a:r>
              <a:rPr lang="de-DE" sz="1200" dirty="0" err="1" smtClean="0"/>
              <a:t>tamen</a:t>
            </a:r>
            <a:r>
              <a:rPr lang="de-DE" sz="1200" dirty="0" smtClean="0"/>
              <a:t>, </a:t>
            </a:r>
            <a:r>
              <a:rPr lang="de-DE" sz="1200" dirty="0" err="1" smtClean="0"/>
              <a:t>quod</a:t>
            </a:r>
            <a:r>
              <a:rPr lang="de-DE" sz="1200" dirty="0" smtClean="0"/>
              <a:t> </a:t>
            </a:r>
            <a:r>
              <a:rPr lang="de-DE" sz="1200" dirty="0" err="1" smtClean="0"/>
              <a:t>quilibet</a:t>
            </a:r>
            <a:r>
              <a:rPr lang="de-DE" sz="1200" dirty="0" smtClean="0"/>
              <a:t> homo </a:t>
            </a:r>
            <a:r>
              <a:rPr lang="de-DE" sz="1200" dirty="0" err="1" smtClean="0"/>
              <a:t>iuxta</a:t>
            </a:r>
            <a:r>
              <a:rPr lang="de-DE" sz="1200" dirty="0" smtClean="0"/>
              <a:t> sui </a:t>
            </a:r>
            <a:r>
              <a:rPr lang="de-DE" sz="1200" dirty="0" err="1" smtClean="0"/>
              <a:t>nominis</a:t>
            </a:r>
            <a:r>
              <a:rPr lang="de-DE" sz="1200" dirty="0" smtClean="0"/>
              <a:t> </a:t>
            </a:r>
            <a:r>
              <a:rPr lang="de-DE" sz="1200" dirty="0" err="1" smtClean="0"/>
              <a:t>conditionem</a:t>
            </a:r>
            <a:r>
              <a:rPr lang="de-DE" sz="1200" dirty="0" smtClean="0"/>
              <a:t> </a:t>
            </a:r>
            <a:r>
              <a:rPr lang="de-DE" sz="1200" dirty="0" err="1" smtClean="0"/>
              <a:t>domino</a:t>
            </a:r>
            <a:r>
              <a:rPr lang="de-DE" sz="1200" dirty="0" smtClean="0"/>
              <a:t> </a:t>
            </a:r>
            <a:r>
              <a:rPr lang="de-DE" sz="1200" dirty="0" err="1" smtClean="0"/>
              <a:t>suo</a:t>
            </a:r>
            <a:r>
              <a:rPr lang="de-DE" sz="1200" dirty="0" smtClean="0"/>
              <a:t> </a:t>
            </a:r>
            <a:r>
              <a:rPr lang="de-DE" sz="1200" dirty="0" err="1" smtClean="0"/>
              <a:t>convenienter</a:t>
            </a:r>
            <a:r>
              <a:rPr lang="de-DE" sz="1200" dirty="0" smtClean="0"/>
              <a:t> </a:t>
            </a:r>
            <a:r>
              <a:rPr lang="de-DE" sz="1200" dirty="0" err="1" smtClean="0"/>
              <a:t>subesse</a:t>
            </a:r>
            <a:r>
              <a:rPr lang="de-DE" sz="1200" dirty="0" smtClean="0"/>
              <a:t> </a:t>
            </a:r>
            <a:r>
              <a:rPr lang="de-DE" sz="1200" dirty="0" err="1" smtClean="0"/>
              <a:t>teneatur</a:t>
            </a:r>
            <a:r>
              <a:rPr lang="de-DE" sz="1200" dirty="0" smtClean="0"/>
              <a:t> et </a:t>
            </a:r>
            <a:r>
              <a:rPr lang="de-DE" sz="1200" dirty="0" err="1" smtClean="0"/>
              <a:t>servire</a:t>
            </a:r>
            <a:r>
              <a:rPr lang="de-DE" sz="1200" dirty="0" smtClean="0"/>
              <a:t>. </a:t>
            </a:r>
            <a:br>
              <a:rPr lang="de-DE" sz="1200" dirty="0" smtClean="0"/>
            </a:br>
            <a:r>
              <a:rPr lang="de-DE" sz="1200" dirty="0" err="1" smtClean="0"/>
              <a:t>Communi</a:t>
            </a:r>
            <a:r>
              <a:rPr lang="de-DE" sz="1200" dirty="0" smtClean="0"/>
              <a:t> </a:t>
            </a:r>
            <a:r>
              <a:rPr lang="de-DE" sz="1200" dirty="0" err="1" smtClean="0"/>
              <a:t>etiam</a:t>
            </a:r>
            <a:r>
              <a:rPr lang="de-DE" sz="1200" dirty="0" smtClean="0"/>
              <a:t> </a:t>
            </a:r>
            <a:r>
              <a:rPr lang="de-DE" sz="1200" dirty="0" err="1" smtClean="0"/>
              <a:t>consilio</a:t>
            </a:r>
            <a:r>
              <a:rPr lang="de-DE" sz="1200" dirty="0" smtClean="0"/>
              <a:t> et </a:t>
            </a:r>
            <a:r>
              <a:rPr lang="de-DE" sz="1200" dirty="0" err="1" smtClean="0"/>
              <a:t>favore</a:t>
            </a:r>
            <a:r>
              <a:rPr lang="de-DE" sz="1200" dirty="0" smtClean="0"/>
              <a:t> </a:t>
            </a:r>
            <a:r>
              <a:rPr lang="de-DE" sz="1200" dirty="0" err="1" smtClean="0"/>
              <a:t>unanimi</a:t>
            </a:r>
            <a:r>
              <a:rPr lang="de-DE" sz="1200" dirty="0" smtClean="0"/>
              <a:t> </a:t>
            </a:r>
            <a:r>
              <a:rPr lang="de-DE" sz="1200" dirty="0" err="1" smtClean="0"/>
              <a:t>promisimus</a:t>
            </a:r>
            <a:r>
              <a:rPr lang="de-DE" sz="1200" dirty="0" smtClean="0"/>
              <a:t>, </a:t>
            </a:r>
            <a:r>
              <a:rPr lang="de-DE" sz="1200" dirty="0" err="1" smtClean="0"/>
              <a:t>statuimus</a:t>
            </a:r>
            <a:r>
              <a:rPr lang="de-DE" sz="1200" dirty="0" smtClean="0"/>
              <a:t> </a:t>
            </a:r>
            <a:r>
              <a:rPr lang="de-DE" sz="1200" dirty="0" err="1" smtClean="0"/>
              <a:t>ac</a:t>
            </a:r>
            <a:r>
              <a:rPr lang="de-DE" sz="1200" dirty="0" smtClean="0"/>
              <a:t> </a:t>
            </a:r>
            <a:r>
              <a:rPr lang="de-DE" sz="1200" dirty="0" err="1" smtClean="0"/>
              <a:t>ordinavimus</a:t>
            </a:r>
            <a:r>
              <a:rPr lang="de-DE" sz="1200" dirty="0" smtClean="0"/>
              <a:t>, </a:t>
            </a:r>
            <a:r>
              <a:rPr lang="de-DE" sz="1200" dirty="0" err="1" smtClean="0"/>
              <a:t>ut</a:t>
            </a:r>
            <a:r>
              <a:rPr lang="de-DE" sz="1200" dirty="0" smtClean="0"/>
              <a:t> in </a:t>
            </a:r>
            <a:r>
              <a:rPr lang="de-DE" sz="1200" dirty="0" err="1" smtClean="0"/>
              <a:t>vallibus</a:t>
            </a:r>
            <a:r>
              <a:rPr lang="de-DE" sz="1200" dirty="0" smtClean="0"/>
              <a:t> </a:t>
            </a:r>
            <a:r>
              <a:rPr lang="de-DE" sz="1200" dirty="0" err="1" smtClean="0"/>
              <a:t>prenotatis</a:t>
            </a:r>
            <a:r>
              <a:rPr lang="de-DE" sz="1200" dirty="0" smtClean="0"/>
              <a:t> </a:t>
            </a:r>
            <a:r>
              <a:rPr lang="de-DE" sz="1200" dirty="0" err="1" smtClean="0"/>
              <a:t>nullum</a:t>
            </a:r>
            <a:r>
              <a:rPr lang="de-DE" sz="1200" dirty="0" smtClean="0"/>
              <a:t> </a:t>
            </a:r>
            <a:r>
              <a:rPr lang="de-DE" sz="1200" dirty="0" err="1" smtClean="0"/>
              <a:t>iudicem</a:t>
            </a:r>
            <a:r>
              <a:rPr lang="de-DE" sz="1200" dirty="0" smtClean="0"/>
              <a:t>, </a:t>
            </a:r>
            <a:r>
              <a:rPr lang="de-DE" sz="1200" dirty="0" err="1" smtClean="0"/>
              <a:t>qui</a:t>
            </a:r>
            <a:r>
              <a:rPr lang="de-DE" sz="1200" dirty="0" smtClean="0"/>
              <a:t> </a:t>
            </a:r>
            <a:r>
              <a:rPr lang="de-DE" sz="1200" dirty="0" err="1" smtClean="0"/>
              <a:t>ipsum</a:t>
            </a:r>
            <a:r>
              <a:rPr lang="de-DE" sz="1200" dirty="0" smtClean="0"/>
              <a:t> </a:t>
            </a:r>
            <a:r>
              <a:rPr lang="de-DE" sz="1200" dirty="0" err="1" smtClean="0"/>
              <a:t>officium</a:t>
            </a:r>
            <a:r>
              <a:rPr lang="de-DE" sz="1200" dirty="0" smtClean="0"/>
              <a:t> </a:t>
            </a:r>
            <a:r>
              <a:rPr lang="de-DE" sz="1200" dirty="0" err="1" smtClean="0"/>
              <a:t>aliquo</a:t>
            </a:r>
            <a:r>
              <a:rPr lang="de-DE" sz="1200" dirty="0" smtClean="0"/>
              <a:t> </a:t>
            </a:r>
            <a:r>
              <a:rPr lang="de-DE" sz="1200" dirty="0" err="1" smtClean="0"/>
              <a:t>precio</a:t>
            </a:r>
            <a:r>
              <a:rPr lang="de-DE" sz="1200" dirty="0" smtClean="0"/>
              <a:t> </a:t>
            </a:r>
            <a:r>
              <a:rPr lang="de-DE" sz="1200" dirty="0" err="1" smtClean="0"/>
              <a:t>vel</a:t>
            </a:r>
            <a:r>
              <a:rPr lang="de-DE" sz="1200" dirty="0" smtClean="0"/>
              <a:t> </a:t>
            </a:r>
            <a:r>
              <a:rPr lang="de-DE" sz="1200" dirty="0" err="1" smtClean="0"/>
              <a:t>peccunia</a:t>
            </a:r>
            <a:r>
              <a:rPr lang="de-DE" sz="1200" dirty="0" smtClean="0"/>
              <a:t> </a:t>
            </a:r>
            <a:r>
              <a:rPr lang="de-DE" sz="1200" dirty="0" err="1" smtClean="0"/>
              <a:t>aliqualiter</a:t>
            </a:r>
            <a:r>
              <a:rPr lang="de-DE" sz="1200" dirty="0" smtClean="0"/>
              <a:t> </a:t>
            </a:r>
            <a:r>
              <a:rPr lang="de-DE" sz="1200" dirty="0" err="1" smtClean="0"/>
              <a:t>comparaverit</a:t>
            </a:r>
            <a:r>
              <a:rPr lang="de-DE" sz="1200" dirty="0" smtClean="0"/>
              <a:t> </a:t>
            </a:r>
            <a:r>
              <a:rPr lang="de-DE" sz="1200" dirty="0" err="1" smtClean="0"/>
              <a:t>vel</a:t>
            </a:r>
            <a:r>
              <a:rPr lang="de-DE" sz="1200" dirty="0" smtClean="0"/>
              <a:t> </a:t>
            </a:r>
            <a:r>
              <a:rPr lang="de-DE" sz="1200" dirty="0" err="1" smtClean="0"/>
              <a:t>qui</a:t>
            </a:r>
            <a:r>
              <a:rPr lang="de-DE" sz="1200" dirty="0" smtClean="0"/>
              <a:t> </a:t>
            </a:r>
            <a:r>
              <a:rPr lang="de-DE" sz="1200" dirty="0" err="1" smtClean="0"/>
              <a:t>noster</a:t>
            </a:r>
            <a:r>
              <a:rPr lang="de-DE" sz="1200" dirty="0" smtClean="0"/>
              <a:t> </a:t>
            </a:r>
            <a:r>
              <a:rPr lang="de-DE" sz="1200" dirty="0" err="1" smtClean="0"/>
              <a:t>incola</a:t>
            </a:r>
            <a:r>
              <a:rPr lang="de-DE" sz="1200" dirty="0" smtClean="0"/>
              <a:t> </a:t>
            </a:r>
            <a:r>
              <a:rPr lang="de-DE" sz="1200" dirty="0" err="1" smtClean="0"/>
              <a:t>vel</a:t>
            </a:r>
            <a:r>
              <a:rPr lang="de-DE" sz="1200" dirty="0" smtClean="0"/>
              <a:t> </a:t>
            </a:r>
            <a:r>
              <a:rPr lang="de-DE" sz="1200" dirty="0" err="1" smtClean="0"/>
              <a:t>conprovincialis</a:t>
            </a:r>
            <a:r>
              <a:rPr lang="de-DE" sz="1200" dirty="0" smtClean="0"/>
              <a:t> non </a:t>
            </a:r>
            <a:r>
              <a:rPr lang="de-DE" sz="1200" dirty="0" err="1" smtClean="0"/>
              <a:t>fuerit</a:t>
            </a:r>
            <a:r>
              <a:rPr lang="de-DE" sz="1200" dirty="0" smtClean="0"/>
              <a:t>, </a:t>
            </a:r>
            <a:r>
              <a:rPr lang="de-DE" sz="1200" dirty="0" err="1" smtClean="0"/>
              <a:t>aliquatenus</a:t>
            </a:r>
            <a:r>
              <a:rPr lang="de-DE" sz="1200" dirty="0" smtClean="0"/>
              <a:t> </a:t>
            </a:r>
            <a:r>
              <a:rPr lang="de-DE" sz="1200" dirty="0" err="1" smtClean="0"/>
              <a:t>accipiamus</a:t>
            </a:r>
            <a:r>
              <a:rPr lang="de-DE" sz="1200" dirty="0" smtClean="0"/>
              <a:t> </a:t>
            </a:r>
            <a:r>
              <a:rPr lang="de-DE" sz="1200" dirty="0" err="1" smtClean="0"/>
              <a:t>vel</a:t>
            </a:r>
            <a:r>
              <a:rPr lang="de-DE" sz="1200" dirty="0" smtClean="0"/>
              <a:t> </a:t>
            </a:r>
            <a:r>
              <a:rPr lang="de-DE" sz="1200" dirty="0" err="1" smtClean="0"/>
              <a:t>acceptamus</a:t>
            </a:r>
            <a:r>
              <a:rPr lang="de-DE" sz="1200" dirty="0" smtClean="0"/>
              <a:t>. </a:t>
            </a:r>
            <a:br>
              <a:rPr lang="de-DE" sz="1200" dirty="0" smtClean="0"/>
            </a:br>
            <a:r>
              <a:rPr lang="de-DE" sz="1200" dirty="0" smtClean="0"/>
              <a:t>Si </a:t>
            </a:r>
            <a:r>
              <a:rPr lang="de-DE" sz="1200" dirty="0" err="1" smtClean="0"/>
              <a:t>vero</a:t>
            </a:r>
            <a:r>
              <a:rPr lang="de-DE" sz="1200" dirty="0" smtClean="0"/>
              <a:t> </a:t>
            </a:r>
            <a:r>
              <a:rPr lang="de-DE" sz="1200" dirty="0" err="1" smtClean="0"/>
              <a:t>dissensio</a:t>
            </a:r>
            <a:r>
              <a:rPr lang="de-DE" sz="1200" dirty="0" smtClean="0"/>
              <a:t> </a:t>
            </a:r>
            <a:r>
              <a:rPr lang="de-DE" sz="1200" dirty="0" err="1" smtClean="0"/>
              <a:t>suborta</a:t>
            </a:r>
            <a:r>
              <a:rPr lang="de-DE" sz="1200" dirty="0" smtClean="0"/>
              <a:t> </a:t>
            </a:r>
            <a:r>
              <a:rPr lang="de-DE" sz="1200" dirty="0" err="1" smtClean="0"/>
              <a:t>fuerit</a:t>
            </a:r>
            <a:r>
              <a:rPr lang="de-DE" sz="1200" dirty="0" smtClean="0"/>
              <a:t> </a:t>
            </a:r>
            <a:r>
              <a:rPr lang="de-DE" sz="1200" dirty="0" err="1" smtClean="0"/>
              <a:t>inter</a:t>
            </a:r>
            <a:r>
              <a:rPr lang="de-DE" sz="1200" dirty="0" smtClean="0"/>
              <a:t> </a:t>
            </a:r>
            <a:r>
              <a:rPr lang="de-DE" sz="1200" dirty="0" err="1" smtClean="0"/>
              <a:t>aliquos</a:t>
            </a:r>
            <a:r>
              <a:rPr lang="de-DE" sz="1200" dirty="0" smtClean="0"/>
              <a:t> </a:t>
            </a:r>
            <a:r>
              <a:rPr lang="de-DE" sz="1200" dirty="0" err="1" smtClean="0"/>
              <a:t>conspiratos</a:t>
            </a:r>
            <a:r>
              <a:rPr lang="de-DE" sz="1200" dirty="0" smtClean="0"/>
              <a:t>, </a:t>
            </a:r>
            <a:r>
              <a:rPr lang="de-DE" sz="1200" dirty="0" err="1" smtClean="0"/>
              <a:t>prudenciores</a:t>
            </a:r>
            <a:r>
              <a:rPr lang="de-DE" sz="1200" dirty="0" smtClean="0"/>
              <a:t> de </a:t>
            </a:r>
            <a:r>
              <a:rPr lang="de-DE" sz="1200" dirty="0" err="1" smtClean="0"/>
              <a:t>conspiratis</a:t>
            </a:r>
            <a:r>
              <a:rPr lang="de-DE" sz="1200" dirty="0" smtClean="0"/>
              <a:t> </a:t>
            </a:r>
            <a:r>
              <a:rPr lang="de-DE" sz="1200" dirty="0" err="1" smtClean="0"/>
              <a:t>accedere</a:t>
            </a:r>
            <a:r>
              <a:rPr lang="de-DE" sz="1200" dirty="0" smtClean="0"/>
              <a:t> </a:t>
            </a:r>
            <a:r>
              <a:rPr lang="de-DE" sz="1200" dirty="0" err="1" smtClean="0"/>
              <a:t>debent</a:t>
            </a:r>
            <a:r>
              <a:rPr lang="de-DE" sz="1200" dirty="0" smtClean="0"/>
              <a:t> ad </a:t>
            </a:r>
            <a:r>
              <a:rPr lang="de-DE" sz="1200" dirty="0" err="1" smtClean="0"/>
              <a:t>sopiendam</a:t>
            </a:r>
            <a:r>
              <a:rPr lang="de-DE" sz="1200" dirty="0" smtClean="0"/>
              <a:t> </a:t>
            </a:r>
            <a:r>
              <a:rPr lang="de-DE" sz="1200" dirty="0" err="1" smtClean="0"/>
              <a:t>discordiam</a:t>
            </a:r>
            <a:r>
              <a:rPr lang="de-DE" sz="1200" dirty="0" smtClean="0"/>
              <a:t> </a:t>
            </a:r>
            <a:r>
              <a:rPr lang="de-DE" sz="1200" dirty="0" err="1" smtClean="0"/>
              <a:t>inter</a:t>
            </a:r>
            <a:r>
              <a:rPr lang="de-DE" sz="1200" dirty="0" smtClean="0"/>
              <a:t> </a:t>
            </a:r>
            <a:r>
              <a:rPr lang="de-DE" sz="1200" dirty="0" err="1" smtClean="0"/>
              <a:t>partes</a:t>
            </a:r>
            <a:r>
              <a:rPr lang="de-DE" sz="1200" dirty="0" smtClean="0"/>
              <a:t>, </a:t>
            </a:r>
            <a:r>
              <a:rPr lang="de-DE" sz="1200" dirty="0" err="1" smtClean="0"/>
              <a:t>prout</a:t>
            </a:r>
            <a:r>
              <a:rPr lang="de-DE" sz="1200" dirty="0" smtClean="0"/>
              <a:t> </a:t>
            </a:r>
            <a:r>
              <a:rPr lang="de-DE" sz="1200" dirty="0" err="1" smtClean="0"/>
              <a:t>ipsis</a:t>
            </a:r>
            <a:r>
              <a:rPr lang="de-DE" sz="1200" dirty="0" smtClean="0"/>
              <a:t> </a:t>
            </a:r>
            <a:r>
              <a:rPr lang="de-DE" sz="1200" dirty="0" err="1" smtClean="0"/>
              <a:t>videbitur</a:t>
            </a:r>
            <a:r>
              <a:rPr lang="de-DE" sz="1200" dirty="0" smtClean="0"/>
              <a:t> </a:t>
            </a:r>
            <a:r>
              <a:rPr lang="de-DE" sz="1200" dirty="0" err="1" smtClean="0"/>
              <a:t>expedire</a:t>
            </a:r>
            <a:r>
              <a:rPr lang="de-DE" sz="1200" dirty="0" smtClean="0"/>
              <a:t>, et </a:t>
            </a:r>
            <a:r>
              <a:rPr lang="de-DE" sz="1200" dirty="0" err="1" smtClean="0"/>
              <a:t>que</a:t>
            </a:r>
            <a:r>
              <a:rPr lang="de-DE" sz="1200" dirty="0" smtClean="0"/>
              <a:t> pars </a:t>
            </a:r>
            <a:r>
              <a:rPr lang="de-DE" sz="1200" dirty="0" err="1" smtClean="0"/>
              <a:t>illam</a:t>
            </a:r>
            <a:r>
              <a:rPr lang="de-DE" sz="1200" dirty="0" smtClean="0"/>
              <a:t> </a:t>
            </a:r>
            <a:r>
              <a:rPr lang="de-DE" sz="1200" dirty="0" err="1" smtClean="0"/>
              <a:t>respueret</a:t>
            </a:r>
            <a:r>
              <a:rPr lang="de-DE" sz="1200" dirty="0" smtClean="0"/>
              <a:t> </a:t>
            </a:r>
            <a:r>
              <a:rPr lang="de-DE" sz="1200" dirty="0" err="1" smtClean="0"/>
              <a:t>ordinationem</a:t>
            </a:r>
            <a:r>
              <a:rPr lang="de-DE" sz="1200" dirty="0" smtClean="0"/>
              <a:t>, </a:t>
            </a:r>
            <a:r>
              <a:rPr lang="de-DE" sz="1200" dirty="0" err="1" smtClean="0"/>
              <a:t>alii</a:t>
            </a:r>
            <a:r>
              <a:rPr lang="de-DE" sz="1200" dirty="0" smtClean="0"/>
              <a:t> </a:t>
            </a:r>
            <a:r>
              <a:rPr lang="de-DE" sz="1200" dirty="0" err="1" smtClean="0"/>
              <a:t>contrarii</a:t>
            </a:r>
            <a:r>
              <a:rPr lang="de-DE" sz="1200" dirty="0" smtClean="0"/>
              <a:t> </a:t>
            </a:r>
            <a:r>
              <a:rPr lang="de-DE" sz="1200" dirty="0" err="1" smtClean="0"/>
              <a:t>deberent</a:t>
            </a:r>
            <a:r>
              <a:rPr lang="de-DE" sz="1200" dirty="0" smtClean="0"/>
              <a:t> </a:t>
            </a:r>
            <a:r>
              <a:rPr lang="de-DE" sz="1200" dirty="0" err="1" smtClean="0"/>
              <a:t>fore</a:t>
            </a:r>
            <a:r>
              <a:rPr lang="de-DE" sz="1200" dirty="0" smtClean="0"/>
              <a:t> </a:t>
            </a:r>
            <a:r>
              <a:rPr lang="de-DE" sz="1200" dirty="0" err="1" smtClean="0"/>
              <a:t>conspirati</a:t>
            </a:r>
            <a:r>
              <a:rPr lang="de-DE" sz="1200" dirty="0" smtClean="0"/>
              <a:t>. </a:t>
            </a:r>
            <a:br>
              <a:rPr lang="de-DE" sz="1200" dirty="0" smtClean="0"/>
            </a:br>
            <a:r>
              <a:rPr lang="de-DE" sz="1200" dirty="0" smtClean="0"/>
              <a:t>Super </a:t>
            </a:r>
            <a:r>
              <a:rPr lang="de-DE" sz="1200" dirty="0" err="1" smtClean="0"/>
              <a:t>omnia</a:t>
            </a:r>
            <a:r>
              <a:rPr lang="de-DE" sz="1200" dirty="0" smtClean="0"/>
              <a:t> </a:t>
            </a:r>
            <a:r>
              <a:rPr lang="de-DE" sz="1200" dirty="0" err="1" smtClean="0"/>
              <a:t>autem</a:t>
            </a:r>
            <a:r>
              <a:rPr lang="de-DE" sz="1200" dirty="0" smtClean="0"/>
              <a:t> </a:t>
            </a:r>
            <a:r>
              <a:rPr lang="de-DE" sz="1200" dirty="0" err="1" smtClean="0"/>
              <a:t>inter</a:t>
            </a:r>
            <a:r>
              <a:rPr lang="de-DE" sz="1200" dirty="0" smtClean="0"/>
              <a:t> </a:t>
            </a:r>
            <a:r>
              <a:rPr lang="de-DE" sz="1200" dirty="0" err="1" smtClean="0"/>
              <a:t>ipsos</a:t>
            </a:r>
            <a:r>
              <a:rPr lang="de-DE" sz="1200" dirty="0" smtClean="0"/>
              <a:t> </a:t>
            </a:r>
            <a:r>
              <a:rPr lang="de-DE" sz="1200" dirty="0" err="1" smtClean="0"/>
              <a:t>extitit</a:t>
            </a:r>
            <a:r>
              <a:rPr lang="de-DE" sz="1200" dirty="0" smtClean="0"/>
              <a:t> </a:t>
            </a:r>
            <a:r>
              <a:rPr lang="de-DE" sz="1200" dirty="0" err="1" smtClean="0"/>
              <a:t>statutum</a:t>
            </a:r>
            <a:r>
              <a:rPr lang="de-DE" sz="1200" dirty="0" smtClean="0"/>
              <a:t>, </a:t>
            </a:r>
            <a:r>
              <a:rPr lang="de-DE" sz="1200" dirty="0" err="1" smtClean="0"/>
              <a:t>ut</a:t>
            </a:r>
            <a:r>
              <a:rPr lang="de-DE" sz="1200" dirty="0" smtClean="0"/>
              <a:t>, </a:t>
            </a:r>
            <a:r>
              <a:rPr lang="de-DE" sz="1200" dirty="0" err="1" smtClean="0"/>
              <a:t>qui</a:t>
            </a:r>
            <a:r>
              <a:rPr lang="de-DE" sz="1200" dirty="0" smtClean="0"/>
              <a:t> </a:t>
            </a:r>
            <a:r>
              <a:rPr lang="de-DE" sz="1200" dirty="0" err="1" smtClean="0"/>
              <a:t>alium</a:t>
            </a:r>
            <a:r>
              <a:rPr lang="de-DE" sz="1200" dirty="0" smtClean="0"/>
              <a:t> </a:t>
            </a:r>
            <a:r>
              <a:rPr lang="de-DE" sz="1200" dirty="0" err="1" smtClean="0"/>
              <a:t>fraudulenter</a:t>
            </a:r>
            <a:r>
              <a:rPr lang="de-DE" sz="1200" dirty="0" smtClean="0"/>
              <a:t> et sine culpa </a:t>
            </a:r>
            <a:r>
              <a:rPr lang="de-DE" sz="1200" dirty="0" err="1" smtClean="0"/>
              <a:t>trucidaverit</a:t>
            </a:r>
            <a:r>
              <a:rPr lang="de-DE" sz="1200" dirty="0" smtClean="0"/>
              <a:t>, si </a:t>
            </a:r>
            <a:r>
              <a:rPr lang="de-DE" sz="1200" dirty="0" err="1" smtClean="0"/>
              <a:t>deprehensus</a:t>
            </a:r>
            <a:r>
              <a:rPr lang="de-DE" sz="1200" dirty="0" smtClean="0"/>
              <a:t> </a:t>
            </a:r>
            <a:r>
              <a:rPr lang="de-DE" sz="1200" dirty="0" err="1" smtClean="0"/>
              <a:t>fuerit</a:t>
            </a:r>
            <a:r>
              <a:rPr lang="de-DE" sz="1200" dirty="0" smtClean="0"/>
              <a:t>, </a:t>
            </a:r>
            <a:r>
              <a:rPr lang="de-DE" sz="1200" dirty="0" err="1" smtClean="0"/>
              <a:t>vitam</a:t>
            </a:r>
            <a:r>
              <a:rPr lang="de-DE" sz="1200" dirty="0" smtClean="0"/>
              <a:t> </a:t>
            </a:r>
            <a:r>
              <a:rPr lang="de-DE" sz="1200" dirty="0" err="1" smtClean="0"/>
              <a:t>ammittat</a:t>
            </a:r>
            <a:r>
              <a:rPr lang="de-DE" sz="1200" dirty="0" smtClean="0"/>
              <a:t>, </a:t>
            </a:r>
            <a:r>
              <a:rPr lang="de-DE" sz="1200" dirty="0" err="1" smtClean="0"/>
              <a:t>nisi</a:t>
            </a:r>
            <a:r>
              <a:rPr lang="de-DE" sz="1200" dirty="0" smtClean="0"/>
              <a:t> </a:t>
            </a:r>
            <a:r>
              <a:rPr lang="de-DE" sz="1200" dirty="0" err="1" smtClean="0"/>
              <a:t>suam</a:t>
            </a:r>
            <a:r>
              <a:rPr lang="de-DE" sz="1200" dirty="0" smtClean="0"/>
              <a:t> de </a:t>
            </a:r>
            <a:r>
              <a:rPr lang="de-DE" sz="1200" dirty="0" err="1" smtClean="0"/>
              <a:t>dicto</a:t>
            </a:r>
            <a:r>
              <a:rPr lang="de-DE" sz="1200" dirty="0" smtClean="0"/>
              <a:t> </a:t>
            </a:r>
            <a:r>
              <a:rPr lang="de-DE" sz="1200" dirty="0" err="1" smtClean="0"/>
              <a:t>maleficio</a:t>
            </a:r>
            <a:r>
              <a:rPr lang="de-DE" sz="1200" dirty="0" smtClean="0"/>
              <a:t> </a:t>
            </a:r>
            <a:r>
              <a:rPr lang="de-DE" sz="1200" dirty="0" err="1" smtClean="0"/>
              <a:t>valeat</a:t>
            </a:r>
            <a:r>
              <a:rPr lang="de-DE" sz="1200" dirty="0" smtClean="0"/>
              <a:t> </a:t>
            </a:r>
            <a:r>
              <a:rPr lang="de-DE" sz="1200" dirty="0" err="1" smtClean="0"/>
              <a:t>ostendere</a:t>
            </a:r>
            <a:r>
              <a:rPr lang="de-DE" sz="1200" dirty="0" smtClean="0"/>
              <a:t> </a:t>
            </a:r>
            <a:r>
              <a:rPr lang="de-DE" sz="1200" dirty="0" err="1" smtClean="0"/>
              <a:t>innocenciam</a:t>
            </a:r>
            <a:r>
              <a:rPr lang="de-DE" sz="1200" dirty="0" smtClean="0"/>
              <a:t>, </a:t>
            </a:r>
            <a:r>
              <a:rPr lang="de-DE" sz="1200" dirty="0" err="1" smtClean="0"/>
              <a:t>suis</a:t>
            </a:r>
            <a:r>
              <a:rPr lang="de-DE" sz="1200" dirty="0" smtClean="0"/>
              <a:t> </a:t>
            </a:r>
            <a:r>
              <a:rPr lang="de-DE" sz="1200" dirty="0" err="1" smtClean="0"/>
              <a:t>nefandis</a:t>
            </a:r>
            <a:r>
              <a:rPr lang="de-DE" sz="1200" dirty="0" smtClean="0"/>
              <a:t> </a:t>
            </a:r>
            <a:r>
              <a:rPr lang="de-DE" sz="1200" dirty="0" err="1" smtClean="0"/>
              <a:t>culpis</a:t>
            </a:r>
            <a:r>
              <a:rPr lang="de-DE" sz="1200" dirty="0" smtClean="0"/>
              <a:t> </a:t>
            </a:r>
            <a:r>
              <a:rPr lang="de-DE" sz="1200" dirty="0" err="1" smtClean="0"/>
              <a:t>exigentibus</a:t>
            </a:r>
            <a:r>
              <a:rPr lang="de-DE" sz="1200" dirty="0" smtClean="0"/>
              <a:t>, et si </a:t>
            </a:r>
            <a:r>
              <a:rPr lang="de-DE" sz="1200" dirty="0" err="1" smtClean="0"/>
              <a:t>forsan</a:t>
            </a:r>
            <a:r>
              <a:rPr lang="de-DE" sz="1200" dirty="0" smtClean="0"/>
              <a:t> </a:t>
            </a:r>
            <a:r>
              <a:rPr lang="de-DE" sz="1200" dirty="0" err="1" smtClean="0"/>
              <a:t>discesserit</a:t>
            </a:r>
            <a:r>
              <a:rPr lang="de-DE" sz="1200" dirty="0" smtClean="0"/>
              <a:t>, </a:t>
            </a:r>
            <a:r>
              <a:rPr lang="de-DE" sz="1200" dirty="0" err="1" smtClean="0"/>
              <a:t>numquam</a:t>
            </a:r>
            <a:r>
              <a:rPr lang="de-DE" sz="1200" dirty="0" smtClean="0"/>
              <a:t> </a:t>
            </a:r>
            <a:r>
              <a:rPr lang="de-DE" sz="1200" dirty="0" err="1" smtClean="0"/>
              <a:t>remeare</a:t>
            </a:r>
            <a:r>
              <a:rPr lang="de-DE" sz="1200" dirty="0" smtClean="0"/>
              <a:t> </a:t>
            </a:r>
            <a:r>
              <a:rPr lang="de-DE" sz="1200" dirty="0" err="1" smtClean="0"/>
              <a:t>debet</a:t>
            </a:r>
            <a:r>
              <a:rPr lang="de-DE" sz="1200" dirty="0" smtClean="0"/>
              <a:t>. </a:t>
            </a:r>
            <a:r>
              <a:rPr lang="de-DE" sz="1200" dirty="0" err="1" smtClean="0"/>
              <a:t>Receptatores</a:t>
            </a:r>
            <a:r>
              <a:rPr lang="de-DE" sz="1200" dirty="0" smtClean="0"/>
              <a:t> et </a:t>
            </a:r>
            <a:r>
              <a:rPr lang="de-DE" sz="1200" dirty="0" err="1" smtClean="0"/>
              <a:t>defensores</a:t>
            </a:r>
            <a:r>
              <a:rPr lang="de-DE" sz="1200" dirty="0" smtClean="0"/>
              <a:t> </a:t>
            </a:r>
            <a:r>
              <a:rPr lang="de-DE" sz="1200" dirty="0" err="1" smtClean="0"/>
              <a:t>prefati</a:t>
            </a:r>
            <a:r>
              <a:rPr lang="de-DE" sz="1200" dirty="0" smtClean="0"/>
              <a:t> </a:t>
            </a:r>
            <a:r>
              <a:rPr lang="de-DE" sz="1200" dirty="0" err="1" smtClean="0"/>
              <a:t>malefactoris</a:t>
            </a:r>
            <a:r>
              <a:rPr lang="de-DE" sz="1200" dirty="0" smtClean="0"/>
              <a:t> a </a:t>
            </a:r>
            <a:r>
              <a:rPr lang="de-DE" sz="1200" dirty="0" err="1" smtClean="0"/>
              <a:t>vallibus</a:t>
            </a:r>
            <a:r>
              <a:rPr lang="de-DE" sz="1200" dirty="0" smtClean="0"/>
              <a:t> </a:t>
            </a:r>
            <a:r>
              <a:rPr lang="de-DE" sz="1200" dirty="0" err="1" smtClean="0"/>
              <a:t>segregandi</a:t>
            </a:r>
            <a:r>
              <a:rPr lang="de-DE" sz="1200" dirty="0" smtClean="0"/>
              <a:t> </a:t>
            </a:r>
            <a:r>
              <a:rPr lang="de-DE" sz="1200" dirty="0" err="1" smtClean="0"/>
              <a:t>sunt</a:t>
            </a:r>
            <a:r>
              <a:rPr lang="de-DE" sz="1200" dirty="0" smtClean="0"/>
              <a:t>, </a:t>
            </a:r>
            <a:r>
              <a:rPr lang="de-DE" sz="1200" dirty="0" err="1" smtClean="0"/>
              <a:t>donec</a:t>
            </a:r>
            <a:r>
              <a:rPr lang="de-DE" sz="1200" dirty="0" smtClean="0"/>
              <a:t> a </a:t>
            </a:r>
            <a:r>
              <a:rPr lang="de-DE" sz="1200" dirty="0" err="1" smtClean="0"/>
              <a:t>coniuratis</a:t>
            </a:r>
            <a:r>
              <a:rPr lang="de-DE" sz="1200" dirty="0" smtClean="0"/>
              <a:t> </a:t>
            </a:r>
            <a:r>
              <a:rPr lang="de-DE" sz="1200" dirty="0" err="1" smtClean="0"/>
              <a:t>provide</a:t>
            </a:r>
            <a:r>
              <a:rPr lang="de-DE" sz="1200" dirty="0" smtClean="0"/>
              <a:t> </a:t>
            </a:r>
            <a:r>
              <a:rPr lang="de-DE" sz="1200" dirty="0" err="1" smtClean="0"/>
              <a:t>revocentur</a:t>
            </a:r>
            <a:r>
              <a:rPr lang="de-DE" sz="1200" dirty="0" smtClean="0"/>
              <a:t>. </a:t>
            </a:r>
            <a:br>
              <a:rPr lang="de-DE" sz="1200" dirty="0" smtClean="0"/>
            </a:br>
            <a:r>
              <a:rPr lang="de-DE" sz="1200" dirty="0" smtClean="0"/>
              <a:t>Si </a:t>
            </a:r>
            <a:r>
              <a:rPr lang="de-DE" sz="1200" dirty="0" err="1" smtClean="0"/>
              <a:t>quis</a:t>
            </a:r>
            <a:r>
              <a:rPr lang="de-DE" sz="1200" dirty="0" smtClean="0"/>
              <a:t> </a:t>
            </a:r>
            <a:r>
              <a:rPr lang="de-DE" sz="1200" dirty="0" err="1" smtClean="0"/>
              <a:t>vero</a:t>
            </a:r>
            <a:r>
              <a:rPr lang="de-DE" sz="1200" dirty="0" smtClean="0"/>
              <a:t> </a:t>
            </a:r>
            <a:r>
              <a:rPr lang="de-DE" sz="1200" dirty="0" err="1" smtClean="0"/>
              <a:t>quemquam</a:t>
            </a:r>
            <a:r>
              <a:rPr lang="de-DE" sz="1200" dirty="0" smtClean="0"/>
              <a:t> de </a:t>
            </a:r>
            <a:r>
              <a:rPr lang="de-DE" sz="1200" dirty="0" err="1" smtClean="0"/>
              <a:t>conspiratis</a:t>
            </a:r>
            <a:r>
              <a:rPr lang="de-DE" sz="1200" dirty="0" smtClean="0"/>
              <a:t> die </a:t>
            </a:r>
            <a:r>
              <a:rPr lang="de-DE" sz="1200" dirty="0" err="1" smtClean="0"/>
              <a:t>seu</a:t>
            </a:r>
            <a:r>
              <a:rPr lang="de-DE" sz="1200" dirty="0" smtClean="0"/>
              <a:t> </a:t>
            </a:r>
            <a:r>
              <a:rPr lang="de-DE" sz="1200" dirty="0" err="1" smtClean="0"/>
              <a:t>nocte</a:t>
            </a:r>
            <a:r>
              <a:rPr lang="de-DE" sz="1200" dirty="0" smtClean="0"/>
              <a:t> </a:t>
            </a:r>
            <a:r>
              <a:rPr lang="de-DE" sz="1200" dirty="0" err="1" smtClean="0"/>
              <a:t>silentio</a:t>
            </a:r>
            <a:r>
              <a:rPr lang="de-DE" sz="1200" dirty="0" smtClean="0"/>
              <a:t> </a:t>
            </a:r>
            <a:r>
              <a:rPr lang="de-DE" sz="1200" dirty="0" err="1" smtClean="0"/>
              <a:t>fraudulenter</a:t>
            </a:r>
            <a:r>
              <a:rPr lang="de-DE" sz="1200" dirty="0" smtClean="0"/>
              <a:t> per </a:t>
            </a:r>
            <a:r>
              <a:rPr lang="de-DE" sz="1200" dirty="0" err="1" smtClean="0"/>
              <a:t>incendium</a:t>
            </a:r>
            <a:r>
              <a:rPr lang="de-DE" sz="1200" dirty="0" smtClean="0"/>
              <a:t> </a:t>
            </a:r>
            <a:r>
              <a:rPr lang="de-DE" sz="1200" dirty="0" err="1" smtClean="0"/>
              <a:t>vastaverit</a:t>
            </a:r>
            <a:r>
              <a:rPr lang="de-DE" sz="1200" dirty="0" smtClean="0"/>
              <a:t>, </a:t>
            </a:r>
            <a:r>
              <a:rPr lang="de-DE" sz="1200" dirty="0" err="1" smtClean="0"/>
              <a:t>is</a:t>
            </a:r>
            <a:r>
              <a:rPr lang="de-DE" sz="1200" dirty="0" smtClean="0"/>
              <a:t> </a:t>
            </a:r>
            <a:r>
              <a:rPr lang="de-DE" sz="1200" dirty="0" err="1" smtClean="0"/>
              <a:t>numquam</a:t>
            </a:r>
            <a:r>
              <a:rPr lang="de-DE" sz="1200" dirty="0" smtClean="0"/>
              <a:t> </a:t>
            </a:r>
            <a:r>
              <a:rPr lang="de-DE" sz="1200" dirty="0" err="1" smtClean="0"/>
              <a:t>haberi</a:t>
            </a:r>
            <a:r>
              <a:rPr lang="de-DE" sz="1200" dirty="0" smtClean="0"/>
              <a:t> </a:t>
            </a:r>
            <a:r>
              <a:rPr lang="de-DE" sz="1200" dirty="0" err="1" smtClean="0"/>
              <a:t>debet</a:t>
            </a:r>
            <a:r>
              <a:rPr lang="de-DE" sz="1200" dirty="0" smtClean="0"/>
              <a:t> pro </a:t>
            </a:r>
            <a:r>
              <a:rPr lang="de-DE" sz="1200" dirty="0" err="1" smtClean="0"/>
              <a:t>conprovinciali</a:t>
            </a:r>
            <a:r>
              <a:rPr lang="de-DE" sz="1200" dirty="0" smtClean="0"/>
              <a:t>. Et si </a:t>
            </a:r>
            <a:r>
              <a:rPr lang="de-DE" sz="1200" dirty="0" err="1" smtClean="0"/>
              <a:t>quis</a:t>
            </a:r>
            <a:r>
              <a:rPr lang="de-DE" sz="1200" dirty="0" smtClean="0"/>
              <a:t> </a:t>
            </a:r>
            <a:r>
              <a:rPr lang="de-DE" sz="1200" dirty="0" err="1" smtClean="0"/>
              <a:t>dictum</a:t>
            </a:r>
            <a:r>
              <a:rPr lang="de-DE" sz="1200" dirty="0" smtClean="0"/>
              <a:t> </a:t>
            </a:r>
            <a:r>
              <a:rPr lang="de-DE" sz="1200" dirty="0" err="1" smtClean="0"/>
              <a:t>malefactorem</a:t>
            </a:r>
            <a:r>
              <a:rPr lang="de-DE" sz="1200" dirty="0" smtClean="0"/>
              <a:t> </a:t>
            </a:r>
            <a:r>
              <a:rPr lang="de-DE" sz="1200" dirty="0" err="1" smtClean="0"/>
              <a:t>fovet</a:t>
            </a:r>
            <a:r>
              <a:rPr lang="de-DE" sz="1200" dirty="0" smtClean="0"/>
              <a:t> et </a:t>
            </a:r>
            <a:r>
              <a:rPr lang="de-DE" sz="1200" dirty="0" err="1" smtClean="0"/>
              <a:t>defendit</a:t>
            </a:r>
            <a:r>
              <a:rPr lang="de-DE" sz="1200" dirty="0" smtClean="0"/>
              <a:t> </a:t>
            </a:r>
            <a:r>
              <a:rPr lang="de-DE" sz="1200" dirty="0" err="1" smtClean="0"/>
              <a:t>infra</a:t>
            </a:r>
            <a:r>
              <a:rPr lang="de-DE" sz="1200" dirty="0" smtClean="0"/>
              <a:t> </a:t>
            </a:r>
            <a:r>
              <a:rPr lang="de-DE" sz="1200" dirty="0" err="1" smtClean="0"/>
              <a:t>valles</a:t>
            </a:r>
            <a:r>
              <a:rPr lang="de-DE" sz="1200" dirty="0" smtClean="0"/>
              <a:t>, </a:t>
            </a:r>
            <a:r>
              <a:rPr lang="de-DE" sz="1200" dirty="0" err="1" smtClean="0"/>
              <a:t>satisfactionem</a:t>
            </a:r>
            <a:r>
              <a:rPr lang="de-DE" sz="1200" dirty="0" smtClean="0"/>
              <a:t> </a:t>
            </a:r>
            <a:r>
              <a:rPr lang="de-DE" sz="1200" dirty="0" err="1" smtClean="0"/>
              <a:t>prestare</a:t>
            </a:r>
            <a:r>
              <a:rPr lang="de-DE" sz="1200" dirty="0" smtClean="0"/>
              <a:t> </a:t>
            </a:r>
            <a:r>
              <a:rPr lang="de-DE" sz="1200" dirty="0" err="1" smtClean="0"/>
              <a:t>debet</a:t>
            </a:r>
            <a:r>
              <a:rPr lang="de-DE" sz="1200" dirty="0" smtClean="0"/>
              <a:t> </a:t>
            </a:r>
            <a:r>
              <a:rPr lang="de-DE" sz="1200" dirty="0" err="1" smtClean="0"/>
              <a:t>dampnificato</a:t>
            </a:r>
            <a:r>
              <a:rPr lang="de-DE" sz="1200" dirty="0" smtClean="0"/>
              <a:t>. </a:t>
            </a:r>
            <a:br>
              <a:rPr lang="de-DE" sz="1200" dirty="0" smtClean="0"/>
            </a:br>
            <a:r>
              <a:rPr lang="de-DE" sz="1200" dirty="0" smtClean="0"/>
              <a:t>Ad </a:t>
            </a:r>
            <a:r>
              <a:rPr lang="de-DE" sz="1200" dirty="0" err="1" smtClean="0"/>
              <a:t>hec</a:t>
            </a:r>
            <a:r>
              <a:rPr lang="de-DE" sz="1200" dirty="0" smtClean="0"/>
              <a:t> si </a:t>
            </a:r>
            <a:r>
              <a:rPr lang="de-DE" sz="1200" dirty="0" err="1" smtClean="0"/>
              <a:t>quis</a:t>
            </a:r>
            <a:r>
              <a:rPr lang="de-DE" sz="1200" dirty="0" smtClean="0"/>
              <a:t> de </a:t>
            </a:r>
            <a:r>
              <a:rPr lang="de-DE" sz="1200" dirty="0" err="1" smtClean="0"/>
              <a:t>coniuratis</a:t>
            </a:r>
            <a:r>
              <a:rPr lang="de-DE" sz="1200" dirty="0" smtClean="0"/>
              <a:t> </a:t>
            </a:r>
            <a:r>
              <a:rPr lang="de-DE" sz="1200" dirty="0" err="1" smtClean="0"/>
              <a:t>alium</a:t>
            </a:r>
            <a:r>
              <a:rPr lang="de-DE" sz="1200" dirty="0" smtClean="0"/>
              <a:t> </a:t>
            </a:r>
            <a:r>
              <a:rPr lang="de-DE" sz="1200" dirty="0" err="1" smtClean="0"/>
              <a:t>rebus</a:t>
            </a:r>
            <a:r>
              <a:rPr lang="de-DE" sz="1200" dirty="0" smtClean="0"/>
              <a:t> </a:t>
            </a:r>
            <a:r>
              <a:rPr lang="de-DE" sz="1200" dirty="0" err="1" smtClean="0"/>
              <a:t>spoliaverit</a:t>
            </a:r>
            <a:r>
              <a:rPr lang="de-DE" sz="1200" dirty="0" smtClean="0"/>
              <a:t> </a:t>
            </a:r>
            <a:r>
              <a:rPr lang="de-DE" sz="1200" dirty="0" err="1" smtClean="0"/>
              <a:t>vel</a:t>
            </a:r>
            <a:r>
              <a:rPr lang="de-DE" sz="1200" dirty="0" smtClean="0"/>
              <a:t> </a:t>
            </a:r>
            <a:r>
              <a:rPr lang="de-DE" sz="1200" dirty="0" err="1" smtClean="0"/>
              <a:t>dampnificaverit</a:t>
            </a:r>
            <a:r>
              <a:rPr lang="de-DE" sz="1200" dirty="0" smtClean="0"/>
              <a:t> </a:t>
            </a:r>
            <a:r>
              <a:rPr lang="de-DE" sz="1200" dirty="0" err="1" smtClean="0"/>
              <a:t>qualitercumque</a:t>
            </a:r>
            <a:r>
              <a:rPr lang="de-DE" sz="1200" dirty="0" smtClean="0"/>
              <a:t>, si </a:t>
            </a:r>
            <a:r>
              <a:rPr lang="de-DE" sz="1200" dirty="0" err="1" smtClean="0"/>
              <a:t>res</a:t>
            </a:r>
            <a:r>
              <a:rPr lang="de-DE" sz="1200" dirty="0" smtClean="0"/>
              <a:t> </a:t>
            </a:r>
            <a:r>
              <a:rPr lang="de-DE" sz="1200" dirty="0" err="1" smtClean="0"/>
              <a:t>nocentis</a:t>
            </a:r>
            <a:r>
              <a:rPr lang="de-DE" sz="1200" dirty="0" smtClean="0"/>
              <a:t> </a:t>
            </a:r>
            <a:r>
              <a:rPr lang="de-DE" sz="1200" dirty="0" err="1" smtClean="0"/>
              <a:t>infra</a:t>
            </a:r>
            <a:r>
              <a:rPr lang="de-DE" sz="1200" dirty="0" smtClean="0"/>
              <a:t> </a:t>
            </a:r>
            <a:r>
              <a:rPr lang="de-DE" sz="1200" dirty="0" err="1" smtClean="0"/>
              <a:t>valles</a:t>
            </a:r>
            <a:r>
              <a:rPr lang="de-DE" sz="1200" dirty="0" smtClean="0"/>
              <a:t> </a:t>
            </a:r>
            <a:r>
              <a:rPr lang="de-DE" sz="1200" dirty="0" err="1" smtClean="0"/>
              <a:t>possunt</a:t>
            </a:r>
            <a:r>
              <a:rPr lang="de-DE" sz="1200" dirty="0" smtClean="0"/>
              <a:t> </a:t>
            </a:r>
            <a:r>
              <a:rPr lang="de-DE" sz="1200" dirty="0" err="1" smtClean="0"/>
              <a:t>reperiri</a:t>
            </a:r>
            <a:r>
              <a:rPr lang="de-DE" sz="1200" dirty="0" smtClean="0"/>
              <a:t>, </a:t>
            </a:r>
            <a:r>
              <a:rPr lang="de-DE" sz="1200" dirty="0" err="1" smtClean="0"/>
              <a:t>servari</a:t>
            </a:r>
            <a:r>
              <a:rPr lang="de-DE" sz="1200" dirty="0" smtClean="0"/>
              <a:t> </a:t>
            </a:r>
            <a:r>
              <a:rPr lang="de-DE" sz="1200" dirty="0" err="1" smtClean="0"/>
              <a:t>debent</a:t>
            </a:r>
            <a:r>
              <a:rPr lang="de-DE" sz="1200" dirty="0" smtClean="0"/>
              <a:t> ad </a:t>
            </a:r>
            <a:r>
              <a:rPr lang="de-DE" sz="1200" dirty="0" err="1" smtClean="0"/>
              <a:t>procurandam</a:t>
            </a:r>
            <a:r>
              <a:rPr lang="de-DE" sz="1200" dirty="0" smtClean="0"/>
              <a:t> </a:t>
            </a:r>
            <a:r>
              <a:rPr lang="de-DE" sz="1200" dirty="0" err="1" smtClean="0"/>
              <a:t>secundum</a:t>
            </a:r>
            <a:r>
              <a:rPr lang="de-DE" sz="1200" dirty="0" smtClean="0"/>
              <a:t> </a:t>
            </a:r>
            <a:r>
              <a:rPr lang="de-DE" sz="1200" dirty="0" err="1" smtClean="0"/>
              <a:t>iusticiam</a:t>
            </a:r>
            <a:r>
              <a:rPr lang="de-DE" sz="1200" dirty="0" smtClean="0"/>
              <a:t> </a:t>
            </a:r>
            <a:r>
              <a:rPr lang="de-DE" sz="1200" dirty="0" err="1" smtClean="0"/>
              <a:t>lesis</a:t>
            </a:r>
            <a:r>
              <a:rPr lang="de-DE" sz="1200" dirty="0" smtClean="0"/>
              <a:t> </a:t>
            </a:r>
            <a:r>
              <a:rPr lang="de-DE" sz="1200" dirty="0" err="1" smtClean="0"/>
              <a:t>satisfactionem</a:t>
            </a:r>
            <a:r>
              <a:rPr lang="de-DE" sz="1200" dirty="0" smtClean="0"/>
              <a:t>. </a:t>
            </a:r>
            <a:br>
              <a:rPr lang="de-DE" sz="1200" dirty="0" smtClean="0"/>
            </a:br>
            <a:r>
              <a:rPr lang="de-DE" sz="1200" dirty="0" err="1" smtClean="0"/>
              <a:t>Insuper</a:t>
            </a:r>
            <a:r>
              <a:rPr lang="de-DE" sz="1200" dirty="0" smtClean="0"/>
              <a:t> </a:t>
            </a:r>
            <a:r>
              <a:rPr lang="de-DE" sz="1200" dirty="0" err="1" smtClean="0"/>
              <a:t>nullus</a:t>
            </a:r>
            <a:r>
              <a:rPr lang="de-DE" sz="1200" dirty="0" smtClean="0"/>
              <a:t> </a:t>
            </a:r>
            <a:r>
              <a:rPr lang="de-DE" sz="1200" dirty="0" err="1" smtClean="0"/>
              <a:t>capere</a:t>
            </a:r>
            <a:r>
              <a:rPr lang="de-DE" sz="1200" dirty="0" smtClean="0"/>
              <a:t> </a:t>
            </a:r>
            <a:r>
              <a:rPr lang="de-DE" sz="1200" dirty="0" err="1" smtClean="0"/>
              <a:t>debet</a:t>
            </a:r>
            <a:r>
              <a:rPr lang="de-DE" sz="1200" dirty="0" smtClean="0"/>
              <a:t> </a:t>
            </a:r>
            <a:r>
              <a:rPr lang="de-DE" sz="1200" dirty="0" err="1" smtClean="0"/>
              <a:t>pignus</a:t>
            </a:r>
            <a:r>
              <a:rPr lang="de-DE" sz="1200" dirty="0" smtClean="0"/>
              <a:t> </a:t>
            </a:r>
            <a:r>
              <a:rPr lang="de-DE" sz="1200" dirty="0" err="1" smtClean="0"/>
              <a:t>alterius</a:t>
            </a:r>
            <a:r>
              <a:rPr lang="de-DE" sz="1200" dirty="0" smtClean="0"/>
              <a:t>, </a:t>
            </a:r>
            <a:r>
              <a:rPr lang="de-DE" sz="1200" dirty="0" err="1" smtClean="0"/>
              <a:t>nisi</a:t>
            </a:r>
            <a:r>
              <a:rPr lang="de-DE" sz="1200" dirty="0" smtClean="0"/>
              <a:t> </a:t>
            </a:r>
            <a:r>
              <a:rPr lang="de-DE" sz="1200" dirty="0" err="1" smtClean="0"/>
              <a:t>sit</a:t>
            </a:r>
            <a:r>
              <a:rPr lang="de-DE" sz="1200" dirty="0" smtClean="0"/>
              <a:t> manifeste </a:t>
            </a:r>
            <a:r>
              <a:rPr lang="de-DE" sz="1200" dirty="0" err="1" smtClean="0"/>
              <a:t>debitor</a:t>
            </a:r>
            <a:r>
              <a:rPr lang="de-DE" sz="1200" dirty="0" smtClean="0"/>
              <a:t> </a:t>
            </a:r>
            <a:r>
              <a:rPr lang="de-DE" sz="1200" dirty="0" err="1" smtClean="0"/>
              <a:t>vel</a:t>
            </a:r>
            <a:r>
              <a:rPr lang="de-DE" sz="1200" dirty="0" smtClean="0"/>
              <a:t> </a:t>
            </a:r>
            <a:r>
              <a:rPr lang="de-DE" sz="1200" dirty="0" err="1" smtClean="0"/>
              <a:t>fideiussor</a:t>
            </a:r>
            <a:r>
              <a:rPr lang="de-DE" sz="1200" dirty="0" smtClean="0"/>
              <a:t>, et hoc </a:t>
            </a:r>
            <a:r>
              <a:rPr lang="de-DE" sz="1200" dirty="0" err="1" smtClean="0"/>
              <a:t>tantum</a:t>
            </a:r>
            <a:r>
              <a:rPr lang="de-DE" sz="1200" dirty="0" smtClean="0"/>
              <a:t> </a:t>
            </a:r>
            <a:r>
              <a:rPr lang="de-DE" sz="1200" dirty="0" err="1" smtClean="0"/>
              <a:t>fieri</a:t>
            </a:r>
            <a:r>
              <a:rPr lang="de-DE" sz="1200" dirty="0" smtClean="0"/>
              <a:t> </a:t>
            </a:r>
            <a:r>
              <a:rPr lang="de-DE" sz="1200" dirty="0" err="1" smtClean="0"/>
              <a:t>debet</a:t>
            </a:r>
            <a:r>
              <a:rPr lang="de-DE" sz="1200" dirty="0" smtClean="0"/>
              <a:t> de </a:t>
            </a:r>
            <a:r>
              <a:rPr lang="de-DE" sz="1200" dirty="0" err="1" smtClean="0"/>
              <a:t>licencia</a:t>
            </a:r>
            <a:r>
              <a:rPr lang="de-DE" sz="1200" dirty="0" smtClean="0"/>
              <a:t> sui </a:t>
            </a:r>
            <a:r>
              <a:rPr lang="de-DE" sz="1200" dirty="0" err="1" smtClean="0"/>
              <a:t>iudicis</a:t>
            </a:r>
            <a:r>
              <a:rPr lang="de-DE" sz="1200" dirty="0" smtClean="0"/>
              <a:t> </a:t>
            </a:r>
            <a:r>
              <a:rPr lang="de-DE" sz="1200" dirty="0" err="1" smtClean="0"/>
              <a:t>speciali</a:t>
            </a:r>
            <a:r>
              <a:rPr lang="de-DE" sz="1200" dirty="0" smtClean="0"/>
              <a:t>. </a:t>
            </a:r>
            <a:br>
              <a:rPr lang="de-DE" sz="1200" dirty="0" smtClean="0"/>
            </a:br>
            <a:r>
              <a:rPr lang="de-DE" sz="1200" dirty="0" err="1" smtClean="0"/>
              <a:t>Preter</a:t>
            </a:r>
            <a:r>
              <a:rPr lang="de-DE" sz="1200" dirty="0" smtClean="0"/>
              <a:t> </a:t>
            </a:r>
            <a:r>
              <a:rPr lang="de-DE" sz="1200" dirty="0" err="1" smtClean="0"/>
              <a:t>hec</a:t>
            </a:r>
            <a:r>
              <a:rPr lang="de-DE" sz="1200" dirty="0" smtClean="0"/>
              <a:t> </a:t>
            </a:r>
            <a:r>
              <a:rPr lang="de-DE" sz="1200" dirty="0" err="1" smtClean="0"/>
              <a:t>quilibet</a:t>
            </a:r>
            <a:r>
              <a:rPr lang="de-DE" sz="1200" dirty="0" smtClean="0"/>
              <a:t> </a:t>
            </a:r>
            <a:r>
              <a:rPr lang="de-DE" sz="1200" dirty="0" err="1" smtClean="0"/>
              <a:t>obedire</a:t>
            </a:r>
            <a:r>
              <a:rPr lang="de-DE" sz="1200" dirty="0" smtClean="0"/>
              <a:t> </a:t>
            </a:r>
            <a:r>
              <a:rPr lang="de-DE" sz="1200" dirty="0" err="1" smtClean="0"/>
              <a:t>debet</a:t>
            </a:r>
            <a:r>
              <a:rPr lang="de-DE" sz="1200" dirty="0" smtClean="0"/>
              <a:t> </a:t>
            </a:r>
            <a:r>
              <a:rPr lang="de-DE" sz="1200" dirty="0" err="1" smtClean="0"/>
              <a:t>suo</a:t>
            </a:r>
            <a:r>
              <a:rPr lang="de-DE" sz="1200" dirty="0" smtClean="0"/>
              <a:t> </a:t>
            </a:r>
            <a:r>
              <a:rPr lang="de-DE" sz="1200" dirty="0" err="1" smtClean="0"/>
              <a:t>iudici</a:t>
            </a:r>
            <a:r>
              <a:rPr lang="de-DE" sz="1200" dirty="0" smtClean="0"/>
              <a:t> et </a:t>
            </a:r>
            <a:r>
              <a:rPr lang="de-DE" sz="1200" dirty="0" err="1" smtClean="0"/>
              <a:t>ipsum</a:t>
            </a:r>
            <a:r>
              <a:rPr lang="de-DE" sz="1200" dirty="0" smtClean="0"/>
              <a:t>, si </a:t>
            </a:r>
            <a:r>
              <a:rPr lang="de-DE" sz="1200" dirty="0" err="1" smtClean="0"/>
              <a:t>necesse</a:t>
            </a:r>
            <a:r>
              <a:rPr lang="de-DE" sz="1200" dirty="0" smtClean="0"/>
              <a:t> </a:t>
            </a:r>
            <a:r>
              <a:rPr lang="de-DE" sz="1200" dirty="0" err="1" smtClean="0"/>
              <a:t>fuerit</a:t>
            </a:r>
            <a:r>
              <a:rPr lang="de-DE" sz="1200" dirty="0" smtClean="0"/>
              <a:t>, </a:t>
            </a:r>
            <a:r>
              <a:rPr lang="de-DE" sz="1200" dirty="0" err="1" smtClean="0"/>
              <a:t>iudicem</a:t>
            </a:r>
            <a:r>
              <a:rPr lang="de-DE" sz="1200" dirty="0" smtClean="0"/>
              <a:t> </a:t>
            </a:r>
            <a:r>
              <a:rPr lang="de-DE" sz="1200" dirty="0" err="1" smtClean="0"/>
              <a:t>ostendere</a:t>
            </a:r>
            <a:r>
              <a:rPr lang="de-DE" sz="1200" dirty="0" smtClean="0"/>
              <a:t> </a:t>
            </a:r>
            <a:r>
              <a:rPr lang="de-DE" sz="1200" dirty="0" err="1" smtClean="0"/>
              <a:t>infra</a:t>
            </a:r>
            <a:r>
              <a:rPr lang="de-DE" sz="1200" dirty="0" smtClean="0"/>
              <a:t> [</a:t>
            </a:r>
            <a:r>
              <a:rPr lang="de-DE" sz="1200" dirty="0" err="1" smtClean="0"/>
              <a:t>valles</a:t>
            </a:r>
            <a:r>
              <a:rPr lang="de-DE" sz="1200" dirty="0" smtClean="0"/>
              <a:t>], </a:t>
            </a:r>
            <a:r>
              <a:rPr lang="de-DE" sz="1200" dirty="0" err="1" smtClean="0"/>
              <a:t>sub</a:t>
            </a:r>
            <a:r>
              <a:rPr lang="de-DE" sz="1200" dirty="0" smtClean="0"/>
              <a:t> quo </a:t>
            </a:r>
            <a:r>
              <a:rPr lang="de-DE" sz="1200" dirty="0" err="1" smtClean="0"/>
              <a:t>parere</a:t>
            </a:r>
            <a:r>
              <a:rPr lang="de-DE" sz="1200" dirty="0" smtClean="0"/>
              <a:t> </a:t>
            </a:r>
            <a:r>
              <a:rPr lang="de-DE" sz="1200" dirty="0" err="1" smtClean="0"/>
              <a:t>potius</a:t>
            </a:r>
            <a:r>
              <a:rPr lang="de-DE" sz="1200" dirty="0" smtClean="0"/>
              <a:t> </a:t>
            </a:r>
            <a:r>
              <a:rPr lang="de-DE" sz="1200" dirty="0" err="1" smtClean="0"/>
              <a:t>debeat</a:t>
            </a:r>
            <a:r>
              <a:rPr lang="de-DE" sz="1200" dirty="0" smtClean="0"/>
              <a:t> </a:t>
            </a:r>
            <a:r>
              <a:rPr lang="de-DE" sz="1200" dirty="0" err="1" smtClean="0"/>
              <a:t>iuri</a:t>
            </a:r>
            <a:r>
              <a:rPr lang="de-DE" sz="1200" dirty="0" smtClean="0"/>
              <a:t>. </a:t>
            </a:r>
            <a:br>
              <a:rPr lang="de-DE" sz="1200" dirty="0" smtClean="0"/>
            </a:br>
            <a:r>
              <a:rPr lang="de-DE" sz="1200" dirty="0" smtClean="0"/>
              <a:t>Et si </a:t>
            </a:r>
            <a:r>
              <a:rPr lang="de-DE" sz="1200" dirty="0" err="1" smtClean="0"/>
              <a:t>quis</a:t>
            </a:r>
            <a:r>
              <a:rPr lang="de-DE" sz="1200" dirty="0" smtClean="0"/>
              <a:t> </a:t>
            </a:r>
            <a:r>
              <a:rPr lang="de-DE" sz="1200" dirty="0" err="1" smtClean="0"/>
              <a:t>iudicio</a:t>
            </a:r>
            <a:r>
              <a:rPr lang="de-DE" sz="1200" dirty="0" smtClean="0"/>
              <a:t> </a:t>
            </a:r>
            <a:r>
              <a:rPr lang="de-DE" sz="1200" dirty="0" err="1" smtClean="0"/>
              <a:t>rebellis</a:t>
            </a:r>
            <a:r>
              <a:rPr lang="de-DE" sz="1200" dirty="0" smtClean="0"/>
              <a:t> </a:t>
            </a:r>
            <a:r>
              <a:rPr lang="de-DE" sz="1200" dirty="0" err="1" smtClean="0"/>
              <a:t>exstiterit</a:t>
            </a:r>
            <a:r>
              <a:rPr lang="de-DE" sz="1200" dirty="0" smtClean="0"/>
              <a:t> </a:t>
            </a:r>
            <a:r>
              <a:rPr lang="de-DE" sz="1200" dirty="0" err="1" smtClean="0"/>
              <a:t>ac</a:t>
            </a:r>
            <a:r>
              <a:rPr lang="de-DE" sz="1200" dirty="0" smtClean="0"/>
              <a:t> de </a:t>
            </a:r>
            <a:r>
              <a:rPr lang="de-DE" sz="1200" dirty="0" err="1" smtClean="0"/>
              <a:t>ipsius</a:t>
            </a:r>
            <a:r>
              <a:rPr lang="de-DE" sz="1200" dirty="0" smtClean="0"/>
              <a:t> </a:t>
            </a:r>
            <a:r>
              <a:rPr lang="de-DE" sz="1200" dirty="0" err="1" smtClean="0"/>
              <a:t>pertinatia</a:t>
            </a:r>
            <a:r>
              <a:rPr lang="de-DE" sz="1200" dirty="0" smtClean="0"/>
              <a:t> </a:t>
            </a:r>
            <a:r>
              <a:rPr lang="de-DE" sz="1200" dirty="0" err="1" smtClean="0"/>
              <a:t>quis</a:t>
            </a:r>
            <a:r>
              <a:rPr lang="de-DE" sz="1200" dirty="0" smtClean="0"/>
              <a:t> de </a:t>
            </a:r>
            <a:r>
              <a:rPr lang="de-DE" sz="1200" dirty="0" err="1" smtClean="0"/>
              <a:t>conspiratis</a:t>
            </a:r>
            <a:r>
              <a:rPr lang="de-DE" sz="1200" dirty="0" smtClean="0"/>
              <a:t> </a:t>
            </a:r>
            <a:r>
              <a:rPr lang="de-DE" sz="1200" dirty="0" err="1" smtClean="0"/>
              <a:t>dampnif</a:t>
            </a:r>
            <a:r>
              <a:rPr lang="de-DE" sz="1200" dirty="0" smtClean="0"/>
              <a:t>[i]</a:t>
            </a:r>
            <a:r>
              <a:rPr lang="de-DE" sz="1200" dirty="0" err="1" smtClean="0"/>
              <a:t>catus</a:t>
            </a:r>
            <a:r>
              <a:rPr lang="de-DE" sz="1200" dirty="0" smtClean="0"/>
              <a:t> </a:t>
            </a:r>
            <a:r>
              <a:rPr lang="de-DE" sz="1200" dirty="0" err="1" smtClean="0"/>
              <a:t>fuerit</a:t>
            </a:r>
            <a:r>
              <a:rPr lang="de-DE" sz="1200" dirty="0" smtClean="0"/>
              <a:t>, </a:t>
            </a:r>
            <a:r>
              <a:rPr lang="de-DE" sz="1200" dirty="0" err="1" smtClean="0"/>
              <a:t>predictum</a:t>
            </a:r>
            <a:r>
              <a:rPr lang="de-DE" sz="1200" dirty="0" smtClean="0"/>
              <a:t> </a:t>
            </a:r>
            <a:r>
              <a:rPr lang="de-DE" sz="1200" dirty="0" err="1" smtClean="0"/>
              <a:t>contumacem</a:t>
            </a:r>
            <a:r>
              <a:rPr lang="de-DE" sz="1200" dirty="0" smtClean="0"/>
              <a:t> ad </a:t>
            </a:r>
            <a:r>
              <a:rPr lang="de-DE" sz="1200" dirty="0" err="1" smtClean="0"/>
              <a:t>prestandam</a:t>
            </a:r>
            <a:r>
              <a:rPr lang="de-DE" sz="1200" dirty="0" smtClean="0"/>
              <a:t> </a:t>
            </a:r>
            <a:r>
              <a:rPr lang="de-DE" sz="1200" dirty="0" err="1" smtClean="0"/>
              <a:t>satisfactionem</a:t>
            </a:r>
            <a:r>
              <a:rPr lang="de-DE" sz="1200" dirty="0" smtClean="0"/>
              <a:t> </a:t>
            </a:r>
            <a:r>
              <a:rPr lang="de-DE" sz="1200" dirty="0" err="1" smtClean="0"/>
              <a:t>iurati</a:t>
            </a:r>
            <a:r>
              <a:rPr lang="de-DE" sz="1200" dirty="0" smtClean="0"/>
              <a:t> </a:t>
            </a:r>
            <a:r>
              <a:rPr lang="de-DE" sz="1200" dirty="0" err="1" smtClean="0"/>
              <a:t>conpellere</a:t>
            </a:r>
            <a:r>
              <a:rPr lang="de-DE" sz="1200" dirty="0" smtClean="0"/>
              <a:t> </a:t>
            </a:r>
            <a:r>
              <a:rPr lang="de-DE" sz="1200" dirty="0" err="1" smtClean="0"/>
              <a:t>tenentur</a:t>
            </a:r>
            <a:r>
              <a:rPr lang="de-DE" sz="1200" dirty="0" smtClean="0"/>
              <a:t> </a:t>
            </a:r>
            <a:r>
              <a:rPr lang="de-DE" sz="1200" dirty="0" err="1" smtClean="0"/>
              <a:t>universi</a:t>
            </a:r>
            <a:r>
              <a:rPr lang="de-DE" sz="1200" dirty="0" smtClean="0"/>
              <a:t>. </a:t>
            </a:r>
            <a:br>
              <a:rPr lang="de-DE" sz="1200" dirty="0" smtClean="0"/>
            </a:br>
            <a:r>
              <a:rPr lang="de-DE" sz="1200" dirty="0" smtClean="0"/>
              <a:t>Si </a:t>
            </a:r>
            <a:r>
              <a:rPr lang="de-DE" sz="1200" dirty="0" err="1" smtClean="0"/>
              <a:t>vero</a:t>
            </a:r>
            <a:r>
              <a:rPr lang="de-DE" sz="1200" dirty="0" smtClean="0"/>
              <a:t> </a:t>
            </a:r>
            <a:r>
              <a:rPr lang="de-DE" sz="1200" dirty="0" err="1" smtClean="0"/>
              <a:t>guerra</a:t>
            </a:r>
            <a:r>
              <a:rPr lang="de-DE" sz="1200" dirty="0" smtClean="0"/>
              <a:t> </a:t>
            </a:r>
            <a:r>
              <a:rPr lang="de-DE" sz="1200" dirty="0" err="1" smtClean="0"/>
              <a:t>vel</a:t>
            </a:r>
            <a:r>
              <a:rPr lang="de-DE" sz="1200" dirty="0" smtClean="0"/>
              <a:t> </a:t>
            </a:r>
            <a:r>
              <a:rPr lang="de-DE" sz="1200" dirty="0" err="1" smtClean="0"/>
              <a:t>discordia</a:t>
            </a:r>
            <a:r>
              <a:rPr lang="de-DE" sz="1200" dirty="0" smtClean="0"/>
              <a:t> </a:t>
            </a:r>
            <a:r>
              <a:rPr lang="de-DE" sz="1200" dirty="0" err="1" smtClean="0"/>
              <a:t>inter</a:t>
            </a:r>
            <a:r>
              <a:rPr lang="de-DE" sz="1200" dirty="0" smtClean="0"/>
              <a:t> </a:t>
            </a:r>
            <a:r>
              <a:rPr lang="de-DE" sz="1200" dirty="0" err="1" smtClean="0"/>
              <a:t>aliquos</a:t>
            </a:r>
            <a:r>
              <a:rPr lang="de-DE" sz="1200" dirty="0" smtClean="0"/>
              <a:t> de </a:t>
            </a:r>
            <a:r>
              <a:rPr lang="de-DE" sz="1200" dirty="0" err="1" smtClean="0"/>
              <a:t>conspiratis</a:t>
            </a:r>
            <a:r>
              <a:rPr lang="de-DE" sz="1200" dirty="0" smtClean="0"/>
              <a:t> </a:t>
            </a:r>
            <a:r>
              <a:rPr lang="de-DE" sz="1200" dirty="0" err="1" smtClean="0"/>
              <a:t>suborta</a:t>
            </a:r>
            <a:r>
              <a:rPr lang="de-DE" sz="1200" dirty="0" smtClean="0"/>
              <a:t> </a:t>
            </a:r>
            <a:r>
              <a:rPr lang="de-DE" sz="1200" dirty="0" err="1" smtClean="0"/>
              <a:t>fuerit</a:t>
            </a:r>
            <a:r>
              <a:rPr lang="de-DE" sz="1200" dirty="0" smtClean="0"/>
              <a:t>, si pars </a:t>
            </a:r>
            <a:r>
              <a:rPr lang="de-DE" sz="1200" dirty="0" err="1" smtClean="0"/>
              <a:t>una</a:t>
            </a:r>
            <a:r>
              <a:rPr lang="de-DE" sz="1200" dirty="0" smtClean="0"/>
              <a:t> </a:t>
            </a:r>
            <a:r>
              <a:rPr lang="de-DE" sz="1200" dirty="0" err="1" smtClean="0"/>
              <a:t>litigantium</a:t>
            </a:r>
            <a:r>
              <a:rPr lang="de-DE" sz="1200" dirty="0" smtClean="0"/>
              <a:t> </a:t>
            </a:r>
            <a:r>
              <a:rPr lang="de-DE" sz="1200" dirty="0" err="1" smtClean="0"/>
              <a:t>iusticie</a:t>
            </a:r>
            <a:r>
              <a:rPr lang="de-DE" sz="1200" dirty="0" smtClean="0"/>
              <a:t> </a:t>
            </a:r>
            <a:r>
              <a:rPr lang="de-DE" sz="1200" dirty="0" err="1" smtClean="0"/>
              <a:t>vel</a:t>
            </a:r>
            <a:r>
              <a:rPr lang="de-DE" sz="1200" dirty="0" smtClean="0"/>
              <a:t> </a:t>
            </a:r>
            <a:r>
              <a:rPr lang="de-DE" sz="1200" dirty="0" err="1" smtClean="0"/>
              <a:t>satisfactionis</a:t>
            </a:r>
            <a:r>
              <a:rPr lang="de-DE" sz="1200" dirty="0" smtClean="0"/>
              <a:t> non </a:t>
            </a:r>
            <a:r>
              <a:rPr lang="de-DE" sz="1200" dirty="0" err="1" smtClean="0"/>
              <a:t>curat</a:t>
            </a:r>
            <a:r>
              <a:rPr lang="de-DE" sz="1200" dirty="0" smtClean="0"/>
              <a:t> </a:t>
            </a:r>
            <a:r>
              <a:rPr lang="de-DE" sz="1200" dirty="0" err="1" smtClean="0"/>
              <a:t>recipere</a:t>
            </a:r>
            <a:r>
              <a:rPr lang="de-DE" sz="1200" dirty="0" smtClean="0"/>
              <a:t> </a:t>
            </a:r>
            <a:r>
              <a:rPr lang="de-DE" sz="1200" dirty="0" err="1" smtClean="0"/>
              <a:t>complementum</a:t>
            </a:r>
            <a:r>
              <a:rPr lang="de-DE" sz="1200" dirty="0" smtClean="0"/>
              <a:t>, </a:t>
            </a:r>
            <a:r>
              <a:rPr lang="de-DE" sz="1200" dirty="0" err="1" smtClean="0"/>
              <a:t>reliquam</a:t>
            </a:r>
            <a:r>
              <a:rPr lang="de-DE" sz="1200" dirty="0" smtClean="0"/>
              <a:t> </a:t>
            </a:r>
            <a:r>
              <a:rPr lang="de-DE" sz="1200" dirty="0" err="1" smtClean="0"/>
              <a:t>defendere</a:t>
            </a:r>
            <a:r>
              <a:rPr lang="de-DE" sz="1200" dirty="0" smtClean="0"/>
              <a:t> </a:t>
            </a:r>
            <a:r>
              <a:rPr lang="de-DE" sz="1200" dirty="0" err="1" smtClean="0"/>
              <a:t>tenentur</a:t>
            </a:r>
            <a:r>
              <a:rPr lang="de-DE" sz="1200" dirty="0" smtClean="0"/>
              <a:t> </a:t>
            </a:r>
            <a:r>
              <a:rPr lang="de-DE" sz="1200" dirty="0" err="1" smtClean="0"/>
              <a:t>coniurati</a:t>
            </a:r>
            <a:r>
              <a:rPr lang="de-DE" sz="1200" dirty="0" smtClean="0"/>
              <a:t>. </a:t>
            </a:r>
            <a:br>
              <a:rPr lang="de-DE" sz="1200" dirty="0" smtClean="0"/>
            </a:br>
            <a:r>
              <a:rPr lang="de-DE" sz="1200" dirty="0" err="1" smtClean="0"/>
              <a:t>Suprascriptis</a:t>
            </a:r>
            <a:r>
              <a:rPr lang="de-DE" sz="1200" dirty="0" smtClean="0"/>
              <a:t> </a:t>
            </a:r>
            <a:r>
              <a:rPr lang="de-DE" sz="1200" dirty="0" err="1" smtClean="0"/>
              <a:t>statutis</a:t>
            </a:r>
            <a:r>
              <a:rPr lang="de-DE" sz="1200" dirty="0" smtClean="0"/>
              <a:t> pro </a:t>
            </a:r>
            <a:r>
              <a:rPr lang="de-DE" sz="1200" dirty="0" err="1" smtClean="0"/>
              <a:t>communi</a:t>
            </a:r>
            <a:r>
              <a:rPr lang="de-DE" sz="1200" dirty="0" smtClean="0"/>
              <a:t> </a:t>
            </a:r>
            <a:r>
              <a:rPr lang="de-DE" sz="1200" dirty="0" err="1" smtClean="0"/>
              <a:t>utilitate</a:t>
            </a:r>
            <a:r>
              <a:rPr lang="de-DE" sz="1200" dirty="0" smtClean="0"/>
              <a:t> </a:t>
            </a:r>
            <a:r>
              <a:rPr lang="de-DE" sz="1200" dirty="0" err="1" smtClean="0"/>
              <a:t>salubriter</a:t>
            </a:r>
            <a:r>
              <a:rPr lang="de-DE" sz="1200" dirty="0" smtClean="0"/>
              <a:t> </a:t>
            </a:r>
            <a:r>
              <a:rPr lang="de-DE" sz="1200" dirty="0" err="1" smtClean="0"/>
              <a:t>ordinatis</a:t>
            </a:r>
            <a:r>
              <a:rPr lang="de-DE" sz="1200" dirty="0" smtClean="0"/>
              <a:t> </a:t>
            </a:r>
            <a:r>
              <a:rPr lang="de-DE" sz="1200" dirty="0" err="1" smtClean="0"/>
              <a:t>concedente</a:t>
            </a:r>
            <a:r>
              <a:rPr lang="de-DE" sz="1200" dirty="0" smtClean="0"/>
              <a:t> </a:t>
            </a:r>
            <a:r>
              <a:rPr lang="de-DE" sz="1200" dirty="0" err="1" smtClean="0"/>
              <a:t>domino</a:t>
            </a:r>
            <a:r>
              <a:rPr lang="de-DE" sz="1200" dirty="0" smtClean="0"/>
              <a:t> in </a:t>
            </a:r>
            <a:r>
              <a:rPr lang="de-DE" sz="1200" dirty="0" err="1" smtClean="0"/>
              <a:t>perpetuum</a:t>
            </a:r>
            <a:r>
              <a:rPr lang="de-DE" sz="1200" dirty="0" smtClean="0"/>
              <a:t> </a:t>
            </a:r>
            <a:r>
              <a:rPr lang="de-DE" sz="1200" dirty="0" err="1" smtClean="0"/>
              <a:t>duraturis</a:t>
            </a:r>
            <a:r>
              <a:rPr lang="de-DE" sz="1200" dirty="0" smtClean="0"/>
              <a:t>. </a:t>
            </a:r>
            <a:br>
              <a:rPr lang="de-DE" sz="1200" dirty="0" smtClean="0"/>
            </a:br>
            <a:r>
              <a:rPr lang="de-DE" sz="1200" dirty="0" smtClean="0"/>
              <a:t>In </a:t>
            </a:r>
            <a:r>
              <a:rPr lang="de-DE" sz="1200" dirty="0" err="1" smtClean="0"/>
              <a:t>cuius</a:t>
            </a:r>
            <a:r>
              <a:rPr lang="de-DE" sz="1200" dirty="0" smtClean="0"/>
              <a:t> </a:t>
            </a:r>
            <a:r>
              <a:rPr lang="de-DE" sz="1200" dirty="0" err="1" smtClean="0"/>
              <a:t>facti</a:t>
            </a:r>
            <a:r>
              <a:rPr lang="de-DE" sz="1200" dirty="0" smtClean="0"/>
              <a:t> </a:t>
            </a:r>
            <a:r>
              <a:rPr lang="de-DE" sz="1200" dirty="0" err="1" smtClean="0"/>
              <a:t>evidentiam</a:t>
            </a:r>
            <a:r>
              <a:rPr lang="de-DE" sz="1200" dirty="0" smtClean="0"/>
              <a:t> </a:t>
            </a:r>
            <a:r>
              <a:rPr lang="de-DE" sz="1200" dirty="0" err="1" smtClean="0"/>
              <a:t>presens</a:t>
            </a:r>
            <a:r>
              <a:rPr lang="de-DE" sz="1200" dirty="0" smtClean="0"/>
              <a:t> </a:t>
            </a:r>
            <a:r>
              <a:rPr lang="de-DE" sz="1200" dirty="0" err="1" smtClean="0"/>
              <a:t>instrumentum</a:t>
            </a:r>
            <a:r>
              <a:rPr lang="de-DE" sz="1200" dirty="0" smtClean="0"/>
              <a:t> ad </a:t>
            </a:r>
            <a:r>
              <a:rPr lang="de-DE" sz="1200" dirty="0" err="1" smtClean="0"/>
              <a:t>peti</a:t>
            </a:r>
            <a:r>
              <a:rPr lang="de-DE" sz="1200" dirty="0" smtClean="0"/>
              <a:t>[</a:t>
            </a:r>
            <a:r>
              <a:rPr lang="de-DE" sz="1200" dirty="0" err="1" smtClean="0"/>
              <a:t>ci</a:t>
            </a:r>
            <a:r>
              <a:rPr lang="de-DE" sz="1200" dirty="0" smtClean="0"/>
              <a:t>]</a:t>
            </a:r>
            <a:r>
              <a:rPr lang="de-DE" sz="1200" dirty="0" err="1" smtClean="0"/>
              <a:t>onem</a:t>
            </a:r>
            <a:r>
              <a:rPr lang="de-DE" sz="1200" dirty="0" smtClean="0"/>
              <a:t> </a:t>
            </a:r>
            <a:r>
              <a:rPr lang="de-DE" sz="1200" dirty="0" err="1" smtClean="0"/>
              <a:t>predictorum</a:t>
            </a:r>
            <a:r>
              <a:rPr lang="de-DE" sz="1200" dirty="0" smtClean="0"/>
              <a:t> </a:t>
            </a:r>
            <a:r>
              <a:rPr lang="de-DE" sz="1200" dirty="0" err="1" smtClean="0"/>
              <a:t>confectum</a:t>
            </a:r>
            <a:r>
              <a:rPr lang="de-DE" sz="1200" dirty="0" smtClean="0"/>
              <a:t> </a:t>
            </a:r>
            <a:r>
              <a:rPr lang="de-DE" sz="1200" dirty="0" err="1" smtClean="0"/>
              <a:t>sigillorum</a:t>
            </a:r>
            <a:r>
              <a:rPr lang="de-DE" sz="1200" dirty="0" smtClean="0"/>
              <a:t> </a:t>
            </a:r>
            <a:r>
              <a:rPr lang="de-DE" sz="1200" dirty="0" err="1" smtClean="0"/>
              <a:t>prefatarum</a:t>
            </a:r>
            <a:r>
              <a:rPr lang="de-DE" sz="1200" dirty="0" smtClean="0"/>
              <a:t> </a:t>
            </a:r>
            <a:r>
              <a:rPr lang="de-DE" sz="1200" dirty="0" err="1" smtClean="0"/>
              <a:t>trium</a:t>
            </a:r>
            <a:r>
              <a:rPr lang="de-DE" sz="1200" dirty="0" smtClean="0"/>
              <a:t> </a:t>
            </a:r>
            <a:r>
              <a:rPr lang="de-DE" sz="1200" dirty="0" err="1" smtClean="0"/>
              <a:t>universitatum</a:t>
            </a:r>
            <a:r>
              <a:rPr lang="de-DE" sz="1200" dirty="0" smtClean="0"/>
              <a:t> et </a:t>
            </a:r>
            <a:r>
              <a:rPr lang="de-DE" sz="1200" dirty="0" err="1" smtClean="0"/>
              <a:t>vallium</a:t>
            </a:r>
            <a:r>
              <a:rPr lang="de-DE" sz="1200" dirty="0" smtClean="0"/>
              <a:t> </a:t>
            </a:r>
            <a:r>
              <a:rPr lang="de-DE" sz="1200" dirty="0" err="1" smtClean="0"/>
              <a:t>est</a:t>
            </a:r>
            <a:r>
              <a:rPr lang="de-DE" sz="1200" dirty="0" smtClean="0"/>
              <a:t> </a:t>
            </a:r>
            <a:r>
              <a:rPr lang="de-DE" sz="1200" dirty="0" err="1" smtClean="0"/>
              <a:t>munimine</a:t>
            </a:r>
            <a:r>
              <a:rPr lang="de-DE" sz="1200" dirty="0" smtClean="0"/>
              <a:t> </a:t>
            </a:r>
            <a:r>
              <a:rPr lang="de-DE" sz="1200" dirty="0" err="1" smtClean="0"/>
              <a:t>roboratum</a:t>
            </a:r>
            <a:r>
              <a:rPr lang="de-DE" sz="1200" dirty="0" smtClean="0"/>
              <a:t>. </a:t>
            </a:r>
            <a:br>
              <a:rPr lang="de-DE" sz="1200" dirty="0" smtClean="0"/>
            </a:br>
            <a:r>
              <a:rPr lang="de-DE" sz="1200" dirty="0" err="1" smtClean="0"/>
              <a:t>Actum</a:t>
            </a:r>
            <a:r>
              <a:rPr lang="de-DE" sz="1200" dirty="0" smtClean="0"/>
              <a:t> anno </a:t>
            </a:r>
            <a:r>
              <a:rPr lang="de-DE" sz="1200" dirty="0" err="1" smtClean="0"/>
              <a:t>domini</a:t>
            </a:r>
            <a:r>
              <a:rPr lang="de-DE" sz="1200" dirty="0" smtClean="0"/>
              <a:t> m° cc° </a:t>
            </a:r>
            <a:r>
              <a:rPr lang="de-DE" sz="1200" dirty="0" err="1" smtClean="0"/>
              <a:t>Lxxxx</a:t>
            </a:r>
            <a:r>
              <a:rPr lang="de-DE" sz="1200" dirty="0" smtClean="0"/>
              <a:t>° </a:t>
            </a:r>
            <a:r>
              <a:rPr lang="de-DE" sz="1200" dirty="0" err="1" smtClean="0"/>
              <a:t>primo</a:t>
            </a:r>
            <a:r>
              <a:rPr lang="de-DE" sz="1200" dirty="0" smtClean="0"/>
              <a:t> </a:t>
            </a:r>
            <a:r>
              <a:rPr lang="de-DE" sz="1200" dirty="0" err="1" smtClean="0"/>
              <a:t>incipiente</a:t>
            </a:r>
            <a:r>
              <a:rPr lang="de-DE" sz="1200" dirty="0" smtClean="0"/>
              <a:t> </a:t>
            </a:r>
            <a:r>
              <a:rPr lang="de-DE" sz="1200" dirty="0" err="1" smtClean="0"/>
              <a:t>mense</a:t>
            </a:r>
            <a:r>
              <a:rPr lang="de-DE" sz="1200" dirty="0" smtClean="0"/>
              <a:t> Augusto. </a:t>
            </a:r>
            <a:endParaRPr lang="de-DE" sz="1200" dirty="0"/>
          </a:p>
        </p:txBody>
      </p:sp>
      <p:sp>
        <p:nvSpPr>
          <p:cNvPr id="5" name="Textfeld 4"/>
          <p:cNvSpPr txBox="1"/>
          <p:nvPr/>
        </p:nvSpPr>
        <p:spPr>
          <a:xfrm>
            <a:off x="6094412" y="228600"/>
            <a:ext cx="2843471" cy="341632"/>
          </a:xfrm>
          <a:prstGeom prst="rect">
            <a:avLst/>
          </a:prstGeom>
          <a:noFill/>
        </p:spPr>
        <p:txBody>
          <a:bodyPr wrap="none" rtlCol="0">
            <a:spAutoFit/>
          </a:bodyPr>
          <a:lstStyle/>
          <a:p>
            <a:pPr>
              <a:lnSpc>
                <a:spcPct val="90000"/>
              </a:lnSpc>
            </a:pPr>
            <a:r>
              <a:rPr lang="de-DE" dirty="0" smtClean="0"/>
              <a:t>Uri, Schwyz, Unterwalden</a:t>
            </a:r>
            <a:endParaRPr lang="de-DE" dirty="0"/>
          </a:p>
        </p:txBody>
      </p:sp>
      <p:pic>
        <p:nvPicPr>
          <p:cNvPr id="6" name="Picture 2" descr="File:Flag of Switzerland - 2.svg"/>
          <p:cNvPicPr>
            <a:picLocks noChangeAspect="1" noChangeArrowheads="1"/>
          </p:cNvPicPr>
          <p:nvPr/>
        </p:nvPicPr>
        <p:blipFill>
          <a:blip r:embed="rId2" cstate="print"/>
          <a:srcRect/>
          <a:stretch>
            <a:fillRect/>
          </a:stretch>
        </p:blipFill>
        <p:spPr bwMode="auto">
          <a:xfrm>
            <a:off x="9675812" y="381000"/>
            <a:ext cx="1066800" cy="1066800"/>
          </a:xfrm>
          <a:prstGeom prst="rect">
            <a:avLst/>
          </a:prstGeom>
          <a:noFill/>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p:nvPr>
        </p:nvSpPr>
        <p:spPr/>
        <p:txBody>
          <a:bodyPr/>
          <a:lstStyle/>
          <a:p>
            <a:pPr algn="l" defTabSz="914400">
              <a:lnSpc>
                <a:spcPct val="90000"/>
              </a:lnSpc>
              <a:spcBef>
                <a:spcPct val="0"/>
              </a:spcBef>
              <a:buNone/>
            </a:pPr>
            <a:r>
              <a:rPr lang="de-DE" dirty="0" err="1" smtClean="0">
                <a:solidFill>
                  <a:srgbClr val="164B4F"/>
                </a:solidFill>
                <a:latin typeface="Euphemia"/>
              </a:rPr>
              <a:t>Flyertext</a:t>
            </a:r>
            <a:r>
              <a:rPr lang="de-DE" dirty="0" smtClean="0">
                <a:solidFill>
                  <a:srgbClr val="164B4F"/>
                </a:solidFill>
                <a:latin typeface="Euphemia"/>
              </a:rPr>
              <a:t> auf der Einladung</a:t>
            </a:r>
            <a:endParaRPr lang="de-DE" dirty="0"/>
          </a:p>
        </p:txBody>
      </p:sp>
      <p:sp>
        <p:nvSpPr>
          <p:cNvPr id="14" name="Inhaltsplatzhalter 13"/>
          <p:cNvSpPr>
            <a:spLocks noGrp="1"/>
          </p:cNvSpPr>
          <p:nvPr>
            <p:ph idx="1"/>
          </p:nvPr>
        </p:nvSpPr>
        <p:spPr/>
        <p:txBody>
          <a:bodyPr>
            <a:normAutofit/>
          </a:bodyPr>
          <a:lstStyle/>
          <a:p>
            <a:pPr marL="223845">
              <a:buClr>
                <a:srgbClr val="164B4F"/>
              </a:buClr>
              <a:buNone/>
            </a:pPr>
            <a:r>
              <a:rPr lang="de-DE" dirty="0" smtClean="0"/>
              <a:t>Viele Stimmen in unserem Land behaupten: Die Eröffnungsformel „Im Namen Gottes des Allmächtigen“ in der Präambel der Bundesverfassung sollte weggestrichen werden. </a:t>
            </a:r>
          </a:p>
          <a:p>
            <a:pPr marL="223845">
              <a:buClr>
                <a:srgbClr val="164B4F"/>
              </a:buClr>
              <a:buNone/>
            </a:pPr>
            <a:r>
              <a:rPr lang="de-DE" dirty="0" smtClean="0"/>
              <a:t>Zudem: Der zum Beten und zum Gottvertrauen aufrufende Schweizerpsalm (offizielle Landeshymne) habe ausgedient und müsse ab 2015 durch eine </a:t>
            </a:r>
            <a:r>
              <a:rPr lang="de-DE" dirty="0" err="1" smtClean="0"/>
              <a:t>zeitgemässere</a:t>
            </a:r>
            <a:r>
              <a:rPr lang="de-DE" dirty="0" smtClean="0"/>
              <a:t> Hymne ersetzt werden. </a:t>
            </a:r>
          </a:p>
          <a:p>
            <a:pPr marL="223845">
              <a:buClr>
                <a:srgbClr val="164B4F"/>
              </a:buClr>
              <a:buNone/>
            </a:pPr>
            <a:r>
              <a:rPr lang="de-DE" dirty="0" smtClean="0"/>
              <a:t>Wir fragen: Weshalb soll Gott aus dem Leben des Schweizers ausgeschlossen werden? Welche Folgen hat es, wenn man die christlichen Wurzeln unseres Landes abschneidet? Weshalb sind solche Weichenstellungen im Gang? Was ist der Unterschied zwischen einer Schweiz mit Bibel und einer Schweiz ohne Bibel?</a:t>
            </a:r>
          </a:p>
        </p:txBody>
      </p:sp>
      <p:pic>
        <p:nvPicPr>
          <p:cNvPr id="4" name="Picture 2" descr="File:Flag of Switzerland - 2.svg"/>
          <p:cNvPicPr>
            <a:picLocks noChangeAspect="1" noChangeArrowheads="1"/>
          </p:cNvPicPr>
          <p:nvPr/>
        </p:nvPicPr>
        <p:blipFill>
          <a:blip r:embed="rId2" cstate="print"/>
          <a:srcRect/>
          <a:stretch>
            <a:fillRect/>
          </a:stretch>
        </p:blipFill>
        <p:spPr bwMode="auto">
          <a:xfrm>
            <a:off x="9828212" y="457200"/>
            <a:ext cx="1066800" cy="1066800"/>
          </a:xfrm>
          <a:prstGeom prst="rect">
            <a:avLst/>
          </a:prstGeom>
          <a:noFill/>
        </p:spPr>
      </p:pic>
    </p:spTree>
    <p:extLst>
      <p:ext uri="{BB962C8B-B14F-4D97-AF65-F5344CB8AC3E}">
        <p14:creationId xmlns:p14="http://schemas.microsoft.com/office/powerpoint/2010/main" val="127082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Der Bundesbrief von 1291</a:t>
            </a:r>
            <a:endParaRPr lang="de-DE" dirty="0"/>
          </a:p>
        </p:txBody>
      </p:sp>
      <p:sp>
        <p:nvSpPr>
          <p:cNvPr id="4" name="Inhaltsplatzhalter 3"/>
          <p:cNvSpPr>
            <a:spLocks noGrp="1"/>
          </p:cNvSpPr>
          <p:nvPr>
            <p:ph idx="1"/>
          </p:nvPr>
        </p:nvSpPr>
        <p:spPr/>
        <p:txBody>
          <a:bodyPr>
            <a:normAutofit lnSpcReduction="10000"/>
          </a:bodyPr>
          <a:lstStyle/>
          <a:p>
            <a:r>
              <a:rPr lang="de-DE" dirty="0" smtClean="0"/>
              <a:t>In </a:t>
            </a:r>
            <a:r>
              <a:rPr lang="de-DE" dirty="0" err="1" smtClean="0"/>
              <a:t>nomine</a:t>
            </a:r>
            <a:r>
              <a:rPr lang="de-DE" dirty="0" smtClean="0"/>
              <a:t> DOMINI, Amen. </a:t>
            </a:r>
          </a:p>
          <a:p>
            <a:pPr>
              <a:buNone/>
            </a:pPr>
            <a:r>
              <a:rPr lang="de-DE" dirty="0" smtClean="0">
                <a:solidFill>
                  <a:srgbClr val="0066CC"/>
                </a:solidFill>
              </a:rPr>
              <a:t>= Im Namen des HERRN, Amen.</a:t>
            </a:r>
          </a:p>
          <a:p>
            <a:r>
              <a:rPr lang="it-IT" dirty="0" err="1" smtClean="0"/>
              <a:t>Suprascriptis</a:t>
            </a:r>
            <a:r>
              <a:rPr lang="it-IT" dirty="0" smtClean="0"/>
              <a:t> </a:t>
            </a:r>
            <a:r>
              <a:rPr lang="it-IT" dirty="0" err="1" smtClean="0"/>
              <a:t>statutis</a:t>
            </a:r>
            <a:r>
              <a:rPr lang="it-IT" dirty="0" smtClean="0"/>
              <a:t> pro </a:t>
            </a:r>
            <a:r>
              <a:rPr lang="it-IT" dirty="0" err="1" smtClean="0"/>
              <a:t>communi</a:t>
            </a:r>
            <a:r>
              <a:rPr lang="it-IT" dirty="0" smtClean="0"/>
              <a:t> </a:t>
            </a:r>
            <a:r>
              <a:rPr lang="it-IT" dirty="0" err="1" smtClean="0"/>
              <a:t>utilitate</a:t>
            </a:r>
            <a:r>
              <a:rPr lang="it-IT" dirty="0" smtClean="0"/>
              <a:t> </a:t>
            </a:r>
            <a:r>
              <a:rPr lang="it-IT" dirty="0" err="1" smtClean="0"/>
              <a:t>salubriter</a:t>
            </a:r>
            <a:r>
              <a:rPr lang="it-IT" dirty="0" smtClean="0"/>
              <a:t> </a:t>
            </a:r>
            <a:r>
              <a:rPr lang="it-IT" dirty="0" err="1" smtClean="0"/>
              <a:t>ordinatis</a:t>
            </a:r>
            <a:r>
              <a:rPr lang="it-IT" dirty="0" smtClean="0"/>
              <a:t> concedente DOMINO in </a:t>
            </a:r>
            <a:r>
              <a:rPr lang="it-IT" dirty="0" err="1" smtClean="0"/>
              <a:t>perpetuum</a:t>
            </a:r>
            <a:r>
              <a:rPr lang="it-IT" dirty="0" smtClean="0"/>
              <a:t> </a:t>
            </a:r>
            <a:r>
              <a:rPr lang="it-IT" dirty="0" err="1" smtClean="0"/>
              <a:t>duraturis</a:t>
            </a:r>
            <a:r>
              <a:rPr lang="it-IT" dirty="0" smtClean="0"/>
              <a:t>. </a:t>
            </a:r>
          </a:p>
          <a:p>
            <a:pPr>
              <a:buNone/>
            </a:pPr>
            <a:r>
              <a:rPr lang="it-IT" dirty="0" smtClean="0">
                <a:solidFill>
                  <a:srgbClr val="0066CC"/>
                </a:solidFill>
              </a:rPr>
              <a:t>= </a:t>
            </a:r>
            <a:r>
              <a:rPr lang="de-DE" dirty="0" smtClean="0">
                <a:solidFill>
                  <a:srgbClr val="0066CC"/>
                </a:solidFill>
              </a:rPr>
              <a:t>Diese oben beschriebenen Ordnungen für gemeinsames Wohl und Nutzen sollen, so der HERR will, ewigen Bestand haben. </a:t>
            </a:r>
            <a:r>
              <a:rPr lang="it-IT" dirty="0" smtClean="0"/>
              <a:t/>
            </a:r>
            <a:br>
              <a:rPr lang="it-IT" dirty="0" smtClean="0"/>
            </a:br>
            <a:endParaRPr lang="it-IT" dirty="0" smtClean="0"/>
          </a:p>
          <a:p>
            <a:r>
              <a:rPr lang="it-IT" dirty="0" err="1" smtClean="0"/>
              <a:t>Actum</a:t>
            </a:r>
            <a:r>
              <a:rPr lang="it-IT" dirty="0" smtClean="0"/>
              <a:t> anno DOMINI m°cc°Lxxxx° primo incipiente mense Augusto. </a:t>
            </a:r>
          </a:p>
          <a:p>
            <a:pPr>
              <a:buNone/>
            </a:pPr>
            <a:r>
              <a:rPr lang="it-IT" dirty="0" smtClean="0">
                <a:solidFill>
                  <a:srgbClr val="0066CC"/>
                </a:solidFill>
              </a:rPr>
              <a:t>= </a:t>
            </a:r>
            <a:r>
              <a:rPr lang="it-IT" dirty="0" err="1" smtClean="0">
                <a:solidFill>
                  <a:srgbClr val="0066CC"/>
                </a:solidFill>
              </a:rPr>
              <a:t>Geschehen</a:t>
            </a:r>
            <a:r>
              <a:rPr lang="it-IT" dirty="0" smtClean="0">
                <a:solidFill>
                  <a:srgbClr val="0066CC"/>
                </a:solidFill>
              </a:rPr>
              <a:t> </a:t>
            </a:r>
            <a:r>
              <a:rPr lang="it-IT" dirty="0" err="1" smtClean="0">
                <a:solidFill>
                  <a:srgbClr val="0066CC"/>
                </a:solidFill>
              </a:rPr>
              <a:t>im</a:t>
            </a:r>
            <a:r>
              <a:rPr lang="it-IT" dirty="0" smtClean="0">
                <a:solidFill>
                  <a:srgbClr val="0066CC"/>
                </a:solidFill>
              </a:rPr>
              <a:t> </a:t>
            </a:r>
            <a:r>
              <a:rPr lang="it-IT" dirty="0" err="1" smtClean="0">
                <a:solidFill>
                  <a:srgbClr val="0066CC"/>
                </a:solidFill>
              </a:rPr>
              <a:t>Jahr</a:t>
            </a:r>
            <a:r>
              <a:rPr lang="it-IT" dirty="0" smtClean="0">
                <a:solidFill>
                  <a:srgbClr val="0066CC"/>
                </a:solidFill>
              </a:rPr>
              <a:t> </a:t>
            </a:r>
            <a:r>
              <a:rPr lang="it-IT" dirty="0" err="1" smtClean="0">
                <a:solidFill>
                  <a:srgbClr val="0066CC"/>
                </a:solidFill>
              </a:rPr>
              <a:t>des</a:t>
            </a:r>
            <a:r>
              <a:rPr lang="it-IT" dirty="0" smtClean="0">
                <a:solidFill>
                  <a:srgbClr val="0066CC"/>
                </a:solidFill>
              </a:rPr>
              <a:t> HERRN 1291, </a:t>
            </a:r>
            <a:r>
              <a:rPr lang="it-IT" dirty="0" err="1" smtClean="0">
                <a:solidFill>
                  <a:srgbClr val="0066CC"/>
                </a:solidFill>
              </a:rPr>
              <a:t>am</a:t>
            </a:r>
            <a:r>
              <a:rPr lang="it-IT" dirty="0" smtClean="0">
                <a:solidFill>
                  <a:srgbClr val="0066CC"/>
                </a:solidFill>
              </a:rPr>
              <a:t> </a:t>
            </a:r>
            <a:r>
              <a:rPr lang="it-IT" dirty="0" err="1" smtClean="0">
                <a:solidFill>
                  <a:srgbClr val="0066CC"/>
                </a:solidFill>
              </a:rPr>
              <a:t>Anfang</a:t>
            </a:r>
            <a:r>
              <a:rPr lang="it-IT" dirty="0" smtClean="0">
                <a:solidFill>
                  <a:srgbClr val="0066CC"/>
                </a:solidFill>
              </a:rPr>
              <a:t> </a:t>
            </a:r>
            <a:r>
              <a:rPr lang="it-IT" dirty="0" err="1" smtClean="0">
                <a:solidFill>
                  <a:srgbClr val="0066CC"/>
                </a:solidFill>
              </a:rPr>
              <a:t>des</a:t>
            </a:r>
            <a:r>
              <a:rPr lang="it-IT" dirty="0" smtClean="0">
                <a:solidFill>
                  <a:srgbClr val="0066CC"/>
                </a:solidFill>
              </a:rPr>
              <a:t> </a:t>
            </a:r>
            <a:r>
              <a:rPr lang="it-IT" dirty="0" err="1" smtClean="0">
                <a:solidFill>
                  <a:srgbClr val="0066CC"/>
                </a:solidFill>
              </a:rPr>
              <a:t>Monats</a:t>
            </a:r>
            <a:r>
              <a:rPr lang="it-IT" dirty="0" smtClean="0">
                <a:solidFill>
                  <a:srgbClr val="0066CC"/>
                </a:solidFill>
              </a:rPr>
              <a:t> August.</a:t>
            </a:r>
            <a:br>
              <a:rPr lang="it-IT" dirty="0" smtClean="0">
                <a:solidFill>
                  <a:srgbClr val="0066CC"/>
                </a:solidFill>
              </a:rPr>
            </a:br>
            <a:endParaRPr lang="de-DE" dirty="0" smtClean="0">
              <a:solidFill>
                <a:srgbClr val="0066CC"/>
              </a:solidFill>
            </a:endParaRPr>
          </a:p>
          <a:p>
            <a:endParaRPr lang="de-DE" dirty="0"/>
          </a:p>
        </p:txBody>
      </p:sp>
      <p:pic>
        <p:nvPicPr>
          <p:cNvPr id="5" name="Picture 2" descr="File:Flag of Switzerland - 2.svg"/>
          <p:cNvPicPr>
            <a:picLocks noChangeAspect="1" noChangeArrowheads="1"/>
          </p:cNvPicPr>
          <p:nvPr/>
        </p:nvPicPr>
        <p:blipFill>
          <a:blip r:embed="rId2" cstate="print"/>
          <a:srcRect/>
          <a:stretch>
            <a:fillRect/>
          </a:stretch>
        </p:blipFill>
        <p:spPr bwMode="auto">
          <a:xfrm>
            <a:off x="9828212" y="457200"/>
            <a:ext cx="1066800" cy="1066800"/>
          </a:xfrm>
          <a:prstGeom prst="rect">
            <a:avLst/>
          </a:prstGeom>
          <a:noFill/>
        </p:spPr>
      </p:pic>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Der Bundesbrief von 1291</a:t>
            </a:r>
            <a:endParaRPr lang="de-DE" dirty="0"/>
          </a:p>
        </p:txBody>
      </p:sp>
      <p:sp>
        <p:nvSpPr>
          <p:cNvPr id="4" name="Inhaltsplatzhalter 3"/>
          <p:cNvSpPr>
            <a:spLocks noGrp="1"/>
          </p:cNvSpPr>
          <p:nvPr>
            <p:ph idx="1"/>
          </p:nvPr>
        </p:nvSpPr>
        <p:spPr/>
        <p:txBody>
          <a:bodyPr/>
          <a:lstStyle/>
          <a:p>
            <a:r>
              <a:rPr lang="de-DE" dirty="0" smtClean="0"/>
              <a:t>In </a:t>
            </a:r>
            <a:r>
              <a:rPr lang="de-DE" dirty="0" err="1" smtClean="0"/>
              <a:t>nomine</a:t>
            </a:r>
            <a:r>
              <a:rPr lang="de-DE" dirty="0" smtClean="0"/>
              <a:t> DOMINI, Amen.</a:t>
            </a:r>
          </a:p>
          <a:p>
            <a:r>
              <a:rPr lang="it-IT" dirty="0" err="1" smtClean="0"/>
              <a:t>Suprascriptis</a:t>
            </a:r>
            <a:r>
              <a:rPr lang="it-IT" dirty="0" smtClean="0"/>
              <a:t> </a:t>
            </a:r>
            <a:r>
              <a:rPr lang="it-IT" dirty="0" err="1" smtClean="0"/>
              <a:t>statutis</a:t>
            </a:r>
            <a:r>
              <a:rPr lang="it-IT" dirty="0" smtClean="0"/>
              <a:t> pro </a:t>
            </a:r>
            <a:r>
              <a:rPr lang="it-IT" dirty="0" err="1" smtClean="0"/>
              <a:t>communi</a:t>
            </a:r>
            <a:r>
              <a:rPr lang="it-IT" dirty="0" smtClean="0"/>
              <a:t> </a:t>
            </a:r>
            <a:r>
              <a:rPr lang="it-IT" dirty="0" err="1" smtClean="0"/>
              <a:t>utilitate</a:t>
            </a:r>
            <a:r>
              <a:rPr lang="it-IT" dirty="0" smtClean="0"/>
              <a:t> </a:t>
            </a:r>
            <a:r>
              <a:rPr lang="it-IT" dirty="0" err="1" smtClean="0"/>
              <a:t>salubriter</a:t>
            </a:r>
            <a:r>
              <a:rPr lang="it-IT" dirty="0" smtClean="0"/>
              <a:t> </a:t>
            </a:r>
            <a:r>
              <a:rPr lang="it-IT" dirty="0" err="1" smtClean="0"/>
              <a:t>ordinatis</a:t>
            </a:r>
            <a:r>
              <a:rPr lang="it-IT" dirty="0" smtClean="0"/>
              <a:t> concedente DOMINO in </a:t>
            </a:r>
            <a:r>
              <a:rPr lang="it-IT" dirty="0" err="1" smtClean="0"/>
              <a:t>perpetuum</a:t>
            </a:r>
            <a:r>
              <a:rPr lang="it-IT" dirty="0" smtClean="0"/>
              <a:t> </a:t>
            </a:r>
            <a:r>
              <a:rPr lang="it-IT" dirty="0" err="1" smtClean="0"/>
              <a:t>duraturis</a:t>
            </a:r>
            <a:r>
              <a:rPr lang="it-IT" dirty="0" smtClean="0"/>
              <a:t>. </a:t>
            </a:r>
          </a:p>
          <a:p>
            <a:r>
              <a:rPr lang="it-IT" dirty="0" err="1" smtClean="0"/>
              <a:t>Actum</a:t>
            </a:r>
            <a:r>
              <a:rPr lang="it-IT" dirty="0" smtClean="0"/>
              <a:t> anno DOMINI m°cc°Lxxxx° primo incipiente mense Augusto. </a:t>
            </a:r>
            <a:br>
              <a:rPr lang="it-IT" dirty="0" smtClean="0"/>
            </a:br>
            <a:endParaRPr lang="de-DE" dirty="0" smtClean="0"/>
          </a:p>
          <a:p>
            <a:endParaRPr lang="de-DE" dirty="0"/>
          </a:p>
        </p:txBody>
      </p:sp>
      <p:sp>
        <p:nvSpPr>
          <p:cNvPr id="5" name="Textfeld 4"/>
          <p:cNvSpPr txBox="1"/>
          <p:nvPr/>
        </p:nvSpPr>
        <p:spPr>
          <a:xfrm>
            <a:off x="1141412" y="4343400"/>
            <a:ext cx="10439400" cy="2086725"/>
          </a:xfrm>
          <a:prstGeom prst="rect">
            <a:avLst/>
          </a:prstGeom>
          <a:noFill/>
        </p:spPr>
        <p:txBody>
          <a:bodyPr wrap="square" rtlCol="0">
            <a:spAutoFit/>
          </a:bodyPr>
          <a:lstStyle/>
          <a:p>
            <a:pPr>
              <a:lnSpc>
                <a:spcPct val="90000"/>
              </a:lnSpc>
            </a:pPr>
            <a:r>
              <a:rPr lang="de-DE" dirty="0" smtClean="0"/>
              <a:t>Staatsrechtler Prof. Dr. </a:t>
            </a:r>
            <a:r>
              <a:rPr lang="de-DE" dirty="0" err="1" smtClean="0"/>
              <a:t>mult</a:t>
            </a:r>
            <a:r>
              <a:rPr lang="de-DE" dirty="0" smtClean="0"/>
              <a:t>. Werner </a:t>
            </a:r>
            <a:r>
              <a:rPr lang="de-DE" dirty="0" err="1" smtClean="0"/>
              <a:t>Kägi</a:t>
            </a:r>
            <a:r>
              <a:rPr lang="de-DE" dirty="0" smtClean="0"/>
              <a:t> (1909 – 2005) zum 1. Satz der Verfassung:</a:t>
            </a:r>
          </a:p>
          <a:p>
            <a:pPr>
              <a:lnSpc>
                <a:spcPct val="90000"/>
              </a:lnSpc>
            </a:pPr>
            <a:endParaRPr lang="de-DE" dirty="0" smtClean="0"/>
          </a:p>
          <a:p>
            <a:pPr>
              <a:lnSpc>
                <a:spcPct val="90000"/>
              </a:lnSpc>
              <a:buFont typeface="Arial" pitchFamily="34" charset="0"/>
              <a:buChar char="•"/>
            </a:pPr>
            <a:r>
              <a:rPr lang="de-DE" dirty="0" smtClean="0"/>
              <a:t> Fundamentalnorm  unserer Verfassung</a:t>
            </a:r>
          </a:p>
          <a:p>
            <a:pPr>
              <a:lnSpc>
                <a:spcPct val="90000"/>
              </a:lnSpc>
              <a:buFont typeface="Arial" pitchFamily="34" charset="0"/>
              <a:buChar char="•"/>
            </a:pPr>
            <a:endParaRPr lang="de-DE" dirty="0" smtClean="0"/>
          </a:p>
          <a:p>
            <a:pPr>
              <a:lnSpc>
                <a:spcPct val="90000"/>
              </a:lnSpc>
              <a:buFont typeface="Arial" pitchFamily="34" charset="0"/>
              <a:buChar char="•"/>
            </a:pPr>
            <a:r>
              <a:rPr lang="de-DE" dirty="0" smtClean="0"/>
              <a:t> = wichtigster Satz, der alle folgenden Bestimmungen an den richtigen Ort setzt</a:t>
            </a:r>
          </a:p>
          <a:p>
            <a:pPr>
              <a:lnSpc>
                <a:spcPct val="90000"/>
              </a:lnSpc>
              <a:buFont typeface="Arial" pitchFamily="34" charset="0"/>
              <a:buChar char="•"/>
            </a:pPr>
            <a:endParaRPr lang="de-DE" dirty="0" smtClean="0"/>
          </a:p>
          <a:p>
            <a:pPr>
              <a:lnSpc>
                <a:spcPct val="90000"/>
              </a:lnSpc>
              <a:buFont typeface="Arial" pitchFamily="34" charset="0"/>
              <a:buChar char="•"/>
            </a:pPr>
            <a:r>
              <a:rPr lang="de-DE" dirty="0" smtClean="0"/>
              <a:t> Für die Zukunft der CH sei es entscheidend, ob diese Grundnorm in ihrem umfassenden Anspruch in weiten Kreisen der Bevölkerung wieder lebendig wird.</a:t>
            </a:r>
            <a:endParaRPr lang="de-DE" dirty="0"/>
          </a:p>
        </p:txBody>
      </p:sp>
      <p:pic>
        <p:nvPicPr>
          <p:cNvPr id="6" name="Picture 2" descr="File:Flag of Switzerland - 2.svg"/>
          <p:cNvPicPr>
            <a:picLocks noChangeAspect="1" noChangeArrowheads="1"/>
          </p:cNvPicPr>
          <p:nvPr/>
        </p:nvPicPr>
        <p:blipFill>
          <a:blip r:embed="rId2" cstate="print"/>
          <a:srcRect/>
          <a:stretch>
            <a:fillRect/>
          </a:stretch>
        </p:blipFill>
        <p:spPr bwMode="auto">
          <a:xfrm>
            <a:off x="9828212" y="457200"/>
            <a:ext cx="1066800" cy="1066800"/>
          </a:xfrm>
          <a:prstGeom prst="rect">
            <a:avLst/>
          </a:prstGeom>
          <a:noFill/>
        </p:spPr>
      </p:pic>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Sprüche 14,34</a:t>
            </a:r>
            <a:endParaRPr lang="de-DE" dirty="0"/>
          </a:p>
        </p:txBody>
      </p:sp>
      <p:sp>
        <p:nvSpPr>
          <p:cNvPr id="3" name="Inhaltsplatzhalter 2"/>
          <p:cNvSpPr>
            <a:spLocks noGrp="1"/>
          </p:cNvSpPr>
          <p:nvPr>
            <p:ph idx="1"/>
          </p:nvPr>
        </p:nvSpPr>
        <p:spPr>
          <a:xfrm>
            <a:off x="1293813" y="2743200"/>
            <a:ext cx="9601200" cy="3429000"/>
          </a:xfrm>
        </p:spPr>
        <p:txBody>
          <a:bodyPr>
            <a:normAutofit/>
          </a:bodyPr>
          <a:lstStyle/>
          <a:p>
            <a:pPr>
              <a:buNone/>
            </a:pPr>
            <a:r>
              <a:rPr lang="de-DE" sz="4400" dirty="0" smtClean="0">
                <a:solidFill>
                  <a:srgbClr val="0066CC"/>
                </a:solidFill>
                <a:effectLst>
                  <a:outerShdw blurRad="38100" dist="38100" dir="2700000" algn="tl">
                    <a:srgbClr val="000000">
                      <a:alpha val="43137"/>
                    </a:srgbClr>
                  </a:outerShdw>
                </a:effectLst>
              </a:rPr>
              <a:t>Gerechtigkeit erhöht eine Nation,</a:t>
            </a:r>
          </a:p>
          <a:p>
            <a:pPr>
              <a:buNone/>
            </a:pPr>
            <a:r>
              <a:rPr lang="de-DE" sz="4400" dirty="0" smtClean="0">
                <a:solidFill>
                  <a:srgbClr val="0066CC"/>
                </a:solidFill>
                <a:effectLst>
                  <a:outerShdw blurRad="38100" dist="38100" dir="2700000" algn="tl">
                    <a:srgbClr val="000000">
                      <a:alpha val="43137"/>
                    </a:srgbClr>
                  </a:outerShdw>
                </a:effectLst>
              </a:rPr>
              <a:t>aber Sünde ist der Völker Schande.</a:t>
            </a:r>
            <a:endParaRPr lang="de-DE" sz="4400" dirty="0">
              <a:solidFill>
                <a:srgbClr val="0066CC"/>
              </a:solidFill>
              <a:effectLst>
                <a:outerShdw blurRad="38100" dist="38100" dir="2700000" algn="tl">
                  <a:srgbClr val="000000">
                    <a:alpha val="43137"/>
                  </a:srgbClr>
                </a:outerShdw>
              </a:effectLst>
            </a:endParaRPr>
          </a:p>
        </p:txBody>
      </p:sp>
      <p:pic>
        <p:nvPicPr>
          <p:cNvPr id="4" name="Picture 2" descr="C:\Users\Roger\Pictures\PictureProject\0010\DSCN8326.JPG"/>
          <p:cNvPicPr>
            <a:picLocks noChangeAspect="1" noChangeArrowheads="1"/>
          </p:cNvPicPr>
          <p:nvPr/>
        </p:nvPicPr>
        <p:blipFill>
          <a:blip r:embed="rId2" cstate="print"/>
          <a:srcRect/>
          <a:stretch>
            <a:fillRect/>
          </a:stretch>
        </p:blipFill>
        <p:spPr bwMode="auto">
          <a:xfrm>
            <a:off x="9447212" y="228600"/>
            <a:ext cx="2373053" cy="178228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Beispiel Haiti</a:t>
            </a:r>
            <a:endParaRPr lang="de-DE" dirty="0"/>
          </a:p>
        </p:txBody>
      </p:sp>
      <p:sp>
        <p:nvSpPr>
          <p:cNvPr id="3" name="Inhaltsplatzhalter 2"/>
          <p:cNvSpPr>
            <a:spLocks noGrp="1"/>
          </p:cNvSpPr>
          <p:nvPr>
            <p:ph idx="1"/>
          </p:nvPr>
        </p:nvSpPr>
        <p:spPr/>
        <p:txBody>
          <a:bodyPr/>
          <a:lstStyle/>
          <a:p>
            <a:r>
              <a:rPr lang="de-DE" dirty="0" smtClean="0"/>
              <a:t>ärmstes Land der westlichen Welt</a:t>
            </a:r>
          </a:p>
          <a:p>
            <a:r>
              <a:rPr lang="de-DE" dirty="0" smtClean="0"/>
              <a:t>Lebenserwartung: 53 Jahre</a:t>
            </a:r>
          </a:p>
          <a:p>
            <a:r>
              <a:rPr lang="de-DE" dirty="0" smtClean="0"/>
              <a:t>Kindersterblichkeit: 12,3 %</a:t>
            </a:r>
          </a:p>
          <a:p>
            <a:r>
              <a:rPr lang="de-DE" dirty="0" smtClean="0"/>
              <a:t>Jeder 2. Haitianer ist Analphabet.</a:t>
            </a:r>
          </a:p>
          <a:p>
            <a:r>
              <a:rPr lang="de-DE" dirty="0" smtClean="0"/>
              <a:t>14. August 1791 durch Sklaven an Satan geweiht</a:t>
            </a:r>
          </a:p>
          <a:p>
            <a:r>
              <a:rPr lang="de-DE" dirty="0" smtClean="0"/>
              <a:t>Nach langer Revolte gegen Frankreich: frei seit 1. Januar 1804</a:t>
            </a:r>
          </a:p>
          <a:p>
            <a:r>
              <a:rPr lang="de-DE" dirty="0" smtClean="0"/>
              <a:t>März 2003: Voodoo-Kult = 2. Staatsreligion</a:t>
            </a:r>
          </a:p>
          <a:p>
            <a:r>
              <a:rPr lang="de-DE" dirty="0" smtClean="0"/>
              <a:t>August 2003: Erneuerung der Weihe an Satan</a:t>
            </a:r>
          </a:p>
          <a:p>
            <a:endParaRPr lang="de-DE" dirty="0" smtClean="0"/>
          </a:p>
          <a:p>
            <a:endParaRPr lang="de-DE" dirty="0"/>
          </a:p>
        </p:txBody>
      </p:sp>
      <p:pic>
        <p:nvPicPr>
          <p:cNvPr id="34818" name="Picture 2" descr="File:2010 haiti shake map.jpg"/>
          <p:cNvPicPr>
            <a:picLocks noChangeAspect="1" noChangeArrowheads="1"/>
          </p:cNvPicPr>
          <p:nvPr/>
        </p:nvPicPr>
        <p:blipFill>
          <a:blip r:embed="rId2" cstate="print"/>
          <a:srcRect l="6134" t="7127" r="4921" b="21598"/>
          <a:stretch>
            <a:fillRect/>
          </a:stretch>
        </p:blipFill>
        <p:spPr bwMode="auto">
          <a:xfrm>
            <a:off x="8990012" y="457200"/>
            <a:ext cx="2514600" cy="2601310"/>
          </a:xfrm>
          <a:prstGeom prst="rect">
            <a:avLst/>
          </a:prstGeom>
          <a:noFill/>
        </p:spPr>
      </p:pic>
      <p:sp>
        <p:nvSpPr>
          <p:cNvPr id="5" name="Textfeld 4"/>
          <p:cNvSpPr txBox="1"/>
          <p:nvPr/>
        </p:nvSpPr>
        <p:spPr>
          <a:xfrm>
            <a:off x="11047412" y="457200"/>
            <a:ext cx="385042" cy="258532"/>
          </a:xfrm>
          <a:prstGeom prst="rect">
            <a:avLst/>
          </a:prstGeom>
          <a:noFill/>
        </p:spPr>
        <p:txBody>
          <a:bodyPr wrap="none" rtlCol="0">
            <a:spAutoFit/>
          </a:bodyPr>
          <a:lstStyle/>
          <a:p>
            <a:pPr>
              <a:lnSpc>
                <a:spcPct val="90000"/>
              </a:lnSpc>
            </a:pPr>
            <a:r>
              <a:rPr lang="de-DE" sz="1200" dirty="0" smtClean="0"/>
              <a:t>US</a:t>
            </a:r>
            <a:endParaRPr lang="de-DE" sz="12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3813" y="381000"/>
            <a:ext cx="9601200" cy="990600"/>
          </a:xfrm>
        </p:spPr>
        <p:txBody>
          <a:bodyPr/>
          <a:lstStyle/>
          <a:p>
            <a:r>
              <a:rPr lang="de-DE" dirty="0" smtClean="0"/>
              <a:t>Haiti 2010: Erdbeben mit </a:t>
            </a:r>
            <a:r>
              <a:rPr lang="de-DE" dirty="0" smtClean="0">
                <a:solidFill>
                  <a:schemeClr val="bg2">
                    <a:lumMod val="25000"/>
                  </a:schemeClr>
                </a:solidFill>
              </a:rPr>
              <a:t>310</a:t>
            </a:r>
            <a:r>
              <a:rPr lang="fr-FR" dirty="0" smtClean="0">
                <a:solidFill>
                  <a:schemeClr val="bg2">
                    <a:lumMod val="25000"/>
                  </a:schemeClr>
                </a:solidFill>
              </a:rPr>
              <a:t>’</a:t>
            </a:r>
            <a:r>
              <a:rPr lang="de-DE" dirty="0" smtClean="0"/>
              <a:t>000 Toten</a:t>
            </a:r>
            <a:endParaRPr lang="de-DE" dirty="0"/>
          </a:p>
        </p:txBody>
      </p:sp>
      <p:pic>
        <p:nvPicPr>
          <p:cNvPr id="33794" name="Picture 2" descr="File:Defense.gov photo essay 100117-F-1644L-079.jpg"/>
          <p:cNvPicPr>
            <a:picLocks noChangeAspect="1" noChangeArrowheads="1"/>
          </p:cNvPicPr>
          <p:nvPr/>
        </p:nvPicPr>
        <p:blipFill>
          <a:blip r:embed="rId2" cstate="print"/>
          <a:srcRect/>
          <a:stretch>
            <a:fillRect/>
          </a:stretch>
        </p:blipFill>
        <p:spPr bwMode="auto">
          <a:xfrm>
            <a:off x="2513012" y="1752600"/>
            <a:ext cx="6747915" cy="4495800"/>
          </a:xfrm>
          <a:prstGeom prst="rect">
            <a:avLst/>
          </a:prstGeom>
          <a:noFill/>
        </p:spPr>
      </p:pic>
      <p:sp>
        <p:nvSpPr>
          <p:cNvPr id="5" name="Textfeld 4"/>
          <p:cNvSpPr txBox="1"/>
          <p:nvPr/>
        </p:nvSpPr>
        <p:spPr>
          <a:xfrm>
            <a:off x="9218612" y="5943600"/>
            <a:ext cx="385042" cy="258532"/>
          </a:xfrm>
          <a:prstGeom prst="rect">
            <a:avLst/>
          </a:prstGeom>
          <a:noFill/>
        </p:spPr>
        <p:txBody>
          <a:bodyPr wrap="none" rtlCol="0">
            <a:spAutoFit/>
          </a:bodyPr>
          <a:lstStyle/>
          <a:p>
            <a:pPr>
              <a:lnSpc>
                <a:spcPct val="90000"/>
              </a:lnSpc>
            </a:pPr>
            <a:r>
              <a:rPr lang="de-DE" sz="1200" dirty="0" smtClean="0"/>
              <a:t>US</a:t>
            </a:r>
            <a:endParaRPr lang="de-DE" sz="12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Der Schweizerpsalm</a:t>
            </a:r>
            <a:endParaRPr lang="de-DE" dirty="0"/>
          </a:p>
        </p:txBody>
      </p:sp>
      <p:sp>
        <p:nvSpPr>
          <p:cNvPr id="3" name="Inhaltsplatzhalter 2"/>
          <p:cNvSpPr>
            <a:spLocks noGrp="1"/>
          </p:cNvSpPr>
          <p:nvPr>
            <p:ph idx="1"/>
          </p:nvPr>
        </p:nvSpPr>
        <p:spPr>
          <a:xfrm>
            <a:off x="836612" y="1676400"/>
            <a:ext cx="10058401" cy="4495800"/>
          </a:xfrm>
        </p:spPr>
        <p:txBody>
          <a:bodyPr numCol="2">
            <a:noAutofit/>
          </a:bodyPr>
          <a:lstStyle/>
          <a:p>
            <a:r>
              <a:rPr lang="de-DE" i="1" dirty="0" smtClean="0"/>
              <a:t>Erste Strophe</a:t>
            </a:r>
            <a:r>
              <a:rPr lang="de-DE" dirty="0" smtClean="0"/>
              <a:t/>
            </a:r>
            <a:br>
              <a:rPr lang="de-DE" dirty="0" smtClean="0"/>
            </a:br>
            <a:r>
              <a:rPr lang="de-DE" dirty="0" smtClean="0"/>
              <a:t>Trittst im Morgenrot daher,</a:t>
            </a:r>
            <a:br>
              <a:rPr lang="de-DE" dirty="0" smtClean="0"/>
            </a:br>
            <a:r>
              <a:rPr lang="de-DE" dirty="0" err="1" smtClean="0"/>
              <a:t>Seh</a:t>
            </a:r>
            <a:r>
              <a:rPr lang="de-DE" dirty="0" smtClean="0"/>
              <a:t>’ ich dich im Strahlenmeer,</a:t>
            </a:r>
            <a:br>
              <a:rPr lang="de-DE" dirty="0" smtClean="0"/>
            </a:br>
            <a:r>
              <a:rPr lang="de-DE" dirty="0" smtClean="0"/>
              <a:t>Dich, du Hocherhabener, Herrlicher!</a:t>
            </a:r>
            <a:br>
              <a:rPr lang="de-DE" dirty="0" smtClean="0"/>
            </a:br>
            <a:r>
              <a:rPr lang="de-DE" dirty="0" smtClean="0"/>
              <a:t>Wenn der Alpenfirn sich rötet,</a:t>
            </a:r>
            <a:br>
              <a:rPr lang="de-DE" dirty="0" smtClean="0"/>
            </a:br>
            <a:r>
              <a:rPr lang="de-DE" dirty="0" smtClean="0"/>
              <a:t>Betet, freie Schweizer, betet!</a:t>
            </a:r>
            <a:br>
              <a:rPr lang="de-DE" dirty="0" smtClean="0"/>
            </a:br>
            <a:r>
              <a:rPr lang="de-DE" dirty="0" smtClean="0"/>
              <a:t>Eure fromme Seele ahnt</a:t>
            </a:r>
            <a:br>
              <a:rPr lang="de-DE" dirty="0" smtClean="0"/>
            </a:br>
            <a:r>
              <a:rPr lang="de-DE" dirty="0" smtClean="0"/>
              <a:t>Gott im hehren Vaterland,</a:t>
            </a:r>
            <a:br>
              <a:rPr lang="de-DE" dirty="0" smtClean="0"/>
            </a:br>
            <a:r>
              <a:rPr lang="de-DE" dirty="0" smtClean="0"/>
              <a:t>Gott, den Herrn, im hehren Vaterland.</a:t>
            </a:r>
            <a:br>
              <a:rPr lang="de-DE" dirty="0" smtClean="0"/>
            </a:br>
            <a:r>
              <a:rPr lang="de-DE" dirty="0" smtClean="0"/>
              <a:t/>
            </a:r>
            <a:br>
              <a:rPr lang="de-DE" dirty="0" smtClean="0"/>
            </a:br>
            <a:endParaRPr lang="de-DE" dirty="0" smtClean="0"/>
          </a:p>
          <a:p>
            <a:endParaRPr lang="de-DE" i="1" dirty="0" smtClean="0"/>
          </a:p>
          <a:p>
            <a:pPr>
              <a:buNone/>
            </a:pPr>
            <a:r>
              <a:rPr lang="de-DE" dirty="0" smtClean="0"/>
              <a:t/>
            </a:r>
            <a:br>
              <a:rPr lang="de-DE" dirty="0" smtClean="0"/>
            </a:br>
            <a:endParaRPr lang="de-DE" dirty="0"/>
          </a:p>
        </p:txBody>
      </p:sp>
      <p:pic>
        <p:nvPicPr>
          <p:cNvPr id="4" name="Picture 2" descr="File:Flag of Switzerland - 2.svg"/>
          <p:cNvPicPr>
            <a:picLocks noChangeAspect="1" noChangeArrowheads="1"/>
          </p:cNvPicPr>
          <p:nvPr/>
        </p:nvPicPr>
        <p:blipFill>
          <a:blip r:embed="rId3" cstate="print"/>
          <a:srcRect/>
          <a:stretch>
            <a:fillRect/>
          </a:stretch>
        </p:blipFill>
        <p:spPr bwMode="auto">
          <a:xfrm>
            <a:off x="9828212" y="457200"/>
            <a:ext cx="1066800" cy="1066800"/>
          </a:xfrm>
          <a:prstGeom prst="rect">
            <a:avLst/>
          </a:prstGeom>
          <a:noFill/>
        </p:spPr>
      </p:pic>
      <p:pic>
        <p:nvPicPr>
          <p:cNvPr id="6" name="Picture 2" descr="File:Matterhorn-Wallis.JPG"/>
          <p:cNvPicPr>
            <a:picLocks noChangeAspect="1" noChangeArrowheads="1"/>
          </p:cNvPicPr>
          <p:nvPr/>
        </p:nvPicPr>
        <p:blipFill>
          <a:blip r:embed="rId4" cstate="print"/>
          <a:srcRect/>
          <a:stretch>
            <a:fillRect/>
          </a:stretch>
        </p:blipFill>
        <p:spPr bwMode="auto">
          <a:xfrm>
            <a:off x="5561012" y="1752600"/>
            <a:ext cx="6365275" cy="3581400"/>
          </a:xfrm>
          <a:prstGeom prst="rect">
            <a:avLst/>
          </a:prstGeom>
          <a:noFill/>
        </p:spPr>
      </p:pic>
      <p:sp>
        <p:nvSpPr>
          <p:cNvPr id="7" name="Textfeld 6"/>
          <p:cNvSpPr txBox="1"/>
          <p:nvPr/>
        </p:nvSpPr>
        <p:spPr>
          <a:xfrm>
            <a:off x="10056812" y="5334000"/>
            <a:ext cx="1888659" cy="246221"/>
          </a:xfrm>
          <a:prstGeom prst="rect">
            <a:avLst/>
          </a:prstGeom>
          <a:noFill/>
        </p:spPr>
        <p:txBody>
          <a:bodyPr wrap="none" rtlCol="0">
            <a:spAutoFit/>
          </a:bodyPr>
          <a:lstStyle/>
          <a:p>
            <a:r>
              <a:rPr lang="de-DE" sz="1000" dirty="0" smtClean="0">
                <a:solidFill>
                  <a:schemeClr val="bg1"/>
                </a:solidFill>
              </a:rPr>
              <a:t>Tobias Alt GNU 1.2 </a:t>
            </a:r>
            <a:r>
              <a:rPr lang="de-DE" sz="1000" dirty="0" err="1" smtClean="0">
                <a:solidFill>
                  <a:schemeClr val="bg1"/>
                </a:solidFill>
              </a:rPr>
              <a:t>or</a:t>
            </a:r>
            <a:r>
              <a:rPr lang="de-DE" sz="1000" dirty="0" smtClean="0">
                <a:solidFill>
                  <a:schemeClr val="bg1"/>
                </a:solidFill>
              </a:rPr>
              <a:t> </a:t>
            </a:r>
            <a:r>
              <a:rPr lang="de-DE" sz="1000" dirty="0" err="1" smtClean="0">
                <a:solidFill>
                  <a:schemeClr val="bg1"/>
                </a:solidFill>
              </a:rPr>
              <a:t>later</a:t>
            </a:r>
            <a:endParaRPr lang="de-DE" sz="10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Der Schweizerpsalm</a:t>
            </a:r>
            <a:endParaRPr lang="de-DE" dirty="0"/>
          </a:p>
        </p:txBody>
      </p:sp>
      <p:sp>
        <p:nvSpPr>
          <p:cNvPr id="3" name="Inhaltsplatzhalter 2"/>
          <p:cNvSpPr>
            <a:spLocks noGrp="1"/>
          </p:cNvSpPr>
          <p:nvPr>
            <p:ph idx="1"/>
          </p:nvPr>
        </p:nvSpPr>
        <p:spPr/>
        <p:txBody>
          <a:bodyPr numCol="2">
            <a:noAutofit/>
          </a:bodyPr>
          <a:lstStyle/>
          <a:p>
            <a:r>
              <a:rPr lang="de-DE" i="1" dirty="0" smtClean="0"/>
              <a:t>Erste Strophe</a:t>
            </a:r>
            <a:r>
              <a:rPr lang="de-DE" dirty="0" smtClean="0"/>
              <a:t/>
            </a:r>
            <a:br>
              <a:rPr lang="de-DE" dirty="0" smtClean="0"/>
            </a:br>
            <a:r>
              <a:rPr lang="de-DE" dirty="0" smtClean="0"/>
              <a:t>Trittst im Morgenrot daher,</a:t>
            </a:r>
            <a:br>
              <a:rPr lang="de-DE" dirty="0" smtClean="0"/>
            </a:br>
            <a:r>
              <a:rPr lang="de-DE" dirty="0" err="1" smtClean="0"/>
              <a:t>Seh</a:t>
            </a:r>
            <a:r>
              <a:rPr lang="de-DE" dirty="0" smtClean="0"/>
              <a:t>’ ich dich im Strahlenmeer,</a:t>
            </a:r>
            <a:br>
              <a:rPr lang="de-DE" dirty="0" smtClean="0"/>
            </a:br>
            <a:r>
              <a:rPr lang="de-DE" dirty="0" smtClean="0"/>
              <a:t>Dich, du Hocherhabener, Herrlicher!</a:t>
            </a:r>
            <a:br>
              <a:rPr lang="de-DE" dirty="0" smtClean="0"/>
            </a:br>
            <a:r>
              <a:rPr lang="de-DE" dirty="0" smtClean="0"/>
              <a:t>Wenn der Alpenfirn sich rötet,</a:t>
            </a:r>
            <a:br>
              <a:rPr lang="de-DE" dirty="0" smtClean="0"/>
            </a:br>
            <a:r>
              <a:rPr lang="de-DE" dirty="0" smtClean="0"/>
              <a:t>Betet, freie Schweizer, betet!</a:t>
            </a:r>
            <a:br>
              <a:rPr lang="de-DE" dirty="0" smtClean="0"/>
            </a:br>
            <a:r>
              <a:rPr lang="de-DE" dirty="0" smtClean="0"/>
              <a:t>Eure fromme Seele ahnt</a:t>
            </a:r>
            <a:br>
              <a:rPr lang="de-DE" dirty="0" smtClean="0"/>
            </a:br>
            <a:r>
              <a:rPr lang="de-DE" dirty="0" smtClean="0"/>
              <a:t>Gott im hehren Vaterland,</a:t>
            </a:r>
            <a:br>
              <a:rPr lang="de-DE" dirty="0" smtClean="0"/>
            </a:br>
            <a:r>
              <a:rPr lang="de-DE" dirty="0" smtClean="0"/>
              <a:t>Gott, den Herrn, im hehren Vaterland.</a:t>
            </a:r>
            <a:br>
              <a:rPr lang="de-DE" dirty="0" smtClean="0"/>
            </a:br>
            <a:r>
              <a:rPr lang="de-DE" dirty="0" smtClean="0"/>
              <a:t/>
            </a:r>
            <a:br>
              <a:rPr lang="de-DE" dirty="0" smtClean="0"/>
            </a:br>
            <a:endParaRPr lang="de-DE" dirty="0" smtClean="0"/>
          </a:p>
          <a:p>
            <a:endParaRPr lang="de-DE" i="1" dirty="0" smtClean="0"/>
          </a:p>
          <a:p>
            <a:pPr>
              <a:buNone/>
            </a:pPr>
            <a:r>
              <a:rPr lang="de-DE" dirty="0" smtClean="0"/>
              <a:t/>
            </a:r>
            <a:br>
              <a:rPr lang="de-DE" dirty="0" smtClean="0"/>
            </a:br>
            <a:endParaRPr lang="de-DE" dirty="0"/>
          </a:p>
        </p:txBody>
      </p:sp>
      <p:pic>
        <p:nvPicPr>
          <p:cNvPr id="4" name="Picture 2" descr="File:Flag of Switzerland - 2.svg"/>
          <p:cNvPicPr>
            <a:picLocks noChangeAspect="1" noChangeArrowheads="1"/>
          </p:cNvPicPr>
          <p:nvPr/>
        </p:nvPicPr>
        <p:blipFill>
          <a:blip r:embed="rId3" cstate="print"/>
          <a:srcRect/>
          <a:stretch>
            <a:fillRect/>
          </a:stretch>
        </p:blipFill>
        <p:spPr bwMode="auto">
          <a:xfrm>
            <a:off x="9828212" y="457200"/>
            <a:ext cx="1066800" cy="1066800"/>
          </a:xfrm>
          <a:prstGeom prst="rect">
            <a:avLst/>
          </a:prstGeom>
          <a:noFill/>
        </p:spPr>
      </p:pic>
      <p:sp>
        <p:nvSpPr>
          <p:cNvPr id="5" name="Rechteck 4"/>
          <p:cNvSpPr/>
          <p:nvPr/>
        </p:nvSpPr>
        <p:spPr>
          <a:xfrm>
            <a:off x="6399212" y="1752600"/>
            <a:ext cx="5181599" cy="3108543"/>
          </a:xfrm>
          <a:prstGeom prst="rect">
            <a:avLst/>
          </a:prstGeom>
        </p:spPr>
        <p:txBody>
          <a:bodyPr wrap="square">
            <a:spAutoFit/>
          </a:bodyPr>
          <a:lstStyle/>
          <a:p>
            <a:r>
              <a:rPr lang="de-DE" sz="2800" dirty="0" smtClean="0">
                <a:solidFill>
                  <a:schemeClr val="bg1"/>
                </a:solidFill>
                <a:effectLst>
                  <a:outerShdw blurRad="38100" dist="38100" dir="2700000" algn="tl">
                    <a:srgbClr val="000000">
                      <a:alpha val="43137"/>
                    </a:srgbClr>
                  </a:outerShdw>
                </a:effectLst>
              </a:rPr>
              <a:t>Römer 1,20: </a:t>
            </a:r>
            <a:r>
              <a:rPr lang="de-DE" sz="2800" dirty="0" smtClean="0">
                <a:solidFill>
                  <a:srgbClr val="0066CC"/>
                </a:solidFill>
                <a:effectLst>
                  <a:outerShdw blurRad="38100" dist="38100" dir="2700000" algn="tl">
                    <a:srgbClr val="000000">
                      <a:alpha val="43137"/>
                    </a:srgbClr>
                  </a:outerShdw>
                </a:effectLst>
              </a:rPr>
              <a:t>Denn das Unsichtbare von Gott, sowohl seine ewige Kraft als auch seine Göttlichkeit kann man seit der Erschaffung der Welt mit dem Verstand wahrnehmen.</a:t>
            </a:r>
            <a:endParaRPr lang="de-DE" sz="2800" dirty="0">
              <a:solidFill>
                <a:srgbClr val="0066CC"/>
              </a:solidFill>
              <a:effectLst>
                <a:outerShdw blurRad="38100" dist="38100" dir="2700000" algn="tl">
                  <a:srgbClr val="000000">
                    <a:alpha val="43137"/>
                  </a:srgbClr>
                </a:outerShdw>
              </a:effectLst>
            </a:endParaRPr>
          </a:p>
        </p:txBody>
      </p:sp>
      <p:pic>
        <p:nvPicPr>
          <p:cNvPr id="6" name="Picture 2" descr="C:\Users\Roger\Pictures\PictureProject\0010\DSCN8326.JPG"/>
          <p:cNvPicPr>
            <a:picLocks noChangeAspect="1" noChangeArrowheads="1"/>
          </p:cNvPicPr>
          <p:nvPr/>
        </p:nvPicPr>
        <p:blipFill>
          <a:blip r:embed="rId4" cstate="print"/>
          <a:srcRect/>
          <a:stretch>
            <a:fillRect/>
          </a:stretch>
        </p:blipFill>
        <p:spPr bwMode="auto">
          <a:xfrm>
            <a:off x="8990012" y="5029200"/>
            <a:ext cx="2057400" cy="154521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type="body" sz="half" idx="1"/>
          </p:nvPr>
        </p:nvSpPr>
        <p:spPr>
          <a:xfrm>
            <a:off x="760413" y="1600200"/>
            <a:ext cx="4267200" cy="5257800"/>
          </a:xfrm>
        </p:spPr>
        <p:txBody>
          <a:bodyPr>
            <a:normAutofit/>
          </a:bodyPr>
          <a:lstStyle/>
          <a:p>
            <a:pPr eaLnBrk="1" hangingPunct="1">
              <a:lnSpc>
                <a:spcPct val="90000"/>
              </a:lnSpc>
              <a:buFont typeface="Wingdings" pitchFamily="2" charset="2"/>
              <a:buNone/>
              <a:defRPr/>
            </a:pPr>
            <a:r>
              <a:rPr lang="de-CH" sz="2000" dirty="0" smtClean="0"/>
              <a:t>	</a:t>
            </a:r>
            <a:r>
              <a:rPr lang="de-CH" sz="2400" dirty="0" smtClean="0"/>
              <a:t>Cicero, römischer Philosoph und Staatsmann, 106 -  43 v. Chr.:</a:t>
            </a:r>
          </a:p>
          <a:p>
            <a:pPr eaLnBrk="1" hangingPunct="1">
              <a:lnSpc>
                <a:spcPct val="90000"/>
              </a:lnSpc>
              <a:buFont typeface="Wingdings" pitchFamily="2" charset="2"/>
              <a:buNone/>
              <a:defRPr/>
            </a:pPr>
            <a:r>
              <a:rPr lang="de-CH" sz="2400" dirty="0" smtClean="0">
                <a:solidFill>
                  <a:srgbClr val="99CCFF"/>
                </a:solidFill>
              </a:rPr>
              <a:t>	</a:t>
            </a:r>
            <a:r>
              <a:rPr lang="de-DE" sz="2400" dirty="0" smtClean="0">
                <a:solidFill>
                  <a:srgbClr val="0066CC"/>
                </a:solidFill>
              </a:rPr>
              <a:t>Quintus </a:t>
            </a:r>
            <a:r>
              <a:rPr lang="de-DE" sz="2400" dirty="0" err="1" smtClean="0">
                <a:solidFill>
                  <a:srgbClr val="0066CC"/>
                </a:solidFill>
              </a:rPr>
              <a:t>Lucilius</a:t>
            </a:r>
            <a:r>
              <a:rPr lang="de-DE" sz="2400" dirty="0" smtClean="0">
                <a:solidFill>
                  <a:srgbClr val="0066CC"/>
                </a:solidFill>
              </a:rPr>
              <a:t> </a:t>
            </a:r>
            <a:r>
              <a:rPr lang="de-DE" sz="2400" dirty="0" err="1" smtClean="0">
                <a:solidFill>
                  <a:srgbClr val="0066CC"/>
                </a:solidFill>
              </a:rPr>
              <a:t>Balbus</a:t>
            </a:r>
            <a:r>
              <a:rPr lang="de-DE" sz="2400" dirty="0" smtClean="0">
                <a:solidFill>
                  <a:srgbClr val="0066CC"/>
                </a:solidFill>
              </a:rPr>
              <a:t>: </a:t>
            </a:r>
            <a:r>
              <a:rPr lang="de-DE" sz="2400" dirty="0" smtClean="0">
                <a:solidFill>
                  <a:schemeClr val="bg1"/>
                </a:solidFill>
              </a:rPr>
              <a:t>„</a:t>
            </a:r>
            <a:r>
              <a:rPr lang="de-CH" sz="2400" dirty="0" smtClean="0">
                <a:solidFill>
                  <a:schemeClr val="bg1"/>
                </a:solidFill>
              </a:rPr>
              <a:t>Ist es möglich, dass wir zum Firmament auf-schauen und die Himmelskörper betrachten, ohne zu einer Überzeugung von Gottes Dasein zu kommen? Sind wir nicht genötigt, anzuerkennen, dass es eine Gottheit gibt, ein vollkommenes Wesen, </a:t>
            </a:r>
            <a:endParaRPr lang="de-DE" sz="2400" dirty="0" smtClean="0">
              <a:solidFill>
                <a:schemeClr val="bg1"/>
              </a:solidFill>
            </a:endParaRPr>
          </a:p>
        </p:txBody>
      </p:sp>
      <p:pic>
        <p:nvPicPr>
          <p:cNvPr id="34821" name="Picture 11" descr="Image:M-T-Cicero.jpg">
            <a:hlinkClick r:id="rId2"/>
          </p:cNvPr>
          <p:cNvPicPr>
            <a:picLocks noGrp="1" noChangeAspect="1" noChangeArrowheads="1"/>
          </p:cNvPicPr>
          <p:nvPr>
            <p:ph sz="quarter" idx="2"/>
          </p:nvPr>
        </p:nvPicPr>
        <p:blipFill>
          <a:blip r:embed="rId3" cstate="print"/>
          <a:srcRect/>
          <a:stretch>
            <a:fillRect/>
          </a:stretch>
        </p:blipFill>
        <p:spPr>
          <a:xfrm>
            <a:off x="531812" y="0"/>
            <a:ext cx="1472816" cy="1484313"/>
          </a:xfrm>
          <a:noFill/>
        </p:spPr>
      </p:pic>
      <p:sp>
        <p:nvSpPr>
          <p:cNvPr id="54284" name="Text Box 12"/>
          <p:cNvSpPr txBox="1">
            <a:spLocks noChangeArrowheads="1"/>
          </p:cNvSpPr>
          <p:nvPr/>
        </p:nvSpPr>
        <p:spPr bwMode="auto">
          <a:xfrm>
            <a:off x="1979612" y="0"/>
            <a:ext cx="328936" cy="246221"/>
          </a:xfrm>
          <a:prstGeom prst="rect">
            <a:avLst/>
          </a:prstGeom>
          <a:noFill/>
          <a:ln w="9525" algn="ctr">
            <a:noFill/>
            <a:miter lim="800000"/>
            <a:headEnd/>
            <a:tailEnd/>
          </a:ln>
          <a:effectLst/>
        </p:spPr>
        <p:txBody>
          <a:bodyPr wrap="none">
            <a:spAutoFit/>
          </a:bodyPr>
          <a:lstStyle/>
          <a:p>
            <a:pPr>
              <a:defRPr/>
            </a:pPr>
            <a:r>
              <a:rPr lang="de-CH" sz="1000" b="0" dirty="0">
                <a:effectLst>
                  <a:outerShdw blurRad="38100" dist="38100" dir="2700000" algn="tl">
                    <a:srgbClr val="000000"/>
                  </a:outerShdw>
                </a:effectLst>
              </a:rPr>
              <a:t>FB</a:t>
            </a:r>
            <a:endParaRPr lang="de-DE" sz="1000" b="0" dirty="0">
              <a:effectLst>
                <a:outerShdw blurRad="38100" dist="38100" dir="2700000" algn="tl">
                  <a:srgbClr val="000000"/>
                </a:outerShdw>
              </a:effectLst>
            </a:endParaRPr>
          </a:p>
        </p:txBody>
      </p:sp>
      <p:pic>
        <p:nvPicPr>
          <p:cNvPr id="25604" name="Picture 4" descr="File:Sternenhimmel über der Ägäis.jpg"/>
          <p:cNvPicPr>
            <a:picLocks noChangeAspect="1" noChangeArrowheads="1"/>
          </p:cNvPicPr>
          <p:nvPr/>
        </p:nvPicPr>
        <p:blipFill>
          <a:blip r:embed="rId4" cstate="print"/>
          <a:srcRect/>
          <a:stretch>
            <a:fillRect/>
          </a:stretch>
        </p:blipFill>
        <p:spPr bwMode="auto">
          <a:xfrm>
            <a:off x="5789612" y="1600200"/>
            <a:ext cx="5957253" cy="3723283"/>
          </a:xfrm>
          <a:prstGeom prst="rect">
            <a:avLst/>
          </a:prstGeom>
          <a:noFill/>
        </p:spPr>
      </p:pic>
      <p:sp>
        <p:nvSpPr>
          <p:cNvPr id="11" name="Textfeld 10"/>
          <p:cNvSpPr txBox="1"/>
          <p:nvPr/>
        </p:nvSpPr>
        <p:spPr>
          <a:xfrm>
            <a:off x="9828212" y="1371600"/>
            <a:ext cx="1924758" cy="258532"/>
          </a:xfrm>
          <a:prstGeom prst="rect">
            <a:avLst/>
          </a:prstGeom>
          <a:noFill/>
        </p:spPr>
        <p:txBody>
          <a:bodyPr wrap="none" rtlCol="0">
            <a:spAutoFit/>
          </a:bodyPr>
          <a:lstStyle/>
          <a:p>
            <a:pPr>
              <a:lnSpc>
                <a:spcPct val="90000"/>
              </a:lnSpc>
            </a:pPr>
            <a:r>
              <a:rPr lang="de-DE" sz="1200" dirty="0" err="1" smtClean="0"/>
              <a:t>CherryX</a:t>
            </a:r>
            <a:r>
              <a:rPr lang="de-DE" sz="1200" dirty="0" smtClean="0"/>
              <a:t> GNU 1.2 </a:t>
            </a:r>
            <a:r>
              <a:rPr lang="de-DE" sz="1200" dirty="0" err="1" smtClean="0"/>
              <a:t>or</a:t>
            </a:r>
            <a:r>
              <a:rPr lang="de-DE" sz="1200" dirty="0" smtClean="0"/>
              <a:t> </a:t>
            </a:r>
            <a:r>
              <a:rPr lang="de-DE" sz="1200" dirty="0" err="1" smtClean="0"/>
              <a:t>later</a:t>
            </a:r>
            <a:endParaRPr lang="de-DE" sz="1200" dirty="0"/>
          </a:p>
        </p:txBody>
      </p:sp>
      <p:pic>
        <p:nvPicPr>
          <p:cNvPr id="12" name="Picture 17" descr="Bild:Solar sys8.jpg">
            <a:hlinkClick r:id="rId5"/>
          </p:cNvPr>
          <p:cNvPicPr>
            <a:picLocks noChangeAspect="1" noChangeArrowheads="1"/>
          </p:cNvPicPr>
          <p:nvPr/>
        </p:nvPicPr>
        <p:blipFill>
          <a:blip r:embed="rId6" cstate="print"/>
          <a:srcRect/>
          <a:stretch>
            <a:fillRect/>
          </a:stretch>
        </p:blipFill>
        <p:spPr>
          <a:xfrm>
            <a:off x="5103812" y="0"/>
            <a:ext cx="3567057" cy="2238375"/>
          </a:xfrm>
          <a:prstGeom prst="rect">
            <a:avLst/>
          </a:prstGeom>
          <a:noFill/>
        </p:spPr>
      </p:pic>
      <p:sp>
        <p:nvSpPr>
          <p:cNvPr id="13" name="Textfeld 12"/>
          <p:cNvSpPr txBox="1"/>
          <p:nvPr/>
        </p:nvSpPr>
        <p:spPr>
          <a:xfrm>
            <a:off x="8685212" y="0"/>
            <a:ext cx="385042" cy="258532"/>
          </a:xfrm>
          <a:prstGeom prst="rect">
            <a:avLst/>
          </a:prstGeom>
          <a:noFill/>
        </p:spPr>
        <p:txBody>
          <a:bodyPr wrap="none" rtlCol="0">
            <a:spAutoFit/>
          </a:bodyPr>
          <a:lstStyle/>
          <a:p>
            <a:pPr>
              <a:lnSpc>
                <a:spcPct val="90000"/>
              </a:lnSpc>
            </a:pPr>
            <a:r>
              <a:rPr lang="de-DE" sz="1200" dirty="0" smtClean="0"/>
              <a:t>US</a:t>
            </a:r>
            <a:endParaRPr lang="de-DE" sz="1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type="body" sz="half" idx="1"/>
          </p:nvPr>
        </p:nvSpPr>
        <p:spPr>
          <a:xfrm>
            <a:off x="836612" y="1600200"/>
            <a:ext cx="4191000" cy="4525963"/>
          </a:xfrm>
        </p:spPr>
        <p:txBody>
          <a:bodyPr/>
          <a:lstStyle/>
          <a:p>
            <a:pPr eaLnBrk="1" hangingPunct="1">
              <a:lnSpc>
                <a:spcPct val="80000"/>
              </a:lnSpc>
              <a:buFont typeface="Wingdings" pitchFamily="2" charset="2"/>
              <a:buNone/>
              <a:defRPr/>
            </a:pPr>
            <a:r>
              <a:rPr lang="de-CH" sz="2400" dirty="0" smtClean="0"/>
              <a:t>	</a:t>
            </a:r>
            <a:r>
              <a:rPr lang="de-CH" sz="2400" dirty="0" smtClean="0">
                <a:solidFill>
                  <a:schemeClr val="bg1"/>
                </a:solidFill>
              </a:rPr>
              <a:t>einen alles beherrschen-den Verstand, einen Gott, der überall ist und alles durch seine Macht regiert? Wer das bezweifeln wollte, könnte gerade so gut leugnen, dass es eine Sonne gibt, die uns leuchtet. Die Zeit zerstört alle falschen Anschau-</a:t>
            </a:r>
            <a:r>
              <a:rPr lang="de-CH" sz="2400" dirty="0" err="1" smtClean="0">
                <a:solidFill>
                  <a:schemeClr val="bg1"/>
                </a:solidFill>
              </a:rPr>
              <a:t>ungen</a:t>
            </a:r>
            <a:r>
              <a:rPr lang="de-CH" sz="2400" dirty="0" smtClean="0">
                <a:solidFill>
                  <a:schemeClr val="bg1"/>
                </a:solidFill>
              </a:rPr>
              <a:t>, bestätigt aber die, welche in der Natur der Dinge begründet sind.“ </a:t>
            </a:r>
            <a:endParaRPr lang="de-DE" sz="2400" dirty="0" smtClean="0">
              <a:solidFill>
                <a:schemeClr val="bg1"/>
              </a:solidFill>
            </a:endParaRPr>
          </a:p>
        </p:txBody>
      </p:sp>
      <p:sp>
        <p:nvSpPr>
          <p:cNvPr id="57350" name="Text Box 6"/>
          <p:cNvSpPr txBox="1">
            <a:spLocks noChangeArrowheads="1"/>
          </p:cNvSpPr>
          <p:nvPr/>
        </p:nvSpPr>
        <p:spPr bwMode="auto">
          <a:xfrm>
            <a:off x="760412" y="6172200"/>
            <a:ext cx="3799758" cy="276999"/>
          </a:xfrm>
          <a:prstGeom prst="rect">
            <a:avLst/>
          </a:prstGeom>
          <a:noFill/>
          <a:ln w="9525" algn="ctr">
            <a:noFill/>
            <a:miter lim="800000"/>
            <a:headEnd/>
            <a:tailEnd/>
          </a:ln>
          <a:effectLst/>
        </p:spPr>
        <p:txBody>
          <a:bodyPr wrap="none">
            <a:spAutoFit/>
          </a:bodyPr>
          <a:lstStyle/>
          <a:p>
            <a:pPr>
              <a:defRPr/>
            </a:pPr>
            <a:r>
              <a:rPr lang="de-CH" sz="1200" dirty="0">
                <a:effectLst>
                  <a:outerShdw blurRad="38100" dist="38100" dir="2700000" algn="tl">
                    <a:srgbClr val="000000">
                      <a:alpha val="43137"/>
                    </a:srgbClr>
                  </a:outerShdw>
                </a:effectLst>
              </a:rPr>
              <a:t>Zitat: W. Briem, Die Sterne und die Bibel, 1970, S. 8</a:t>
            </a:r>
            <a:endParaRPr lang="de-DE" sz="1200" dirty="0">
              <a:effectLst>
                <a:outerShdw blurRad="38100" dist="38100" dir="2700000" algn="tl">
                  <a:srgbClr val="000000">
                    <a:alpha val="43137"/>
                  </a:srgbClr>
                </a:outerShdw>
              </a:effectLst>
            </a:endParaRPr>
          </a:p>
        </p:txBody>
      </p:sp>
      <p:sp>
        <p:nvSpPr>
          <p:cNvPr id="57354" name="Text Box 10"/>
          <p:cNvSpPr txBox="1">
            <a:spLocks noChangeArrowheads="1"/>
          </p:cNvSpPr>
          <p:nvPr/>
        </p:nvSpPr>
        <p:spPr bwMode="auto">
          <a:xfrm>
            <a:off x="1827212" y="0"/>
            <a:ext cx="328936" cy="246221"/>
          </a:xfrm>
          <a:prstGeom prst="rect">
            <a:avLst/>
          </a:prstGeom>
          <a:noFill/>
          <a:ln w="9525" algn="ctr">
            <a:noFill/>
            <a:miter lim="800000"/>
            <a:headEnd/>
            <a:tailEnd/>
          </a:ln>
          <a:effectLst/>
        </p:spPr>
        <p:txBody>
          <a:bodyPr wrap="none">
            <a:spAutoFit/>
          </a:bodyPr>
          <a:lstStyle/>
          <a:p>
            <a:pPr>
              <a:defRPr/>
            </a:pPr>
            <a:r>
              <a:rPr lang="de-CH" sz="1000" b="0" dirty="0">
                <a:effectLst>
                  <a:outerShdw blurRad="38100" dist="38100" dir="2700000" algn="tl">
                    <a:srgbClr val="000000"/>
                  </a:outerShdw>
                </a:effectLst>
              </a:rPr>
              <a:t>FB</a:t>
            </a:r>
            <a:endParaRPr lang="de-DE" sz="1000" b="0" dirty="0">
              <a:effectLst>
                <a:outerShdw blurRad="38100" dist="38100" dir="2700000" algn="tl">
                  <a:srgbClr val="000000"/>
                </a:outerShdw>
              </a:effectLst>
            </a:endParaRPr>
          </a:p>
        </p:txBody>
      </p:sp>
      <p:pic>
        <p:nvPicPr>
          <p:cNvPr id="35847" name="Picture 11" descr="Image:M-T-Cicero.jpg">
            <a:hlinkClick r:id="rId2"/>
          </p:cNvPr>
          <p:cNvPicPr>
            <a:picLocks noGrp="1" noChangeAspect="1" noChangeArrowheads="1"/>
          </p:cNvPicPr>
          <p:nvPr>
            <p:ph sz="quarter" idx="2"/>
          </p:nvPr>
        </p:nvPicPr>
        <p:blipFill>
          <a:blip r:embed="rId3" cstate="print"/>
          <a:srcRect/>
          <a:stretch>
            <a:fillRect/>
          </a:stretch>
        </p:blipFill>
        <p:spPr>
          <a:xfrm>
            <a:off x="379412" y="0"/>
            <a:ext cx="1472816" cy="1484313"/>
          </a:xfrm>
          <a:noFill/>
        </p:spPr>
      </p:pic>
      <p:pic>
        <p:nvPicPr>
          <p:cNvPr id="9" name="Picture 4" descr="File:Sternenhimmel über der Ägäis.jpg"/>
          <p:cNvPicPr>
            <a:picLocks noChangeAspect="1" noChangeArrowheads="1"/>
          </p:cNvPicPr>
          <p:nvPr/>
        </p:nvPicPr>
        <p:blipFill>
          <a:blip r:embed="rId4" cstate="print"/>
          <a:srcRect/>
          <a:stretch>
            <a:fillRect/>
          </a:stretch>
        </p:blipFill>
        <p:spPr bwMode="auto">
          <a:xfrm>
            <a:off x="5789612" y="1600200"/>
            <a:ext cx="5957253" cy="3723283"/>
          </a:xfrm>
          <a:prstGeom prst="rect">
            <a:avLst/>
          </a:prstGeom>
          <a:noFill/>
        </p:spPr>
      </p:pic>
      <p:sp>
        <p:nvSpPr>
          <p:cNvPr id="11" name="Textfeld 10"/>
          <p:cNvSpPr txBox="1"/>
          <p:nvPr/>
        </p:nvSpPr>
        <p:spPr>
          <a:xfrm>
            <a:off x="9828212" y="1371600"/>
            <a:ext cx="1924758" cy="258532"/>
          </a:xfrm>
          <a:prstGeom prst="rect">
            <a:avLst/>
          </a:prstGeom>
          <a:noFill/>
        </p:spPr>
        <p:txBody>
          <a:bodyPr wrap="none" rtlCol="0">
            <a:spAutoFit/>
          </a:bodyPr>
          <a:lstStyle/>
          <a:p>
            <a:pPr>
              <a:lnSpc>
                <a:spcPct val="90000"/>
              </a:lnSpc>
            </a:pPr>
            <a:r>
              <a:rPr lang="de-DE" sz="1200" dirty="0" err="1" smtClean="0"/>
              <a:t>CherryX</a:t>
            </a:r>
            <a:r>
              <a:rPr lang="de-DE" sz="1200" dirty="0" smtClean="0"/>
              <a:t> GNU 1.2 </a:t>
            </a:r>
            <a:r>
              <a:rPr lang="de-DE" sz="1200" dirty="0" err="1" smtClean="0"/>
              <a:t>or</a:t>
            </a:r>
            <a:r>
              <a:rPr lang="de-DE" sz="1200" dirty="0" smtClean="0"/>
              <a:t> </a:t>
            </a:r>
            <a:r>
              <a:rPr lang="de-DE" sz="1200" dirty="0" err="1" smtClean="0"/>
              <a:t>later</a:t>
            </a:r>
            <a:endParaRPr lang="de-DE" sz="1200" dirty="0"/>
          </a:p>
        </p:txBody>
      </p:sp>
      <p:pic>
        <p:nvPicPr>
          <p:cNvPr id="12" name="Picture 17" descr="Bild:Solar sys8.jpg">
            <a:hlinkClick r:id="rId5"/>
          </p:cNvPr>
          <p:cNvPicPr>
            <a:picLocks noChangeAspect="1" noChangeArrowheads="1"/>
          </p:cNvPicPr>
          <p:nvPr/>
        </p:nvPicPr>
        <p:blipFill>
          <a:blip r:embed="rId6" cstate="print"/>
          <a:srcRect/>
          <a:stretch>
            <a:fillRect/>
          </a:stretch>
        </p:blipFill>
        <p:spPr>
          <a:xfrm>
            <a:off x="5103812" y="0"/>
            <a:ext cx="3567057" cy="2238375"/>
          </a:xfrm>
          <a:prstGeom prst="rect">
            <a:avLst/>
          </a:prstGeom>
          <a:noFill/>
        </p:spPr>
      </p:pic>
      <p:sp>
        <p:nvSpPr>
          <p:cNvPr id="13" name="Textfeld 12"/>
          <p:cNvSpPr txBox="1"/>
          <p:nvPr/>
        </p:nvSpPr>
        <p:spPr>
          <a:xfrm>
            <a:off x="8685212" y="0"/>
            <a:ext cx="385042" cy="258532"/>
          </a:xfrm>
          <a:prstGeom prst="rect">
            <a:avLst/>
          </a:prstGeom>
          <a:noFill/>
        </p:spPr>
        <p:txBody>
          <a:bodyPr wrap="none" rtlCol="0">
            <a:spAutoFit/>
          </a:bodyPr>
          <a:lstStyle/>
          <a:p>
            <a:pPr>
              <a:lnSpc>
                <a:spcPct val="90000"/>
              </a:lnSpc>
            </a:pPr>
            <a:r>
              <a:rPr lang="de-DE" sz="1200" dirty="0" smtClean="0"/>
              <a:t>US</a:t>
            </a:r>
            <a:endParaRPr lang="de-DE" sz="12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type="body" sz="half" idx="1"/>
          </p:nvPr>
        </p:nvSpPr>
        <p:spPr>
          <a:xfrm>
            <a:off x="239122" y="1600201"/>
            <a:ext cx="5753717" cy="4525963"/>
          </a:xfrm>
        </p:spPr>
        <p:txBody>
          <a:bodyPr/>
          <a:lstStyle/>
          <a:p>
            <a:pPr>
              <a:lnSpc>
                <a:spcPct val="90000"/>
              </a:lnSpc>
              <a:buFont typeface="Wingdings" pitchFamily="2" charset="2"/>
              <a:buNone/>
              <a:defRPr/>
            </a:pPr>
            <a:r>
              <a:rPr lang="de-CH" sz="2000" dirty="0">
                <a:latin typeface="Arial" charset="0"/>
              </a:rPr>
              <a:t>	</a:t>
            </a:r>
            <a:r>
              <a:rPr lang="de-CH" sz="2600" dirty="0">
                <a:latin typeface="Arial" charset="0"/>
              </a:rPr>
              <a:t>Ludwig van Beethoven (1770 - 1827):</a:t>
            </a:r>
            <a:r>
              <a:rPr lang="de-CH" sz="2600" dirty="0">
                <a:solidFill>
                  <a:srgbClr val="99CCFF"/>
                </a:solidFill>
                <a:latin typeface="Arial" charset="0"/>
              </a:rPr>
              <a:t> </a:t>
            </a:r>
          </a:p>
          <a:p>
            <a:pPr>
              <a:lnSpc>
                <a:spcPct val="90000"/>
              </a:lnSpc>
              <a:buFont typeface="Wingdings" pitchFamily="2" charset="2"/>
              <a:buNone/>
              <a:defRPr/>
            </a:pPr>
            <a:r>
              <a:rPr lang="de-CH" sz="2600" dirty="0">
                <a:solidFill>
                  <a:schemeClr val="bg1"/>
                </a:solidFill>
                <a:latin typeface="Euphemia" pitchFamily="34" charset="0"/>
              </a:rPr>
              <a:t>	„Es war nicht das zufällige </a:t>
            </a:r>
            <a:r>
              <a:rPr lang="de-CH" sz="2600" dirty="0" smtClean="0">
                <a:solidFill>
                  <a:schemeClr val="bg1"/>
                </a:solidFill>
                <a:latin typeface="Euphemia" pitchFamily="34" charset="0"/>
              </a:rPr>
              <a:t>Zusammentreffen </a:t>
            </a:r>
            <a:r>
              <a:rPr lang="de-CH" sz="2600" dirty="0">
                <a:solidFill>
                  <a:schemeClr val="bg1"/>
                </a:solidFill>
                <a:latin typeface="Euphemia" pitchFamily="34" charset="0"/>
              </a:rPr>
              <a:t>von Atomen, das die Welt schuf. Betrachtet man die Ordnung und die Schönheit im System des Universums, so muss es einen Gott geben.“</a:t>
            </a:r>
            <a:endParaRPr lang="de-DE" sz="2600" dirty="0">
              <a:solidFill>
                <a:schemeClr val="bg1"/>
              </a:solidFill>
              <a:latin typeface="Euphemia" pitchFamily="34" charset="0"/>
            </a:endParaRPr>
          </a:p>
        </p:txBody>
      </p:sp>
      <p:sp>
        <p:nvSpPr>
          <p:cNvPr id="58375" name="Text Box 7"/>
          <p:cNvSpPr txBox="1">
            <a:spLocks noChangeArrowheads="1"/>
          </p:cNvSpPr>
          <p:nvPr/>
        </p:nvSpPr>
        <p:spPr bwMode="auto">
          <a:xfrm>
            <a:off x="814706" y="6165851"/>
            <a:ext cx="3708066" cy="400110"/>
          </a:xfrm>
          <a:prstGeom prst="rect">
            <a:avLst/>
          </a:prstGeom>
          <a:noFill/>
          <a:ln w="9525" algn="ctr">
            <a:noFill/>
            <a:miter lim="800000"/>
            <a:headEnd/>
            <a:tailEnd/>
          </a:ln>
          <a:effectLst/>
        </p:spPr>
        <p:txBody>
          <a:bodyPr wrap="none">
            <a:spAutoFit/>
          </a:bodyPr>
          <a:lstStyle/>
          <a:p>
            <a:pPr algn="l">
              <a:defRPr/>
            </a:pPr>
            <a:r>
              <a:rPr lang="de-CH" sz="1000" dirty="0">
                <a:effectLst>
                  <a:outerShdw blurRad="38100" dist="38100" dir="2700000" algn="tl">
                    <a:srgbClr val="000000"/>
                  </a:outerShdw>
                </a:effectLst>
              </a:rPr>
              <a:t>Patrick </a:t>
            </a:r>
            <a:r>
              <a:rPr lang="de-CH" sz="1000" dirty="0" err="1">
                <a:effectLst>
                  <a:outerShdw blurRad="38100" dist="38100" dir="2700000" algn="tl">
                    <a:srgbClr val="000000"/>
                  </a:outerShdw>
                </a:effectLst>
              </a:rPr>
              <a:t>Cavanaugh</a:t>
            </a:r>
            <a:r>
              <a:rPr lang="de-CH" sz="1000" dirty="0">
                <a:effectLst>
                  <a:outerShdw blurRad="38100" dist="38100" dir="2700000" algn="tl">
                    <a:srgbClr val="000000"/>
                  </a:outerShdw>
                </a:effectLst>
              </a:rPr>
              <a:t>: </a:t>
            </a:r>
            <a:r>
              <a:rPr lang="de-CH" sz="1000" dirty="0" err="1">
                <a:effectLst>
                  <a:outerShdw blurRad="38100" dist="38100" dir="2700000" algn="tl">
                    <a:srgbClr val="000000"/>
                  </a:outerShdw>
                </a:effectLst>
              </a:rPr>
              <a:t>Grosse</a:t>
            </a:r>
            <a:r>
              <a:rPr lang="de-CH" sz="1000" dirty="0">
                <a:effectLst>
                  <a:outerShdw blurRad="38100" dist="38100" dir="2700000" algn="tl">
                    <a:srgbClr val="000000"/>
                  </a:outerShdw>
                </a:effectLst>
              </a:rPr>
              <a:t> Komponisten und  ihr Glaube,</a:t>
            </a:r>
          </a:p>
          <a:p>
            <a:pPr algn="l">
              <a:defRPr/>
            </a:pPr>
            <a:r>
              <a:rPr lang="de-CH" sz="1000" dirty="0" err="1">
                <a:effectLst>
                  <a:outerShdw blurRad="38100" dist="38100" dir="2700000" algn="tl">
                    <a:srgbClr val="000000"/>
                  </a:outerShdw>
                </a:effectLst>
              </a:rPr>
              <a:t>Dettenhausen</a:t>
            </a:r>
            <a:r>
              <a:rPr lang="de-CH" sz="1000" dirty="0">
                <a:effectLst>
                  <a:outerShdw blurRad="38100" dist="38100" dir="2700000" algn="tl">
                    <a:srgbClr val="000000"/>
                  </a:outerShdw>
                </a:effectLst>
              </a:rPr>
              <a:t> 1993, S. 48</a:t>
            </a:r>
            <a:endParaRPr lang="de-DE" sz="1000" dirty="0">
              <a:effectLst>
                <a:outerShdw blurRad="38100" dist="38100" dir="2700000" algn="tl">
                  <a:srgbClr val="000000"/>
                </a:outerShdw>
              </a:effectLst>
            </a:endParaRPr>
          </a:p>
        </p:txBody>
      </p:sp>
      <p:pic>
        <p:nvPicPr>
          <p:cNvPr id="9" name="Picture 2" descr="Hubble's Largest Galaxy Portrait Offers a New High-Definition View"/>
          <p:cNvPicPr>
            <a:picLocks noChangeAspect="1" noChangeArrowheads="1"/>
          </p:cNvPicPr>
          <p:nvPr/>
        </p:nvPicPr>
        <p:blipFill>
          <a:blip r:embed="rId2" cstate="print"/>
          <a:srcRect/>
          <a:stretch>
            <a:fillRect/>
          </a:stretch>
        </p:blipFill>
        <p:spPr bwMode="auto">
          <a:xfrm>
            <a:off x="6018212" y="1676400"/>
            <a:ext cx="5958982"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Das Christentum kommt in die CH</a:t>
            </a:r>
            <a:endParaRPr lang="de-DE" dirty="0"/>
          </a:p>
        </p:txBody>
      </p:sp>
      <p:sp>
        <p:nvSpPr>
          <p:cNvPr id="5" name="Inhaltsplatzhalter 4"/>
          <p:cNvSpPr>
            <a:spLocks noGrp="1"/>
          </p:cNvSpPr>
          <p:nvPr>
            <p:ph sz="half" idx="1"/>
          </p:nvPr>
        </p:nvSpPr>
        <p:spPr>
          <a:xfrm>
            <a:off x="1293812" y="1752600"/>
            <a:ext cx="4191000" cy="4419600"/>
          </a:xfrm>
        </p:spPr>
        <p:txBody>
          <a:bodyPr/>
          <a:lstStyle/>
          <a:p>
            <a:r>
              <a:rPr lang="de-DE" dirty="0" smtClean="0"/>
              <a:t>Überlieferungen: </a:t>
            </a:r>
          </a:p>
          <a:p>
            <a:pPr lvl="1"/>
            <a:r>
              <a:rPr lang="de-DE" dirty="0" smtClean="0"/>
              <a:t>Christianisierung in der CH ab 1./2. Jh.</a:t>
            </a:r>
          </a:p>
          <a:p>
            <a:r>
              <a:rPr lang="de-DE" dirty="0" smtClean="0"/>
              <a:t>Archäologische Belege ab 350 - 400 n. Chr.</a:t>
            </a:r>
          </a:p>
          <a:p>
            <a:pPr lvl="1"/>
            <a:r>
              <a:rPr lang="de-DE" dirty="0" smtClean="0"/>
              <a:t>Genf (unter St. Pierre-Kathedrale), Martigny, Bellinzona, </a:t>
            </a:r>
            <a:r>
              <a:rPr lang="de-DE" dirty="0" err="1" smtClean="0"/>
              <a:t>Losone</a:t>
            </a:r>
            <a:r>
              <a:rPr lang="de-DE" dirty="0" smtClean="0"/>
              <a:t>, Kaiseraugst</a:t>
            </a:r>
          </a:p>
          <a:p>
            <a:pPr lvl="1">
              <a:buNone/>
            </a:pPr>
            <a:endParaRPr lang="de-DE" dirty="0" smtClean="0"/>
          </a:p>
          <a:p>
            <a:endParaRPr lang="de-DE" dirty="0"/>
          </a:p>
        </p:txBody>
      </p:sp>
      <p:pic>
        <p:nvPicPr>
          <p:cNvPr id="1026" name="Picture 2" descr="File:Geneva saint peter 2.JPG"/>
          <p:cNvPicPr>
            <a:picLocks noChangeAspect="1" noChangeArrowheads="1"/>
          </p:cNvPicPr>
          <p:nvPr/>
        </p:nvPicPr>
        <p:blipFill>
          <a:blip r:embed="rId2" cstate="print"/>
          <a:srcRect/>
          <a:stretch>
            <a:fillRect/>
          </a:stretch>
        </p:blipFill>
        <p:spPr bwMode="auto">
          <a:xfrm>
            <a:off x="5713412" y="1752600"/>
            <a:ext cx="5410200" cy="4057650"/>
          </a:xfrm>
          <a:prstGeom prst="rect">
            <a:avLst/>
          </a:prstGeom>
          <a:noFill/>
        </p:spPr>
      </p:pic>
      <p:sp>
        <p:nvSpPr>
          <p:cNvPr id="7" name="Textfeld 6"/>
          <p:cNvSpPr txBox="1"/>
          <p:nvPr/>
        </p:nvSpPr>
        <p:spPr>
          <a:xfrm>
            <a:off x="9447212" y="1447800"/>
            <a:ext cx="1624484" cy="258532"/>
          </a:xfrm>
          <a:prstGeom prst="rect">
            <a:avLst/>
          </a:prstGeom>
          <a:noFill/>
        </p:spPr>
        <p:txBody>
          <a:bodyPr wrap="none" rtlCol="0">
            <a:spAutoFit/>
          </a:bodyPr>
          <a:lstStyle/>
          <a:p>
            <a:pPr>
              <a:lnSpc>
                <a:spcPct val="90000"/>
              </a:lnSpc>
            </a:pPr>
            <a:r>
              <a:rPr lang="de-DE" sz="1200" dirty="0" smtClean="0"/>
              <a:t>CC-BY-SA </a:t>
            </a:r>
            <a:r>
              <a:rPr lang="de-DE" sz="1200" dirty="0" err="1" smtClean="0"/>
              <a:t>Spartakos</a:t>
            </a:r>
            <a:endParaRPr lang="de-DE" sz="1200" dirty="0"/>
          </a:p>
        </p:txBody>
      </p:sp>
      <p:sp>
        <p:nvSpPr>
          <p:cNvPr id="8" name="Textfeld 7"/>
          <p:cNvSpPr txBox="1"/>
          <p:nvPr/>
        </p:nvSpPr>
        <p:spPr>
          <a:xfrm>
            <a:off x="5713412" y="5867400"/>
            <a:ext cx="3174202" cy="341632"/>
          </a:xfrm>
          <a:prstGeom prst="rect">
            <a:avLst/>
          </a:prstGeom>
          <a:noFill/>
        </p:spPr>
        <p:txBody>
          <a:bodyPr wrap="none" rtlCol="0">
            <a:spAutoFit/>
          </a:bodyPr>
          <a:lstStyle/>
          <a:p>
            <a:pPr>
              <a:lnSpc>
                <a:spcPct val="90000"/>
              </a:lnSpc>
            </a:pPr>
            <a:r>
              <a:rPr lang="de-DE" dirty="0" smtClean="0"/>
              <a:t>Kathedrale St. Pierre in Genf</a:t>
            </a:r>
            <a:endParaRPr lang="de-DE" dirty="0"/>
          </a:p>
        </p:txBody>
      </p:sp>
      <p:pic>
        <p:nvPicPr>
          <p:cNvPr id="9" name="Picture 2" descr="C:\Users\Roger\Pictures\PictureProject\0010\DSCN8326.JPG"/>
          <p:cNvPicPr>
            <a:picLocks noChangeAspect="1" noChangeArrowheads="1"/>
          </p:cNvPicPr>
          <p:nvPr/>
        </p:nvPicPr>
        <p:blipFill>
          <a:blip r:embed="rId3" cstate="print"/>
          <a:srcRect/>
          <a:stretch>
            <a:fillRect/>
          </a:stretch>
        </p:blipFill>
        <p:spPr bwMode="auto">
          <a:xfrm>
            <a:off x="1903412" y="4953000"/>
            <a:ext cx="2130616" cy="1600200"/>
          </a:xfrm>
          <a:prstGeom prst="rect">
            <a:avLst/>
          </a:prstGeom>
          <a:noFill/>
          <a:ln w="9525">
            <a:noFill/>
            <a:miter lim="800000"/>
            <a:headEnd/>
            <a:tailEnd/>
          </a:ln>
        </p:spPr>
      </p:pic>
      <p:sp>
        <p:nvSpPr>
          <p:cNvPr id="10" name="Textfeld 9"/>
          <p:cNvSpPr txBox="1"/>
          <p:nvPr/>
        </p:nvSpPr>
        <p:spPr>
          <a:xfrm>
            <a:off x="3656012" y="4953000"/>
            <a:ext cx="325730" cy="230832"/>
          </a:xfrm>
          <a:prstGeom prst="rect">
            <a:avLst/>
          </a:prstGeom>
          <a:noFill/>
        </p:spPr>
        <p:txBody>
          <a:bodyPr wrap="none" rtlCol="0">
            <a:spAutoFit/>
          </a:bodyPr>
          <a:lstStyle/>
          <a:p>
            <a:pPr>
              <a:lnSpc>
                <a:spcPct val="90000"/>
              </a:lnSpc>
            </a:pPr>
            <a:r>
              <a:rPr lang="de-DE" sz="1000" dirty="0" smtClean="0">
                <a:solidFill>
                  <a:schemeClr val="bg1"/>
                </a:solidFill>
              </a:rPr>
              <a:t>RL</a:t>
            </a:r>
            <a:endParaRPr lang="de-DE" sz="10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81" name="Rectangle 13"/>
          <p:cNvSpPr>
            <a:spLocks noGrp="1" noChangeArrowheads="1"/>
          </p:cNvSpPr>
          <p:nvPr>
            <p:ph type="body" sz="half" idx="1"/>
          </p:nvPr>
        </p:nvSpPr>
        <p:spPr>
          <a:xfrm>
            <a:off x="531812" y="2438400"/>
            <a:ext cx="4419600" cy="4419600"/>
          </a:xfrm>
        </p:spPr>
        <p:txBody>
          <a:bodyPr/>
          <a:lstStyle/>
          <a:p>
            <a:pPr eaLnBrk="1" hangingPunct="1">
              <a:defRPr/>
            </a:pPr>
            <a:r>
              <a:rPr lang="de-CH" sz="2600" b="1" dirty="0" smtClean="0"/>
              <a:t>F. M. A. Voltaire       (1694-1778):</a:t>
            </a:r>
          </a:p>
          <a:p>
            <a:pPr eaLnBrk="1" hangingPunct="1">
              <a:defRPr/>
            </a:pPr>
            <a:r>
              <a:rPr lang="de-CH" sz="2800" dirty="0" smtClean="0">
                <a:solidFill>
                  <a:schemeClr val="bg1"/>
                </a:solidFill>
              </a:rPr>
              <a:t>„</a:t>
            </a:r>
            <a:r>
              <a:rPr lang="de-CH" sz="2800" dirty="0" err="1" smtClean="0">
                <a:solidFill>
                  <a:schemeClr val="bg1"/>
                </a:solidFill>
              </a:rPr>
              <a:t>L‘univers</a:t>
            </a:r>
            <a:r>
              <a:rPr lang="de-CH" sz="2800" dirty="0" smtClean="0">
                <a:solidFill>
                  <a:schemeClr val="bg1"/>
                </a:solidFill>
              </a:rPr>
              <a:t> </a:t>
            </a:r>
            <a:r>
              <a:rPr lang="de-CH" sz="2800" dirty="0" err="1" smtClean="0">
                <a:solidFill>
                  <a:schemeClr val="bg1"/>
                </a:solidFill>
              </a:rPr>
              <a:t>m‘embarasse</a:t>
            </a:r>
            <a:r>
              <a:rPr lang="de-CH" sz="2800" dirty="0" smtClean="0">
                <a:solidFill>
                  <a:schemeClr val="bg1"/>
                </a:solidFill>
              </a:rPr>
              <a:t>, et je ne </a:t>
            </a:r>
            <a:r>
              <a:rPr lang="de-CH" sz="2800" dirty="0" err="1" smtClean="0">
                <a:solidFill>
                  <a:schemeClr val="bg1"/>
                </a:solidFill>
              </a:rPr>
              <a:t>puis</a:t>
            </a:r>
            <a:r>
              <a:rPr lang="de-CH" sz="2800" dirty="0" smtClean="0">
                <a:solidFill>
                  <a:schemeClr val="bg1"/>
                </a:solidFill>
              </a:rPr>
              <a:t> </a:t>
            </a:r>
            <a:r>
              <a:rPr lang="de-CH" sz="2800" dirty="0" err="1" smtClean="0">
                <a:solidFill>
                  <a:schemeClr val="bg1"/>
                </a:solidFill>
              </a:rPr>
              <a:t>songer</a:t>
            </a:r>
            <a:r>
              <a:rPr lang="de-CH" sz="2800" dirty="0" smtClean="0">
                <a:solidFill>
                  <a:schemeClr val="bg1"/>
                </a:solidFill>
              </a:rPr>
              <a:t> </a:t>
            </a:r>
            <a:r>
              <a:rPr lang="de-CH" sz="2800" dirty="0" err="1" smtClean="0">
                <a:solidFill>
                  <a:schemeClr val="bg1"/>
                </a:solidFill>
              </a:rPr>
              <a:t>que</a:t>
            </a:r>
            <a:r>
              <a:rPr lang="de-CH" sz="2800" dirty="0" smtClean="0">
                <a:solidFill>
                  <a:schemeClr val="bg1"/>
                </a:solidFill>
              </a:rPr>
              <a:t> </a:t>
            </a:r>
            <a:r>
              <a:rPr lang="de-CH" sz="2800" dirty="0" err="1" smtClean="0">
                <a:solidFill>
                  <a:schemeClr val="bg1"/>
                </a:solidFill>
              </a:rPr>
              <a:t>cette</a:t>
            </a:r>
            <a:r>
              <a:rPr lang="de-CH" sz="2800" dirty="0" smtClean="0">
                <a:solidFill>
                  <a:schemeClr val="bg1"/>
                </a:solidFill>
              </a:rPr>
              <a:t> </a:t>
            </a:r>
            <a:r>
              <a:rPr lang="de-CH" sz="2800" dirty="0" err="1" smtClean="0">
                <a:solidFill>
                  <a:schemeClr val="bg1"/>
                </a:solidFill>
              </a:rPr>
              <a:t>horloge</a:t>
            </a:r>
            <a:r>
              <a:rPr lang="de-CH" sz="2800" dirty="0" smtClean="0">
                <a:solidFill>
                  <a:schemeClr val="bg1"/>
                </a:solidFill>
              </a:rPr>
              <a:t> </a:t>
            </a:r>
            <a:r>
              <a:rPr lang="de-CH" sz="2800" dirty="0" err="1" smtClean="0">
                <a:solidFill>
                  <a:schemeClr val="bg1"/>
                </a:solidFill>
              </a:rPr>
              <a:t>existe</a:t>
            </a:r>
            <a:r>
              <a:rPr lang="de-CH" sz="2800" dirty="0" smtClean="0">
                <a:solidFill>
                  <a:schemeClr val="bg1"/>
                </a:solidFill>
              </a:rPr>
              <a:t> et </a:t>
            </a:r>
            <a:r>
              <a:rPr lang="de-CH" sz="2800" dirty="0" err="1" smtClean="0">
                <a:solidFill>
                  <a:schemeClr val="bg1"/>
                </a:solidFill>
              </a:rPr>
              <a:t>n‘ait</a:t>
            </a:r>
            <a:r>
              <a:rPr lang="de-CH" sz="2800" dirty="0" smtClean="0">
                <a:solidFill>
                  <a:schemeClr val="bg1"/>
                </a:solidFill>
              </a:rPr>
              <a:t> </a:t>
            </a:r>
            <a:r>
              <a:rPr lang="de-CH" sz="2800" dirty="0" err="1" smtClean="0">
                <a:solidFill>
                  <a:schemeClr val="bg1"/>
                </a:solidFill>
              </a:rPr>
              <a:t>point</a:t>
            </a:r>
            <a:r>
              <a:rPr lang="de-CH" sz="2800" dirty="0" smtClean="0">
                <a:solidFill>
                  <a:schemeClr val="bg1"/>
                </a:solidFill>
              </a:rPr>
              <a:t> </a:t>
            </a:r>
            <a:r>
              <a:rPr lang="de-CH" sz="2800" dirty="0" err="1" smtClean="0">
                <a:solidFill>
                  <a:schemeClr val="bg1"/>
                </a:solidFill>
              </a:rPr>
              <a:t>d‘horloger</a:t>
            </a:r>
            <a:r>
              <a:rPr lang="de-CH" sz="2800" dirty="0" smtClean="0">
                <a:solidFill>
                  <a:schemeClr val="bg1"/>
                </a:solidFill>
              </a:rPr>
              <a:t>.“</a:t>
            </a:r>
            <a:endParaRPr lang="de-DE" sz="2800" dirty="0" smtClean="0">
              <a:solidFill>
                <a:schemeClr val="bg1"/>
              </a:solidFill>
            </a:endParaRPr>
          </a:p>
        </p:txBody>
      </p:sp>
      <p:pic>
        <p:nvPicPr>
          <p:cNvPr id="8" name="Picture 17" descr="Bild:Solar sys8.jpg">
            <a:hlinkClick r:id="rId2"/>
          </p:cNvPr>
          <p:cNvPicPr>
            <a:picLocks noChangeAspect="1" noChangeArrowheads="1"/>
          </p:cNvPicPr>
          <p:nvPr/>
        </p:nvPicPr>
        <p:blipFill>
          <a:blip r:embed="rId3" cstate="print"/>
          <a:srcRect/>
          <a:stretch>
            <a:fillRect/>
          </a:stretch>
        </p:blipFill>
        <p:spPr>
          <a:xfrm>
            <a:off x="5256212" y="2438400"/>
            <a:ext cx="6557313" cy="4114800"/>
          </a:xfrm>
          <a:prstGeom prst="rect">
            <a:avLst/>
          </a:prstGeom>
          <a:noFill/>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File:Inachis io beentree brok 2005.jpg"/>
          <p:cNvPicPr>
            <a:picLocks noChangeAspect="1" noChangeArrowheads="1"/>
          </p:cNvPicPr>
          <p:nvPr/>
        </p:nvPicPr>
        <p:blipFill>
          <a:blip r:embed="rId2" cstate="print"/>
          <a:srcRect/>
          <a:stretch>
            <a:fillRect/>
          </a:stretch>
        </p:blipFill>
        <p:spPr bwMode="auto">
          <a:xfrm>
            <a:off x="2132012" y="457200"/>
            <a:ext cx="7734491" cy="5791200"/>
          </a:xfrm>
          <a:prstGeom prst="rect">
            <a:avLst/>
          </a:prstGeom>
          <a:noFill/>
        </p:spPr>
      </p:pic>
      <p:sp>
        <p:nvSpPr>
          <p:cNvPr id="6" name="Textfeld 5"/>
          <p:cNvSpPr txBox="1"/>
          <p:nvPr/>
        </p:nvSpPr>
        <p:spPr>
          <a:xfrm>
            <a:off x="7770812" y="228600"/>
            <a:ext cx="1989006" cy="258532"/>
          </a:xfrm>
          <a:prstGeom prst="rect">
            <a:avLst/>
          </a:prstGeom>
          <a:noFill/>
        </p:spPr>
        <p:txBody>
          <a:bodyPr wrap="none" rtlCol="0">
            <a:spAutoFit/>
          </a:bodyPr>
          <a:lstStyle/>
          <a:p>
            <a:pPr>
              <a:lnSpc>
                <a:spcPct val="90000"/>
              </a:lnSpc>
            </a:pPr>
            <a:r>
              <a:rPr lang="de-DE" sz="1200" dirty="0" err="1" smtClean="0"/>
              <a:t>Beentree</a:t>
            </a:r>
            <a:r>
              <a:rPr lang="de-DE" sz="1200" dirty="0" smtClean="0"/>
              <a:t> GNU 1.2 </a:t>
            </a:r>
            <a:r>
              <a:rPr lang="de-DE" sz="1200" dirty="0" err="1" smtClean="0"/>
              <a:t>or</a:t>
            </a:r>
            <a:r>
              <a:rPr lang="de-DE" sz="1200" dirty="0" smtClean="0"/>
              <a:t> </a:t>
            </a:r>
            <a:r>
              <a:rPr lang="de-DE" sz="1200" dirty="0" err="1" smtClean="0"/>
              <a:t>later</a:t>
            </a:r>
            <a:endParaRPr lang="de-DE" sz="1200" dirty="0"/>
          </a:p>
        </p:txBody>
      </p:sp>
      <p:sp>
        <p:nvSpPr>
          <p:cNvPr id="8" name="Textfeld 7"/>
          <p:cNvSpPr txBox="1"/>
          <p:nvPr/>
        </p:nvSpPr>
        <p:spPr>
          <a:xfrm>
            <a:off x="4570412" y="6324600"/>
            <a:ext cx="1795492" cy="341632"/>
          </a:xfrm>
          <a:prstGeom prst="rect">
            <a:avLst/>
          </a:prstGeom>
          <a:noFill/>
        </p:spPr>
        <p:txBody>
          <a:bodyPr wrap="none" rtlCol="0">
            <a:spAutoFit/>
          </a:bodyPr>
          <a:lstStyle/>
          <a:p>
            <a:pPr>
              <a:lnSpc>
                <a:spcPct val="90000"/>
              </a:lnSpc>
            </a:pPr>
            <a:r>
              <a:rPr lang="de-DE" dirty="0" smtClean="0"/>
              <a:t>Tagpfauenauge</a:t>
            </a:r>
            <a:endParaRPr lang="de-DE"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ile:Pupation - Inachis io.jpg"/>
          <p:cNvPicPr>
            <a:picLocks noChangeAspect="1" noChangeArrowheads="1"/>
          </p:cNvPicPr>
          <p:nvPr/>
        </p:nvPicPr>
        <p:blipFill>
          <a:blip r:embed="rId2" cstate="print"/>
          <a:srcRect/>
          <a:stretch>
            <a:fillRect/>
          </a:stretch>
        </p:blipFill>
        <p:spPr bwMode="auto">
          <a:xfrm>
            <a:off x="2589212" y="609600"/>
            <a:ext cx="7315200" cy="5486400"/>
          </a:xfrm>
          <a:prstGeom prst="rect">
            <a:avLst/>
          </a:prstGeom>
          <a:noFill/>
        </p:spPr>
      </p:pic>
      <p:sp>
        <p:nvSpPr>
          <p:cNvPr id="6" name="Textfeld 5"/>
          <p:cNvSpPr txBox="1"/>
          <p:nvPr/>
        </p:nvSpPr>
        <p:spPr>
          <a:xfrm>
            <a:off x="2970212" y="6172200"/>
            <a:ext cx="6678238" cy="341632"/>
          </a:xfrm>
          <a:prstGeom prst="rect">
            <a:avLst/>
          </a:prstGeom>
          <a:noFill/>
        </p:spPr>
        <p:txBody>
          <a:bodyPr wrap="none" rtlCol="0">
            <a:spAutoFit/>
          </a:bodyPr>
          <a:lstStyle/>
          <a:p>
            <a:pPr>
              <a:lnSpc>
                <a:spcPct val="90000"/>
              </a:lnSpc>
            </a:pPr>
            <a:r>
              <a:rPr lang="de-DE" dirty="0" smtClean="0"/>
              <a:t>Verpuppung  der Raupe des Tagpfauenauges in 60s-Schritten</a:t>
            </a:r>
            <a:endParaRPr lang="de-DE" dirty="0"/>
          </a:p>
        </p:txBody>
      </p:sp>
      <p:sp>
        <p:nvSpPr>
          <p:cNvPr id="7" name="Textfeld 6"/>
          <p:cNvSpPr txBox="1"/>
          <p:nvPr/>
        </p:nvSpPr>
        <p:spPr>
          <a:xfrm>
            <a:off x="6932612" y="304800"/>
            <a:ext cx="2933945" cy="258532"/>
          </a:xfrm>
          <a:prstGeom prst="rect">
            <a:avLst/>
          </a:prstGeom>
          <a:noFill/>
        </p:spPr>
        <p:txBody>
          <a:bodyPr wrap="none" rtlCol="0">
            <a:spAutoFit/>
          </a:bodyPr>
          <a:lstStyle/>
          <a:p>
            <a:pPr>
              <a:lnSpc>
                <a:spcPct val="90000"/>
              </a:lnSpc>
            </a:pPr>
            <a:r>
              <a:rPr lang="de-DE" sz="1200" dirty="0" smtClean="0"/>
              <a:t>Rum / </a:t>
            </a:r>
            <a:r>
              <a:rPr lang="de-DE" sz="1200" dirty="0" err="1" smtClean="0"/>
              <a:t>Tyrol</a:t>
            </a:r>
            <a:r>
              <a:rPr lang="de-DE" sz="1200" dirty="0" smtClean="0"/>
              <a:t> / Austria GNU 1.2 </a:t>
            </a:r>
            <a:r>
              <a:rPr lang="de-DE" sz="1200" dirty="0" err="1" smtClean="0"/>
              <a:t>or</a:t>
            </a:r>
            <a:r>
              <a:rPr lang="de-DE" sz="1200" dirty="0" smtClean="0"/>
              <a:t> </a:t>
            </a:r>
            <a:r>
              <a:rPr lang="de-DE" sz="1200" dirty="0" err="1" smtClean="0"/>
              <a:t>later</a:t>
            </a:r>
            <a:endParaRPr lang="de-DE" sz="12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File:Inachis io beentree brok 2005.jpg"/>
          <p:cNvPicPr>
            <a:picLocks noChangeAspect="1" noChangeArrowheads="1"/>
          </p:cNvPicPr>
          <p:nvPr/>
        </p:nvPicPr>
        <p:blipFill>
          <a:blip r:embed="rId2" cstate="print"/>
          <a:srcRect/>
          <a:stretch>
            <a:fillRect/>
          </a:stretch>
        </p:blipFill>
        <p:spPr bwMode="auto">
          <a:xfrm>
            <a:off x="2132012" y="457200"/>
            <a:ext cx="7734491" cy="5791200"/>
          </a:xfrm>
          <a:prstGeom prst="rect">
            <a:avLst/>
          </a:prstGeom>
          <a:noFill/>
        </p:spPr>
      </p:pic>
      <p:sp>
        <p:nvSpPr>
          <p:cNvPr id="6" name="Textfeld 5"/>
          <p:cNvSpPr txBox="1"/>
          <p:nvPr/>
        </p:nvSpPr>
        <p:spPr>
          <a:xfrm>
            <a:off x="7770812" y="228600"/>
            <a:ext cx="1989006" cy="258532"/>
          </a:xfrm>
          <a:prstGeom prst="rect">
            <a:avLst/>
          </a:prstGeom>
          <a:noFill/>
        </p:spPr>
        <p:txBody>
          <a:bodyPr wrap="none" rtlCol="0">
            <a:spAutoFit/>
          </a:bodyPr>
          <a:lstStyle/>
          <a:p>
            <a:pPr>
              <a:lnSpc>
                <a:spcPct val="90000"/>
              </a:lnSpc>
            </a:pPr>
            <a:r>
              <a:rPr lang="de-DE" sz="1200" dirty="0" err="1" smtClean="0"/>
              <a:t>Beentree</a:t>
            </a:r>
            <a:r>
              <a:rPr lang="de-DE" sz="1200" dirty="0" smtClean="0"/>
              <a:t> GNU 1.2 </a:t>
            </a:r>
            <a:r>
              <a:rPr lang="de-DE" sz="1200" dirty="0" err="1" smtClean="0"/>
              <a:t>or</a:t>
            </a:r>
            <a:r>
              <a:rPr lang="de-DE" sz="1200" dirty="0" smtClean="0"/>
              <a:t> </a:t>
            </a:r>
            <a:r>
              <a:rPr lang="de-DE" sz="1200" dirty="0" err="1" smtClean="0"/>
              <a:t>later</a:t>
            </a:r>
            <a:endParaRPr lang="de-DE" sz="1200" dirty="0"/>
          </a:p>
        </p:txBody>
      </p:sp>
      <p:sp>
        <p:nvSpPr>
          <p:cNvPr id="8" name="Textfeld 7"/>
          <p:cNvSpPr txBox="1"/>
          <p:nvPr/>
        </p:nvSpPr>
        <p:spPr>
          <a:xfrm>
            <a:off x="4570412" y="6324600"/>
            <a:ext cx="1795492" cy="341632"/>
          </a:xfrm>
          <a:prstGeom prst="rect">
            <a:avLst/>
          </a:prstGeom>
          <a:noFill/>
        </p:spPr>
        <p:txBody>
          <a:bodyPr wrap="none" rtlCol="0">
            <a:spAutoFit/>
          </a:bodyPr>
          <a:lstStyle/>
          <a:p>
            <a:pPr>
              <a:lnSpc>
                <a:spcPct val="90000"/>
              </a:lnSpc>
            </a:pPr>
            <a:r>
              <a:rPr lang="de-DE" dirty="0" smtClean="0"/>
              <a:t>Tagpfauenauge</a:t>
            </a:r>
            <a:endParaRPr lang="de-DE"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Der Schweizerpsalm</a:t>
            </a:r>
            <a:endParaRPr lang="de-DE" dirty="0"/>
          </a:p>
        </p:txBody>
      </p:sp>
      <p:sp>
        <p:nvSpPr>
          <p:cNvPr id="3" name="Inhaltsplatzhalter 2"/>
          <p:cNvSpPr>
            <a:spLocks noGrp="1"/>
          </p:cNvSpPr>
          <p:nvPr>
            <p:ph idx="1"/>
          </p:nvPr>
        </p:nvSpPr>
        <p:spPr/>
        <p:txBody>
          <a:bodyPr numCol="2">
            <a:noAutofit/>
          </a:bodyPr>
          <a:lstStyle/>
          <a:p>
            <a:r>
              <a:rPr lang="de-DE" i="1" dirty="0" smtClean="0"/>
              <a:t>Erste Strophe</a:t>
            </a:r>
            <a:r>
              <a:rPr lang="de-DE" dirty="0" smtClean="0"/>
              <a:t/>
            </a:r>
            <a:br>
              <a:rPr lang="de-DE" dirty="0" smtClean="0"/>
            </a:br>
            <a:r>
              <a:rPr lang="de-DE" dirty="0" smtClean="0"/>
              <a:t>Trittst im Morgenrot daher,</a:t>
            </a:r>
            <a:br>
              <a:rPr lang="de-DE" dirty="0" smtClean="0"/>
            </a:br>
            <a:r>
              <a:rPr lang="de-DE" dirty="0" err="1" smtClean="0"/>
              <a:t>Seh</a:t>
            </a:r>
            <a:r>
              <a:rPr lang="de-DE" dirty="0" smtClean="0"/>
              <a:t>’ ich dich im Strahlenmeer,</a:t>
            </a:r>
            <a:br>
              <a:rPr lang="de-DE" dirty="0" smtClean="0"/>
            </a:br>
            <a:r>
              <a:rPr lang="de-DE" dirty="0" smtClean="0"/>
              <a:t>Dich, du </a:t>
            </a:r>
            <a:r>
              <a:rPr lang="de-DE" dirty="0" smtClean="0">
                <a:solidFill>
                  <a:srgbClr val="0066CC"/>
                </a:solidFill>
              </a:rPr>
              <a:t>Hocherhabener</a:t>
            </a:r>
            <a:r>
              <a:rPr lang="de-DE" dirty="0" smtClean="0"/>
              <a:t>, </a:t>
            </a:r>
            <a:r>
              <a:rPr lang="de-DE" dirty="0" smtClean="0">
                <a:solidFill>
                  <a:srgbClr val="0066CC"/>
                </a:solidFill>
              </a:rPr>
              <a:t>Herrlicher</a:t>
            </a:r>
            <a:r>
              <a:rPr lang="de-DE" dirty="0" smtClean="0"/>
              <a:t>!</a:t>
            </a:r>
            <a:br>
              <a:rPr lang="de-DE" dirty="0" smtClean="0"/>
            </a:br>
            <a:r>
              <a:rPr lang="de-DE" dirty="0" smtClean="0"/>
              <a:t>Wenn der Alpenfirn sich rötet,</a:t>
            </a:r>
            <a:br>
              <a:rPr lang="de-DE" dirty="0" smtClean="0"/>
            </a:br>
            <a:r>
              <a:rPr lang="de-DE" dirty="0" smtClean="0"/>
              <a:t>Betet, freie Schweizer, betet!</a:t>
            </a:r>
            <a:br>
              <a:rPr lang="de-DE" dirty="0" smtClean="0"/>
            </a:br>
            <a:r>
              <a:rPr lang="de-DE" dirty="0" smtClean="0"/>
              <a:t>Eure fromme Seele ahnt</a:t>
            </a:r>
            <a:br>
              <a:rPr lang="de-DE" dirty="0" smtClean="0"/>
            </a:br>
            <a:r>
              <a:rPr lang="de-DE" dirty="0" smtClean="0">
                <a:solidFill>
                  <a:srgbClr val="0066CC"/>
                </a:solidFill>
              </a:rPr>
              <a:t>Gott </a:t>
            </a:r>
            <a:r>
              <a:rPr lang="de-DE" dirty="0" smtClean="0"/>
              <a:t>im hehren Vaterland,</a:t>
            </a:r>
            <a:br>
              <a:rPr lang="de-DE" dirty="0" smtClean="0"/>
            </a:br>
            <a:r>
              <a:rPr lang="de-DE" dirty="0" smtClean="0">
                <a:solidFill>
                  <a:srgbClr val="0066CC"/>
                </a:solidFill>
              </a:rPr>
              <a:t>Gott, den Herrn</a:t>
            </a:r>
            <a:r>
              <a:rPr lang="de-DE" dirty="0" smtClean="0"/>
              <a:t>, im hehren Vaterland.</a:t>
            </a:r>
            <a:br>
              <a:rPr lang="de-DE" dirty="0" smtClean="0"/>
            </a:br>
            <a:r>
              <a:rPr lang="de-DE" dirty="0" smtClean="0"/>
              <a:t/>
            </a:r>
            <a:br>
              <a:rPr lang="de-DE" dirty="0" smtClean="0"/>
            </a:br>
            <a:endParaRPr lang="de-DE" dirty="0" smtClean="0"/>
          </a:p>
          <a:p>
            <a:endParaRPr lang="de-DE" i="1" dirty="0" smtClean="0"/>
          </a:p>
          <a:p>
            <a:r>
              <a:rPr lang="de-DE" i="1" dirty="0" smtClean="0"/>
              <a:t>Zweite Strophe</a:t>
            </a:r>
            <a:r>
              <a:rPr lang="de-DE" dirty="0" smtClean="0"/>
              <a:t/>
            </a:r>
            <a:br>
              <a:rPr lang="de-DE" dirty="0" smtClean="0"/>
            </a:br>
            <a:r>
              <a:rPr lang="de-DE" dirty="0" smtClean="0"/>
              <a:t>Kommst im </a:t>
            </a:r>
            <a:r>
              <a:rPr lang="de-DE" dirty="0" err="1" smtClean="0"/>
              <a:t>Abendglühn</a:t>
            </a:r>
            <a:r>
              <a:rPr lang="de-DE" dirty="0" smtClean="0"/>
              <a:t> daher,</a:t>
            </a:r>
            <a:br>
              <a:rPr lang="de-DE" dirty="0" smtClean="0"/>
            </a:br>
            <a:r>
              <a:rPr lang="de-DE" dirty="0" smtClean="0"/>
              <a:t>Find’ ich dich im Sternenheer,</a:t>
            </a:r>
            <a:br>
              <a:rPr lang="de-DE" dirty="0" smtClean="0"/>
            </a:br>
            <a:r>
              <a:rPr lang="de-DE" dirty="0" smtClean="0"/>
              <a:t>Dich, du </a:t>
            </a:r>
            <a:r>
              <a:rPr lang="de-DE" dirty="0" smtClean="0">
                <a:solidFill>
                  <a:srgbClr val="0066CC"/>
                </a:solidFill>
              </a:rPr>
              <a:t>Menschenfreundlicher</a:t>
            </a:r>
            <a:r>
              <a:rPr lang="de-DE" dirty="0" smtClean="0"/>
              <a:t>, </a:t>
            </a:r>
            <a:r>
              <a:rPr lang="de-DE" dirty="0" smtClean="0">
                <a:solidFill>
                  <a:srgbClr val="0066CC"/>
                </a:solidFill>
              </a:rPr>
              <a:t>Liebender</a:t>
            </a:r>
            <a:r>
              <a:rPr lang="de-DE" dirty="0" smtClean="0"/>
              <a:t>!</a:t>
            </a:r>
            <a:br>
              <a:rPr lang="de-DE" dirty="0" smtClean="0"/>
            </a:br>
            <a:r>
              <a:rPr lang="de-DE" dirty="0" smtClean="0"/>
              <a:t>In des Himmels lichten Räumen</a:t>
            </a:r>
            <a:br>
              <a:rPr lang="de-DE" dirty="0" smtClean="0"/>
            </a:br>
            <a:r>
              <a:rPr lang="de-DE" dirty="0" smtClean="0"/>
              <a:t>Kann ich froh und selig träumen!</a:t>
            </a:r>
            <a:br>
              <a:rPr lang="de-DE" dirty="0" smtClean="0"/>
            </a:br>
            <a:r>
              <a:rPr lang="de-DE" dirty="0" smtClean="0"/>
              <a:t>Denn die fromme Seele ahnt,</a:t>
            </a:r>
            <a:br>
              <a:rPr lang="de-DE" dirty="0" smtClean="0"/>
            </a:br>
            <a:r>
              <a:rPr lang="de-DE" dirty="0" smtClean="0"/>
              <a:t>Denn die fromme Seele ahnt</a:t>
            </a:r>
            <a:br>
              <a:rPr lang="de-DE" dirty="0" smtClean="0"/>
            </a:br>
            <a:r>
              <a:rPr lang="de-DE" dirty="0" smtClean="0">
                <a:solidFill>
                  <a:srgbClr val="0066CC"/>
                </a:solidFill>
              </a:rPr>
              <a:t>Gott </a:t>
            </a:r>
            <a:r>
              <a:rPr lang="de-DE" dirty="0" smtClean="0"/>
              <a:t>im hehren Vaterland,</a:t>
            </a:r>
            <a:br>
              <a:rPr lang="de-DE" dirty="0" smtClean="0"/>
            </a:br>
            <a:r>
              <a:rPr lang="de-DE" dirty="0" smtClean="0">
                <a:solidFill>
                  <a:srgbClr val="0066CC"/>
                </a:solidFill>
              </a:rPr>
              <a:t>Gott, den Herrn</a:t>
            </a:r>
            <a:r>
              <a:rPr lang="de-DE" dirty="0" smtClean="0"/>
              <a:t>, im hehren Vaterland.</a:t>
            </a:r>
            <a:br>
              <a:rPr lang="de-DE" dirty="0" smtClean="0"/>
            </a:br>
            <a:r>
              <a:rPr lang="de-DE" dirty="0" smtClean="0"/>
              <a:t/>
            </a:r>
            <a:br>
              <a:rPr lang="de-DE" dirty="0" smtClean="0"/>
            </a:br>
            <a:endParaRPr lang="de-DE" dirty="0"/>
          </a:p>
        </p:txBody>
      </p:sp>
      <p:pic>
        <p:nvPicPr>
          <p:cNvPr id="4" name="Picture 2" descr="File:Flag of Switzerland - 2.svg"/>
          <p:cNvPicPr>
            <a:picLocks noChangeAspect="1" noChangeArrowheads="1"/>
          </p:cNvPicPr>
          <p:nvPr/>
        </p:nvPicPr>
        <p:blipFill>
          <a:blip r:embed="rId3" cstate="print"/>
          <a:srcRect/>
          <a:stretch>
            <a:fillRect/>
          </a:stretch>
        </p:blipFill>
        <p:spPr bwMode="auto">
          <a:xfrm>
            <a:off x="9828212" y="457200"/>
            <a:ext cx="1066800" cy="10668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Der Schweizerpsalm</a:t>
            </a:r>
            <a:endParaRPr lang="de-DE" dirty="0"/>
          </a:p>
        </p:txBody>
      </p:sp>
      <p:sp>
        <p:nvSpPr>
          <p:cNvPr id="3" name="Inhaltsplatzhalter 2"/>
          <p:cNvSpPr>
            <a:spLocks noGrp="1"/>
          </p:cNvSpPr>
          <p:nvPr>
            <p:ph idx="1"/>
          </p:nvPr>
        </p:nvSpPr>
        <p:spPr/>
        <p:txBody>
          <a:bodyPr numCol="2">
            <a:noAutofit/>
          </a:bodyPr>
          <a:lstStyle/>
          <a:p>
            <a:r>
              <a:rPr lang="de-DE" i="1" dirty="0" smtClean="0"/>
              <a:t>Dritte Strophe</a:t>
            </a:r>
            <a:r>
              <a:rPr lang="de-DE" dirty="0" smtClean="0"/>
              <a:t/>
            </a:r>
            <a:br>
              <a:rPr lang="de-DE" dirty="0" smtClean="0"/>
            </a:br>
            <a:r>
              <a:rPr lang="de-DE" dirty="0" smtClean="0"/>
              <a:t>Ziehst im Nebelflor daher,</a:t>
            </a:r>
            <a:br>
              <a:rPr lang="de-DE" dirty="0" smtClean="0"/>
            </a:br>
            <a:r>
              <a:rPr lang="de-DE" dirty="0" smtClean="0"/>
              <a:t>Such’ ich dich im Wolkenmeer,</a:t>
            </a:r>
            <a:br>
              <a:rPr lang="de-DE" dirty="0" smtClean="0"/>
            </a:br>
            <a:r>
              <a:rPr lang="de-DE" dirty="0" smtClean="0"/>
              <a:t>Dich, du </a:t>
            </a:r>
            <a:r>
              <a:rPr lang="de-DE" dirty="0" smtClean="0">
                <a:solidFill>
                  <a:srgbClr val="0066CC"/>
                </a:solidFill>
              </a:rPr>
              <a:t>Unergründlicher</a:t>
            </a:r>
            <a:r>
              <a:rPr lang="de-DE" dirty="0" smtClean="0"/>
              <a:t>, </a:t>
            </a:r>
            <a:r>
              <a:rPr lang="de-DE" dirty="0" smtClean="0">
                <a:solidFill>
                  <a:srgbClr val="0066CC"/>
                </a:solidFill>
              </a:rPr>
              <a:t>Ewiger</a:t>
            </a:r>
            <a:r>
              <a:rPr lang="de-DE" dirty="0" smtClean="0"/>
              <a:t>!</a:t>
            </a:r>
            <a:br>
              <a:rPr lang="de-DE" dirty="0" smtClean="0"/>
            </a:br>
            <a:r>
              <a:rPr lang="de-DE" dirty="0" smtClean="0"/>
              <a:t>Aus dem grauen Luftgebilde</a:t>
            </a:r>
            <a:br>
              <a:rPr lang="de-DE" dirty="0" smtClean="0"/>
            </a:br>
            <a:r>
              <a:rPr lang="de-DE" dirty="0" smtClean="0"/>
              <a:t>Tritt die Sonne klar und milde,</a:t>
            </a:r>
            <a:br>
              <a:rPr lang="de-DE" dirty="0" smtClean="0"/>
            </a:br>
            <a:r>
              <a:rPr lang="de-DE" dirty="0" smtClean="0"/>
              <a:t>Und die fromme Seele ahnt</a:t>
            </a:r>
            <a:br>
              <a:rPr lang="de-DE" dirty="0" smtClean="0"/>
            </a:br>
            <a:r>
              <a:rPr lang="de-DE" dirty="0" smtClean="0"/>
              <a:t>Und die fromme Seele ahnt</a:t>
            </a:r>
            <a:br>
              <a:rPr lang="de-DE" dirty="0" smtClean="0"/>
            </a:br>
            <a:r>
              <a:rPr lang="de-DE" dirty="0" smtClean="0">
                <a:solidFill>
                  <a:srgbClr val="0066CC"/>
                </a:solidFill>
              </a:rPr>
              <a:t>Gott </a:t>
            </a:r>
            <a:r>
              <a:rPr lang="de-DE" dirty="0" smtClean="0"/>
              <a:t>im hehren Vaterland,</a:t>
            </a:r>
            <a:br>
              <a:rPr lang="de-DE" dirty="0" smtClean="0"/>
            </a:br>
            <a:r>
              <a:rPr lang="de-DE" dirty="0" smtClean="0">
                <a:solidFill>
                  <a:srgbClr val="0066CC"/>
                </a:solidFill>
              </a:rPr>
              <a:t>Gott, den Herrn</a:t>
            </a:r>
            <a:r>
              <a:rPr lang="de-DE" dirty="0" smtClean="0"/>
              <a:t>, im hehren Vaterland.</a:t>
            </a:r>
          </a:p>
          <a:p>
            <a:endParaRPr lang="de-DE" dirty="0" smtClean="0"/>
          </a:p>
          <a:p>
            <a:endParaRPr lang="de-DE" dirty="0" smtClean="0"/>
          </a:p>
          <a:p>
            <a:r>
              <a:rPr lang="de-DE" i="1" dirty="0" smtClean="0"/>
              <a:t>Vierte Strophe</a:t>
            </a:r>
            <a:r>
              <a:rPr lang="de-DE" dirty="0" smtClean="0"/>
              <a:t/>
            </a:r>
            <a:br>
              <a:rPr lang="de-DE" dirty="0" smtClean="0"/>
            </a:br>
            <a:r>
              <a:rPr lang="de-DE" dirty="0" smtClean="0"/>
              <a:t>Fährst im wilden Sturm daher,</a:t>
            </a:r>
            <a:br>
              <a:rPr lang="de-DE" dirty="0" smtClean="0"/>
            </a:br>
            <a:r>
              <a:rPr lang="de-DE" dirty="0" smtClean="0"/>
              <a:t>Bist du selbst uns </a:t>
            </a:r>
            <a:r>
              <a:rPr lang="de-DE" dirty="0" smtClean="0">
                <a:solidFill>
                  <a:srgbClr val="0066CC"/>
                </a:solidFill>
              </a:rPr>
              <a:t>Hort und Wehr</a:t>
            </a:r>
            <a:r>
              <a:rPr lang="de-DE" dirty="0" smtClean="0"/>
              <a:t>,</a:t>
            </a:r>
            <a:br>
              <a:rPr lang="de-DE" dirty="0" smtClean="0"/>
            </a:br>
            <a:r>
              <a:rPr lang="de-DE" dirty="0" smtClean="0"/>
              <a:t>Du, </a:t>
            </a:r>
            <a:r>
              <a:rPr lang="de-DE" dirty="0" smtClean="0">
                <a:solidFill>
                  <a:srgbClr val="0066CC"/>
                </a:solidFill>
              </a:rPr>
              <a:t>allmächtig Waltender</a:t>
            </a:r>
            <a:r>
              <a:rPr lang="de-DE" dirty="0" smtClean="0"/>
              <a:t>, </a:t>
            </a:r>
            <a:r>
              <a:rPr lang="de-DE" dirty="0" smtClean="0">
                <a:solidFill>
                  <a:srgbClr val="0066CC"/>
                </a:solidFill>
              </a:rPr>
              <a:t>Rettender</a:t>
            </a:r>
            <a:r>
              <a:rPr lang="de-DE" dirty="0" smtClean="0"/>
              <a:t>!</a:t>
            </a:r>
            <a:br>
              <a:rPr lang="de-DE" dirty="0" smtClean="0"/>
            </a:br>
            <a:r>
              <a:rPr lang="de-DE" dirty="0" smtClean="0"/>
              <a:t>In Gewitternacht und Grauen</a:t>
            </a:r>
            <a:br>
              <a:rPr lang="de-DE" dirty="0" smtClean="0"/>
            </a:br>
            <a:r>
              <a:rPr lang="de-DE" dirty="0" smtClean="0"/>
              <a:t>Lasst uns kindlich ihm vertrauen!</a:t>
            </a:r>
            <a:br>
              <a:rPr lang="de-DE" dirty="0" smtClean="0"/>
            </a:br>
            <a:r>
              <a:rPr lang="de-DE" dirty="0" smtClean="0"/>
              <a:t>Ja, die fromme Seele ahnt,</a:t>
            </a:r>
            <a:br>
              <a:rPr lang="de-DE" dirty="0" smtClean="0"/>
            </a:br>
            <a:r>
              <a:rPr lang="de-DE" dirty="0" smtClean="0"/>
              <a:t>Ja, die fromme Seele ahnt</a:t>
            </a:r>
            <a:br>
              <a:rPr lang="de-DE" dirty="0" smtClean="0"/>
            </a:br>
            <a:r>
              <a:rPr lang="de-DE" dirty="0" smtClean="0">
                <a:solidFill>
                  <a:srgbClr val="0066CC"/>
                </a:solidFill>
              </a:rPr>
              <a:t>Gott</a:t>
            </a:r>
            <a:r>
              <a:rPr lang="de-DE" dirty="0" smtClean="0">
                <a:solidFill>
                  <a:srgbClr val="FF0000"/>
                </a:solidFill>
              </a:rPr>
              <a:t> </a:t>
            </a:r>
            <a:r>
              <a:rPr lang="de-DE" dirty="0" smtClean="0"/>
              <a:t>im hehren Vaterland,</a:t>
            </a:r>
            <a:br>
              <a:rPr lang="de-DE" dirty="0" smtClean="0"/>
            </a:br>
            <a:r>
              <a:rPr lang="de-DE" dirty="0" smtClean="0">
                <a:solidFill>
                  <a:srgbClr val="0066CC"/>
                </a:solidFill>
              </a:rPr>
              <a:t>Gott, den Herrn</a:t>
            </a:r>
            <a:r>
              <a:rPr lang="de-DE" dirty="0" smtClean="0"/>
              <a:t>, im hehren Vaterland.</a:t>
            </a:r>
            <a:endParaRPr lang="de-DE" dirty="0"/>
          </a:p>
        </p:txBody>
      </p:sp>
      <p:pic>
        <p:nvPicPr>
          <p:cNvPr id="4" name="Picture 2" descr="File:Flag of Switzerland - 2.svg"/>
          <p:cNvPicPr>
            <a:picLocks noChangeAspect="1" noChangeArrowheads="1"/>
          </p:cNvPicPr>
          <p:nvPr/>
        </p:nvPicPr>
        <p:blipFill>
          <a:blip r:embed="rId2" cstate="print"/>
          <a:srcRect/>
          <a:stretch>
            <a:fillRect/>
          </a:stretch>
        </p:blipFill>
        <p:spPr bwMode="auto">
          <a:xfrm>
            <a:off x="9828212" y="457200"/>
            <a:ext cx="1066800" cy="10668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Hymne der Sowjetunion (1943)</a:t>
            </a:r>
            <a:endParaRPr lang="de-DE" dirty="0"/>
          </a:p>
        </p:txBody>
      </p:sp>
      <p:sp>
        <p:nvSpPr>
          <p:cNvPr id="4" name="Inhaltsplatzhalter 3"/>
          <p:cNvSpPr>
            <a:spLocks noGrp="1"/>
          </p:cNvSpPr>
          <p:nvPr>
            <p:ph idx="1"/>
          </p:nvPr>
        </p:nvSpPr>
        <p:spPr>
          <a:xfrm>
            <a:off x="1293813" y="2590800"/>
            <a:ext cx="9601200" cy="3581400"/>
          </a:xfrm>
        </p:spPr>
        <p:txBody>
          <a:bodyPr/>
          <a:lstStyle/>
          <a:p>
            <a:r>
              <a:rPr lang="de-DE" dirty="0" smtClean="0"/>
              <a:t>1. Die unzerbrechliche Union der freien Republiken</a:t>
            </a:r>
            <a:br>
              <a:rPr lang="de-DE" dirty="0" smtClean="0"/>
            </a:br>
            <a:r>
              <a:rPr lang="de-DE" dirty="0" smtClean="0"/>
              <a:t>vereinigte für die Ewigkeit die große </a:t>
            </a:r>
            <a:r>
              <a:rPr lang="de-DE" dirty="0" err="1" smtClean="0"/>
              <a:t>Rus</a:t>
            </a:r>
            <a:r>
              <a:rPr lang="de-DE" dirty="0" smtClean="0"/>
              <a:t>.</a:t>
            </a:r>
            <a:br>
              <a:rPr lang="de-DE" dirty="0" smtClean="0"/>
            </a:br>
            <a:r>
              <a:rPr lang="de-DE" dirty="0" smtClean="0"/>
              <a:t>Hoch lebe sie, vereinigt durch den Willen der Völker</a:t>
            </a:r>
            <a:br>
              <a:rPr lang="de-DE" dirty="0" smtClean="0"/>
            </a:br>
            <a:r>
              <a:rPr lang="de-DE" dirty="0" smtClean="0"/>
              <a:t>die einige, mächtige Sowjetunion!</a:t>
            </a:r>
          </a:p>
          <a:p>
            <a:r>
              <a:rPr lang="de-DE" dirty="0" smtClean="0"/>
              <a:t>:Kehrreim: Rühme dich, unser freies Vaterland, Sichere Festung der Völkerfreundschaft! Die Fahne der Räte, die Fahne der Nation</a:t>
            </a:r>
            <a:br>
              <a:rPr lang="de-DE" dirty="0" smtClean="0"/>
            </a:br>
            <a:r>
              <a:rPr lang="de-DE" dirty="0" smtClean="0"/>
              <a:t>Soll uns führen von Sieg zu Sieg!</a:t>
            </a:r>
          </a:p>
          <a:p>
            <a:endParaRPr lang="de-DE" dirty="0" smtClean="0"/>
          </a:p>
          <a:p>
            <a:endParaRPr lang="de-DE" dirty="0" smtClean="0"/>
          </a:p>
          <a:p>
            <a:endParaRPr lang="de-DE" dirty="0"/>
          </a:p>
        </p:txBody>
      </p:sp>
      <p:pic>
        <p:nvPicPr>
          <p:cNvPr id="7170" name="Picture 2" descr="File:Flag of the Soviet Union.svg"/>
          <p:cNvPicPr>
            <a:picLocks noChangeAspect="1" noChangeArrowheads="1"/>
          </p:cNvPicPr>
          <p:nvPr/>
        </p:nvPicPr>
        <p:blipFill>
          <a:blip r:embed="rId2" cstate="print"/>
          <a:srcRect/>
          <a:stretch>
            <a:fillRect/>
          </a:stretch>
        </p:blipFill>
        <p:spPr bwMode="auto">
          <a:xfrm>
            <a:off x="8380412" y="304800"/>
            <a:ext cx="3352800" cy="1676400"/>
          </a:xfrm>
          <a:prstGeom prst="rect">
            <a:avLst/>
          </a:prstGeom>
          <a:noFill/>
        </p:spPr>
      </p:pic>
      <p:sp>
        <p:nvSpPr>
          <p:cNvPr id="5" name="Textfeld 4"/>
          <p:cNvSpPr txBox="1"/>
          <p:nvPr/>
        </p:nvSpPr>
        <p:spPr>
          <a:xfrm>
            <a:off x="11352212" y="1676400"/>
            <a:ext cx="357790" cy="258532"/>
          </a:xfrm>
          <a:prstGeom prst="rect">
            <a:avLst/>
          </a:prstGeom>
          <a:noFill/>
        </p:spPr>
        <p:txBody>
          <a:bodyPr wrap="none" rtlCol="0">
            <a:spAutoFit/>
          </a:bodyPr>
          <a:lstStyle/>
          <a:p>
            <a:pPr>
              <a:lnSpc>
                <a:spcPct val="90000"/>
              </a:lnSpc>
            </a:pPr>
            <a:r>
              <a:rPr lang="de-DE" sz="1200" dirty="0" smtClean="0">
                <a:solidFill>
                  <a:schemeClr val="bg1"/>
                </a:solidFill>
              </a:rPr>
              <a:t>FB</a:t>
            </a:r>
            <a:endParaRPr lang="de-DE" sz="1200" dirty="0">
              <a:solidFill>
                <a:schemeClr val="bg1"/>
              </a:solidFill>
            </a:endParaRPr>
          </a:p>
        </p:txBody>
      </p:sp>
    </p:spTree>
    <p:extLst>
      <p:ext uri="{BB962C8B-B14F-4D97-AF65-F5344CB8AC3E}">
        <p14:creationId xmlns:p14="http://schemas.microsoft.com/office/powerpoint/2010/main" val="2378379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Hymne der Sowjetunion (1943)</a:t>
            </a:r>
            <a:endParaRPr lang="de-DE" dirty="0"/>
          </a:p>
        </p:txBody>
      </p:sp>
      <p:sp>
        <p:nvSpPr>
          <p:cNvPr id="3" name="Inhaltsplatzhalter 2"/>
          <p:cNvSpPr>
            <a:spLocks noGrp="1"/>
          </p:cNvSpPr>
          <p:nvPr>
            <p:ph idx="1"/>
          </p:nvPr>
        </p:nvSpPr>
        <p:spPr>
          <a:xfrm>
            <a:off x="1293813" y="2667000"/>
            <a:ext cx="9601200" cy="3505200"/>
          </a:xfrm>
        </p:spPr>
        <p:txBody>
          <a:bodyPr/>
          <a:lstStyle/>
          <a:p>
            <a:r>
              <a:rPr lang="de-DE" dirty="0" smtClean="0"/>
              <a:t>2. Durch die Gewitter schien uns die Sonne der Freiheit,</a:t>
            </a:r>
            <a:br>
              <a:rPr lang="de-DE" dirty="0" smtClean="0"/>
            </a:br>
            <a:r>
              <a:rPr lang="de-DE" dirty="0" smtClean="0"/>
              <a:t>Und Lenin der Große erleuchtete uns den Weg.</a:t>
            </a:r>
            <a:br>
              <a:rPr lang="de-DE" dirty="0" smtClean="0"/>
            </a:br>
            <a:r>
              <a:rPr lang="de-DE" dirty="0" smtClean="0"/>
              <a:t>Uns erzog Stalin – zur Treue zum Volk,</a:t>
            </a:r>
            <a:br>
              <a:rPr lang="de-DE" dirty="0" smtClean="0"/>
            </a:br>
            <a:r>
              <a:rPr lang="de-DE" dirty="0" smtClean="0"/>
              <a:t>Zu Arbeit und Heldentaten regte er uns an!</a:t>
            </a:r>
          </a:p>
          <a:p>
            <a:r>
              <a:rPr lang="de-DE" dirty="0" smtClean="0"/>
              <a:t>3. Wir stärkten unsere Armee in den Schlachten,</a:t>
            </a:r>
            <a:br>
              <a:rPr lang="de-DE" dirty="0" smtClean="0"/>
            </a:br>
            <a:r>
              <a:rPr lang="de-DE" dirty="0" smtClean="0"/>
              <a:t>Fegten die niederträchtigen Eindringlinge aus dem Weg!</a:t>
            </a:r>
            <a:br>
              <a:rPr lang="de-DE" dirty="0" smtClean="0"/>
            </a:br>
            <a:r>
              <a:rPr lang="de-DE" dirty="0" smtClean="0"/>
              <a:t>In den Kämpfen entscheiden wir das Schicksal der Generation,</a:t>
            </a:r>
            <a:br>
              <a:rPr lang="de-DE" dirty="0" smtClean="0"/>
            </a:br>
            <a:r>
              <a:rPr lang="de-DE" dirty="0" smtClean="0"/>
              <a:t>Wir führen unser Vaterland zu Ruhm!</a:t>
            </a:r>
          </a:p>
          <a:p>
            <a:endParaRPr lang="de-DE" dirty="0"/>
          </a:p>
        </p:txBody>
      </p:sp>
      <p:pic>
        <p:nvPicPr>
          <p:cNvPr id="4" name="Picture 2" descr="File:Flag of the Soviet Union.svg"/>
          <p:cNvPicPr>
            <a:picLocks noChangeAspect="1" noChangeArrowheads="1"/>
          </p:cNvPicPr>
          <p:nvPr/>
        </p:nvPicPr>
        <p:blipFill>
          <a:blip r:embed="rId2" cstate="print"/>
          <a:srcRect/>
          <a:stretch>
            <a:fillRect/>
          </a:stretch>
        </p:blipFill>
        <p:spPr bwMode="auto">
          <a:xfrm>
            <a:off x="8380412" y="304800"/>
            <a:ext cx="3352800" cy="16764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de-DE"/>
          </a:p>
        </p:txBody>
      </p:sp>
      <p:sp>
        <p:nvSpPr>
          <p:cNvPr id="3" name="Untertitel 2"/>
          <p:cNvSpPr>
            <a:spLocks noGrp="1"/>
          </p:cNvSpPr>
          <p:nvPr>
            <p:ph type="subTitle" idx="1"/>
          </p:nvPr>
        </p:nvSpPr>
        <p:spPr/>
        <p:txBody>
          <a:bodyPr/>
          <a:lstStyle/>
          <a:p>
            <a:endParaRPr lang="de-DE"/>
          </a:p>
        </p:txBody>
      </p:sp>
      <p:pic>
        <p:nvPicPr>
          <p:cNvPr id="60418" name="Picture 2" descr="File:Matterhorn-Wallis.JPG"/>
          <p:cNvPicPr>
            <a:picLocks noChangeAspect="1" noChangeArrowheads="1"/>
          </p:cNvPicPr>
          <p:nvPr/>
        </p:nvPicPr>
        <p:blipFill>
          <a:blip r:embed="rId2" cstate="print"/>
          <a:srcRect/>
          <a:stretch>
            <a:fillRect/>
          </a:stretch>
        </p:blipFill>
        <p:spPr bwMode="auto">
          <a:xfrm>
            <a:off x="0" y="0"/>
            <a:ext cx="12188825" cy="6858000"/>
          </a:xfrm>
          <a:prstGeom prst="rect">
            <a:avLst/>
          </a:prstGeom>
          <a:noFill/>
        </p:spPr>
      </p:pic>
      <p:sp>
        <p:nvSpPr>
          <p:cNvPr id="5" name="Textfeld 4"/>
          <p:cNvSpPr txBox="1"/>
          <p:nvPr/>
        </p:nvSpPr>
        <p:spPr>
          <a:xfrm>
            <a:off x="9069969" y="6309321"/>
            <a:ext cx="1888659" cy="246221"/>
          </a:xfrm>
          <a:prstGeom prst="rect">
            <a:avLst/>
          </a:prstGeom>
          <a:noFill/>
        </p:spPr>
        <p:txBody>
          <a:bodyPr wrap="none" rtlCol="0">
            <a:spAutoFit/>
          </a:bodyPr>
          <a:lstStyle/>
          <a:p>
            <a:r>
              <a:rPr lang="de-DE" sz="1000" dirty="0" smtClean="0">
                <a:solidFill>
                  <a:schemeClr val="bg1"/>
                </a:solidFill>
              </a:rPr>
              <a:t>Tobias Alt GNU 1.2 </a:t>
            </a:r>
            <a:r>
              <a:rPr lang="de-DE" sz="1000" dirty="0" err="1" smtClean="0">
                <a:solidFill>
                  <a:schemeClr val="bg1"/>
                </a:solidFill>
              </a:rPr>
              <a:t>or</a:t>
            </a:r>
            <a:r>
              <a:rPr lang="de-DE" sz="1000" dirty="0" smtClean="0">
                <a:solidFill>
                  <a:schemeClr val="bg1"/>
                </a:solidFill>
              </a:rPr>
              <a:t> </a:t>
            </a:r>
            <a:r>
              <a:rPr lang="de-DE" sz="1000" dirty="0" err="1" smtClean="0">
                <a:solidFill>
                  <a:schemeClr val="bg1"/>
                </a:solidFill>
              </a:rPr>
              <a:t>later</a:t>
            </a:r>
            <a:endParaRPr lang="de-DE" sz="1000" dirty="0">
              <a:solidFill>
                <a:schemeClr val="bg1"/>
              </a:solidFill>
            </a:endParaRPr>
          </a:p>
        </p:txBody>
      </p:sp>
      <p:sp>
        <p:nvSpPr>
          <p:cNvPr id="6" name="Rechteck 5"/>
          <p:cNvSpPr/>
          <p:nvPr/>
        </p:nvSpPr>
        <p:spPr>
          <a:xfrm>
            <a:off x="912812" y="3429000"/>
            <a:ext cx="5483225" cy="3046988"/>
          </a:xfrm>
          <a:prstGeom prst="rect">
            <a:avLst/>
          </a:prstGeom>
        </p:spPr>
        <p:txBody>
          <a:bodyPr wrap="square">
            <a:spAutoFit/>
          </a:bodyPr>
          <a:lstStyle/>
          <a:p>
            <a:r>
              <a:rPr lang="de-DE" sz="2400" dirty="0" smtClean="0">
                <a:solidFill>
                  <a:srgbClr val="FF00FF"/>
                </a:solidFill>
                <a:effectLst>
                  <a:outerShdw blurRad="38100" dist="38100" dir="2700000" algn="tl">
                    <a:srgbClr val="000000">
                      <a:alpha val="43137"/>
                    </a:srgbClr>
                  </a:outerShdw>
                </a:effectLst>
              </a:rPr>
              <a:t>1. Trittst im Morgenrot daher,</a:t>
            </a:r>
            <a:br>
              <a:rPr lang="de-DE" sz="2400" dirty="0" smtClean="0">
                <a:solidFill>
                  <a:srgbClr val="FF00FF"/>
                </a:solidFill>
                <a:effectLst>
                  <a:outerShdw blurRad="38100" dist="38100" dir="2700000" algn="tl">
                    <a:srgbClr val="000000">
                      <a:alpha val="43137"/>
                    </a:srgbClr>
                  </a:outerShdw>
                </a:effectLst>
              </a:rPr>
            </a:br>
            <a:r>
              <a:rPr lang="de-DE" sz="2400" dirty="0" err="1" smtClean="0">
                <a:solidFill>
                  <a:srgbClr val="FF00FF"/>
                </a:solidFill>
                <a:effectLst>
                  <a:outerShdw blurRad="38100" dist="38100" dir="2700000" algn="tl">
                    <a:srgbClr val="000000">
                      <a:alpha val="43137"/>
                    </a:srgbClr>
                  </a:outerShdw>
                </a:effectLst>
              </a:rPr>
              <a:t>Seh</a:t>
            </a:r>
            <a:r>
              <a:rPr lang="de-DE" sz="2400" dirty="0" smtClean="0">
                <a:solidFill>
                  <a:srgbClr val="FF00FF"/>
                </a:solidFill>
                <a:effectLst>
                  <a:outerShdw blurRad="38100" dist="38100" dir="2700000" algn="tl">
                    <a:srgbClr val="000000">
                      <a:alpha val="43137"/>
                    </a:srgbClr>
                  </a:outerShdw>
                </a:effectLst>
              </a:rPr>
              <a:t>’ ich dich im Strahlenmeer,</a:t>
            </a:r>
            <a:br>
              <a:rPr lang="de-DE" sz="2400" dirty="0" smtClean="0">
                <a:solidFill>
                  <a:srgbClr val="FF00FF"/>
                </a:solidFill>
                <a:effectLst>
                  <a:outerShdw blurRad="38100" dist="38100" dir="2700000" algn="tl">
                    <a:srgbClr val="000000">
                      <a:alpha val="43137"/>
                    </a:srgbClr>
                  </a:outerShdw>
                </a:effectLst>
              </a:rPr>
            </a:br>
            <a:r>
              <a:rPr lang="de-DE" sz="2400" dirty="0" smtClean="0">
                <a:solidFill>
                  <a:srgbClr val="FF00FF"/>
                </a:solidFill>
                <a:effectLst>
                  <a:outerShdw blurRad="38100" dist="38100" dir="2700000" algn="tl">
                    <a:srgbClr val="000000">
                      <a:alpha val="43137"/>
                    </a:srgbClr>
                  </a:outerShdw>
                </a:effectLst>
              </a:rPr>
              <a:t>Dich, du Hocherhabener, Herrlicher!</a:t>
            </a:r>
            <a:br>
              <a:rPr lang="de-DE" sz="2400" dirty="0" smtClean="0">
                <a:solidFill>
                  <a:srgbClr val="FF00FF"/>
                </a:solidFill>
                <a:effectLst>
                  <a:outerShdw blurRad="38100" dist="38100" dir="2700000" algn="tl">
                    <a:srgbClr val="000000">
                      <a:alpha val="43137"/>
                    </a:srgbClr>
                  </a:outerShdw>
                </a:effectLst>
              </a:rPr>
            </a:br>
            <a:r>
              <a:rPr lang="de-DE" sz="2400" dirty="0" smtClean="0">
                <a:solidFill>
                  <a:srgbClr val="FF00FF"/>
                </a:solidFill>
                <a:effectLst>
                  <a:outerShdw blurRad="38100" dist="38100" dir="2700000" algn="tl">
                    <a:srgbClr val="000000">
                      <a:alpha val="43137"/>
                    </a:srgbClr>
                  </a:outerShdw>
                </a:effectLst>
              </a:rPr>
              <a:t>Wenn der Alpenfirn sich rötet,</a:t>
            </a:r>
            <a:br>
              <a:rPr lang="de-DE" sz="2400" dirty="0" smtClean="0">
                <a:solidFill>
                  <a:srgbClr val="FF00FF"/>
                </a:solidFill>
                <a:effectLst>
                  <a:outerShdw blurRad="38100" dist="38100" dir="2700000" algn="tl">
                    <a:srgbClr val="000000">
                      <a:alpha val="43137"/>
                    </a:srgbClr>
                  </a:outerShdw>
                </a:effectLst>
              </a:rPr>
            </a:br>
            <a:r>
              <a:rPr lang="de-DE" sz="2400" dirty="0" smtClean="0">
                <a:solidFill>
                  <a:srgbClr val="FF00FF"/>
                </a:solidFill>
                <a:effectLst>
                  <a:outerShdw blurRad="38100" dist="38100" dir="2700000" algn="tl">
                    <a:srgbClr val="000000">
                      <a:alpha val="43137"/>
                    </a:srgbClr>
                  </a:outerShdw>
                </a:effectLst>
              </a:rPr>
              <a:t>Betet, freie Schweizer, betet!</a:t>
            </a:r>
            <a:br>
              <a:rPr lang="de-DE" sz="2400" dirty="0" smtClean="0">
                <a:solidFill>
                  <a:srgbClr val="FF00FF"/>
                </a:solidFill>
                <a:effectLst>
                  <a:outerShdw blurRad="38100" dist="38100" dir="2700000" algn="tl">
                    <a:srgbClr val="000000">
                      <a:alpha val="43137"/>
                    </a:srgbClr>
                  </a:outerShdw>
                </a:effectLst>
              </a:rPr>
            </a:br>
            <a:r>
              <a:rPr lang="de-DE" sz="2400" dirty="0" smtClean="0">
                <a:solidFill>
                  <a:srgbClr val="FF00FF"/>
                </a:solidFill>
                <a:effectLst>
                  <a:outerShdw blurRad="38100" dist="38100" dir="2700000" algn="tl">
                    <a:srgbClr val="000000">
                      <a:alpha val="43137"/>
                    </a:srgbClr>
                  </a:outerShdw>
                </a:effectLst>
              </a:rPr>
              <a:t>Eure fromme Seele ahnt</a:t>
            </a:r>
            <a:br>
              <a:rPr lang="de-DE" sz="2400" dirty="0" smtClean="0">
                <a:solidFill>
                  <a:srgbClr val="FF00FF"/>
                </a:solidFill>
                <a:effectLst>
                  <a:outerShdw blurRad="38100" dist="38100" dir="2700000" algn="tl">
                    <a:srgbClr val="000000">
                      <a:alpha val="43137"/>
                    </a:srgbClr>
                  </a:outerShdw>
                </a:effectLst>
              </a:rPr>
            </a:br>
            <a:r>
              <a:rPr lang="de-DE" sz="2400" dirty="0" smtClean="0">
                <a:solidFill>
                  <a:srgbClr val="FF00FF"/>
                </a:solidFill>
                <a:effectLst>
                  <a:outerShdw blurRad="38100" dist="38100" dir="2700000" algn="tl">
                    <a:srgbClr val="000000">
                      <a:alpha val="43137"/>
                    </a:srgbClr>
                  </a:outerShdw>
                </a:effectLst>
              </a:rPr>
              <a:t>Gott im hehren Vaterland,</a:t>
            </a:r>
            <a:br>
              <a:rPr lang="de-DE" sz="2400" dirty="0" smtClean="0">
                <a:solidFill>
                  <a:srgbClr val="FF00FF"/>
                </a:solidFill>
                <a:effectLst>
                  <a:outerShdw blurRad="38100" dist="38100" dir="2700000" algn="tl">
                    <a:srgbClr val="000000">
                      <a:alpha val="43137"/>
                    </a:srgbClr>
                  </a:outerShdw>
                </a:effectLst>
              </a:rPr>
            </a:br>
            <a:r>
              <a:rPr lang="de-DE" sz="2400" dirty="0" smtClean="0">
                <a:solidFill>
                  <a:srgbClr val="FF00FF"/>
                </a:solidFill>
                <a:effectLst>
                  <a:outerShdw blurRad="38100" dist="38100" dir="2700000" algn="tl">
                    <a:srgbClr val="000000">
                      <a:alpha val="43137"/>
                    </a:srgbClr>
                  </a:outerShdw>
                </a:effectLst>
              </a:rPr>
              <a:t>Gott, den Herrn, im hehren Vaterland.</a:t>
            </a:r>
            <a:endParaRPr lang="de-DE" sz="2400" dirty="0">
              <a:solidFill>
                <a:srgbClr val="FF00FF"/>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Hubble's Largest Galaxy Portrait Offers a New High-Definition View"/>
          <p:cNvPicPr>
            <a:picLocks noChangeAspect="1" noChangeArrowheads="1"/>
          </p:cNvPicPr>
          <p:nvPr/>
        </p:nvPicPr>
        <p:blipFill>
          <a:blip r:embed="rId2" cstate="print"/>
          <a:srcRect/>
          <a:stretch>
            <a:fillRect/>
          </a:stretch>
        </p:blipFill>
        <p:spPr bwMode="auto">
          <a:xfrm>
            <a:off x="-1" y="-228600"/>
            <a:ext cx="12595119" cy="7086600"/>
          </a:xfrm>
          <a:prstGeom prst="rect">
            <a:avLst/>
          </a:prstGeom>
          <a:noFill/>
          <a:ln w="9525">
            <a:noFill/>
            <a:miter lim="800000"/>
            <a:headEnd/>
            <a:tailEnd/>
          </a:ln>
        </p:spPr>
      </p:pic>
      <p:sp>
        <p:nvSpPr>
          <p:cNvPr id="3" name="Rechteck 2"/>
          <p:cNvSpPr/>
          <p:nvPr/>
        </p:nvSpPr>
        <p:spPr>
          <a:xfrm>
            <a:off x="3047206" y="-3696027"/>
            <a:ext cx="6094413" cy="3139321"/>
          </a:xfrm>
          <a:prstGeom prst="rect">
            <a:avLst/>
          </a:prstGeom>
        </p:spPr>
        <p:txBody>
          <a:bodyPr>
            <a:spAutoFit/>
          </a:bodyPr>
          <a:lstStyle/>
          <a:p>
            <a:r>
              <a:rPr lang="de-DE" dirty="0" smtClean="0"/>
              <a:t>Kommst im </a:t>
            </a:r>
            <a:r>
              <a:rPr lang="de-DE" dirty="0" err="1" smtClean="0"/>
              <a:t>Abendglühn</a:t>
            </a:r>
            <a:r>
              <a:rPr lang="de-DE" dirty="0" smtClean="0"/>
              <a:t> daher,</a:t>
            </a:r>
            <a:br>
              <a:rPr lang="de-DE" dirty="0" smtClean="0"/>
            </a:br>
            <a:r>
              <a:rPr lang="de-DE" dirty="0" smtClean="0"/>
              <a:t>Find’ ich dich im Sternenheer,</a:t>
            </a:r>
            <a:br>
              <a:rPr lang="de-DE" dirty="0" smtClean="0"/>
            </a:br>
            <a:r>
              <a:rPr lang="de-DE" dirty="0" smtClean="0"/>
              <a:t>Dich, du Menschenfreundlicher, Liebender!</a:t>
            </a:r>
            <a:br>
              <a:rPr lang="de-DE" dirty="0" smtClean="0"/>
            </a:br>
            <a:r>
              <a:rPr lang="de-DE" dirty="0" smtClean="0"/>
              <a:t>In des Himmels lichten Räumen</a:t>
            </a:r>
            <a:br>
              <a:rPr lang="de-DE" dirty="0" smtClean="0"/>
            </a:br>
            <a:r>
              <a:rPr lang="de-DE" dirty="0" smtClean="0"/>
              <a:t>Kann ich froh und selig träumen!</a:t>
            </a:r>
            <a:br>
              <a:rPr lang="de-DE" dirty="0" smtClean="0"/>
            </a:br>
            <a:r>
              <a:rPr lang="de-DE" dirty="0" smtClean="0"/>
              <a:t>Denn die fromme Seele ahnt,</a:t>
            </a:r>
            <a:br>
              <a:rPr lang="de-DE" dirty="0" smtClean="0"/>
            </a:br>
            <a:r>
              <a:rPr lang="de-DE" dirty="0" smtClean="0"/>
              <a:t>Denn die fromme Seele ahnt</a:t>
            </a:r>
            <a:br>
              <a:rPr lang="de-DE" dirty="0" smtClean="0"/>
            </a:br>
            <a:r>
              <a:rPr lang="de-DE" dirty="0" smtClean="0"/>
              <a:t>Gott im hehren Vaterland,</a:t>
            </a:r>
            <a:br>
              <a:rPr lang="de-DE" dirty="0" smtClean="0"/>
            </a:br>
            <a:r>
              <a:rPr lang="de-DE" dirty="0" smtClean="0"/>
              <a:t>Gott, den Herrn, im hehren Vaterland.</a:t>
            </a:r>
            <a:br>
              <a:rPr lang="de-DE" dirty="0" smtClean="0"/>
            </a:br>
            <a:r>
              <a:rPr lang="de-DE" dirty="0" smtClean="0"/>
              <a:t/>
            </a:r>
            <a:br>
              <a:rPr lang="de-DE" dirty="0" smtClean="0"/>
            </a:br>
            <a:endParaRPr lang="de-DE" dirty="0"/>
          </a:p>
        </p:txBody>
      </p:sp>
      <p:sp>
        <p:nvSpPr>
          <p:cNvPr id="4" name="Rechteck 3"/>
          <p:cNvSpPr/>
          <p:nvPr/>
        </p:nvSpPr>
        <p:spPr>
          <a:xfrm>
            <a:off x="989012" y="304800"/>
            <a:ext cx="5867400" cy="4154984"/>
          </a:xfrm>
          <a:prstGeom prst="rect">
            <a:avLst/>
          </a:prstGeom>
        </p:spPr>
        <p:txBody>
          <a:bodyPr wrap="square">
            <a:spAutoFit/>
          </a:bodyPr>
          <a:lstStyle/>
          <a:p>
            <a:r>
              <a:rPr lang="de-DE" sz="2400" dirty="0" smtClean="0">
                <a:solidFill>
                  <a:srgbClr val="FF0000"/>
                </a:solidFill>
                <a:effectLst>
                  <a:outerShdw blurRad="38100" dist="38100" dir="2700000" algn="tl">
                    <a:srgbClr val="000000">
                      <a:alpha val="43137"/>
                    </a:srgbClr>
                  </a:outerShdw>
                </a:effectLst>
              </a:rPr>
              <a:t>2. Kommst im </a:t>
            </a:r>
            <a:r>
              <a:rPr lang="de-DE" sz="2400" dirty="0" err="1" smtClean="0">
                <a:solidFill>
                  <a:srgbClr val="FF0000"/>
                </a:solidFill>
                <a:effectLst>
                  <a:outerShdw blurRad="38100" dist="38100" dir="2700000" algn="tl">
                    <a:srgbClr val="000000">
                      <a:alpha val="43137"/>
                    </a:srgbClr>
                  </a:outerShdw>
                </a:effectLst>
              </a:rPr>
              <a:t>Abendglühn</a:t>
            </a:r>
            <a:r>
              <a:rPr lang="de-DE" sz="2400" dirty="0" smtClean="0">
                <a:solidFill>
                  <a:srgbClr val="FF0000"/>
                </a:solidFill>
                <a:effectLst>
                  <a:outerShdw blurRad="38100" dist="38100" dir="2700000" algn="tl">
                    <a:srgbClr val="000000">
                      <a:alpha val="43137"/>
                    </a:srgbClr>
                  </a:outerShdw>
                </a:effectLst>
              </a:rPr>
              <a:t> daher,</a:t>
            </a:r>
            <a:br>
              <a:rPr lang="de-DE" sz="2400" dirty="0" smtClean="0">
                <a:solidFill>
                  <a:srgbClr val="FF0000"/>
                </a:solidFill>
                <a:effectLst>
                  <a:outerShdw blurRad="38100" dist="38100" dir="2700000" algn="tl">
                    <a:srgbClr val="000000">
                      <a:alpha val="43137"/>
                    </a:srgbClr>
                  </a:outerShdw>
                </a:effectLst>
              </a:rPr>
            </a:br>
            <a:r>
              <a:rPr lang="de-DE" sz="2400" dirty="0" smtClean="0">
                <a:solidFill>
                  <a:srgbClr val="FF0000"/>
                </a:solidFill>
                <a:effectLst>
                  <a:outerShdw blurRad="38100" dist="38100" dir="2700000" algn="tl">
                    <a:srgbClr val="000000">
                      <a:alpha val="43137"/>
                    </a:srgbClr>
                  </a:outerShdw>
                </a:effectLst>
              </a:rPr>
              <a:t>Find’ ich dich im Sternenheer,</a:t>
            </a:r>
            <a:br>
              <a:rPr lang="de-DE" sz="2400" dirty="0" smtClean="0">
                <a:solidFill>
                  <a:srgbClr val="FF0000"/>
                </a:solidFill>
                <a:effectLst>
                  <a:outerShdw blurRad="38100" dist="38100" dir="2700000" algn="tl">
                    <a:srgbClr val="000000">
                      <a:alpha val="43137"/>
                    </a:srgbClr>
                  </a:outerShdw>
                </a:effectLst>
              </a:rPr>
            </a:br>
            <a:r>
              <a:rPr lang="de-DE" sz="2400" dirty="0" smtClean="0">
                <a:solidFill>
                  <a:srgbClr val="FF0000"/>
                </a:solidFill>
                <a:effectLst>
                  <a:outerShdw blurRad="38100" dist="38100" dir="2700000" algn="tl">
                    <a:srgbClr val="000000">
                      <a:alpha val="43137"/>
                    </a:srgbClr>
                  </a:outerShdw>
                </a:effectLst>
              </a:rPr>
              <a:t>Dich, du Menschenfreundlicher, Liebender!</a:t>
            </a:r>
            <a:br>
              <a:rPr lang="de-DE" sz="2400" dirty="0" smtClean="0">
                <a:solidFill>
                  <a:srgbClr val="FF0000"/>
                </a:solidFill>
                <a:effectLst>
                  <a:outerShdw blurRad="38100" dist="38100" dir="2700000" algn="tl">
                    <a:srgbClr val="000000">
                      <a:alpha val="43137"/>
                    </a:srgbClr>
                  </a:outerShdw>
                </a:effectLst>
              </a:rPr>
            </a:br>
            <a:r>
              <a:rPr lang="de-DE" sz="2400" dirty="0" smtClean="0">
                <a:solidFill>
                  <a:srgbClr val="FF0000"/>
                </a:solidFill>
                <a:effectLst>
                  <a:outerShdw blurRad="38100" dist="38100" dir="2700000" algn="tl">
                    <a:srgbClr val="000000">
                      <a:alpha val="43137"/>
                    </a:srgbClr>
                  </a:outerShdw>
                </a:effectLst>
              </a:rPr>
              <a:t>In des Himmels lichten Räumen</a:t>
            </a:r>
            <a:br>
              <a:rPr lang="de-DE" sz="2400" dirty="0" smtClean="0">
                <a:solidFill>
                  <a:srgbClr val="FF0000"/>
                </a:solidFill>
                <a:effectLst>
                  <a:outerShdw blurRad="38100" dist="38100" dir="2700000" algn="tl">
                    <a:srgbClr val="000000">
                      <a:alpha val="43137"/>
                    </a:srgbClr>
                  </a:outerShdw>
                </a:effectLst>
              </a:rPr>
            </a:br>
            <a:r>
              <a:rPr lang="de-DE" sz="2400" dirty="0" smtClean="0">
                <a:solidFill>
                  <a:srgbClr val="FF0000"/>
                </a:solidFill>
                <a:effectLst>
                  <a:outerShdw blurRad="38100" dist="38100" dir="2700000" algn="tl">
                    <a:srgbClr val="000000">
                      <a:alpha val="43137"/>
                    </a:srgbClr>
                  </a:outerShdw>
                </a:effectLst>
              </a:rPr>
              <a:t>Kann ich froh und selig träumen!</a:t>
            </a:r>
            <a:br>
              <a:rPr lang="de-DE" sz="2400" dirty="0" smtClean="0">
                <a:solidFill>
                  <a:srgbClr val="FF0000"/>
                </a:solidFill>
                <a:effectLst>
                  <a:outerShdw blurRad="38100" dist="38100" dir="2700000" algn="tl">
                    <a:srgbClr val="000000">
                      <a:alpha val="43137"/>
                    </a:srgbClr>
                  </a:outerShdw>
                </a:effectLst>
              </a:rPr>
            </a:br>
            <a:r>
              <a:rPr lang="de-DE" sz="2400" dirty="0" smtClean="0">
                <a:solidFill>
                  <a:srgbClr val="FF0000"/>
                </a:solidFill>
                <a:effectLst>
                  <a:outerShdw blurRad="38100" dist="38100" dir="2700000" algn="tl">
                    <a:srgbClr val="000000">
                      <a:alpha val="43137"/>
                    </a:srgbClr>
                  </a:outerShdw>
                </a:effectLst>
              </a:rPr>
              <a:t>Denn die fromme Seele ahnt,</a:t>
            </a:r>
            <a:br>
              <a:rPr lang="de-DE" sz="2400" dirty="0" smtClean="0">
                <a:solidFill>
                  <a:srgbClr val="FF0000"/>
                </a:solidFill>
                <a:effectLst>
                  <a:outerShdw blurRad="38100" dist="38100" dir="2700000" algn="tl">
                    <a:srgbClr val="000000">
                      <a:alpha val="43137"/>
                    </a:srgbClr>
                  </a:outerShdw>
                </a:effectLst>
              </a:rPr>
            </a:br>
            <a:r>
              <a:rPr lang="de-DE" sz="2400" dirty="0" smtClean="0">
                <a:solidFill>
                  <a:srgbClr val="FF0000"/>
                </a:solidFill>
                <a:effectLst>
                  <a:outerShdw blurRad="38100" dist="38100" dir="2700000" algn="tl">
                    <a:srgbClr val="000000">
                      <a:alpha val="43137"/>
                    </a:srgbClr>
                  </a:outerShdw>
                </a:effectLst>
              </a:rPr>
              <a:t>Denn die fromme Seele ahnt</a:t>
            </a:r>
            <a:br>
              <a:rPr lang="de-DE" sz="2400" dirty="0" smtClean="0">
                <a:solidFill>
                  <a:srgbClr val="FF0000"/>
                </a:solidFill>
                <a:effectLst>
                  <a:outerShdw blurRad="38100" dist="38100" dir="2700000" algn="tl">
                    <a:srgbClr val="000000">
                      <a:alpha val="43137"/>
                    </a:srgbClr>
                  </a:outerShdw>
                </a:effectLst>
              </a:rPr>
            </a:br>
            <a:r>
              <a:rPr lang="de-DE" sz="2400" dirty="0" smtClean="0">
                <a:solidFill>
                  <a:srgbClr val="FF0000"/>
                </a:solidFill>
                <a:effectLst>
                  <a:outerShdw blurRad="38100" dist="38100" dir="2700000" algn="tl">
                    <a:srgbClr val="000000">
                      <a:alpha val="43137"/>
                    </a:srgbClr>
                  </a:outerShdw>
                </a:effectLst>
              </a:rPr>
              <a:t>Gott im hehren Vaterland,</a:t>
            </a:r>
            <a:br>
              <a:rPr lang="de-DE" sz="2400" dirty="0" smtClean="0">
                <a:solidFill>
                  <a:srgbClr val="FF0000"/>
                </a:solidFill>
                <a:effectLst>
                  <a:outerShdw blurRad="38100" dist="38100" dir="2700000" algn="tl">
                    <a:srgbClr val="000000">
                      <a:alpha val="43137"/>
                    </a:srgbClr>
                  </a:outerShdw>
                </a:effectLst>
              </a:rPr>
            </a:br>
            <a:r>
              <a:rPr lang="de-DE" sz="2400" dirty="0" smtClean="0">
                <a:solidFill>
                  <a:srgbClr val="FF0000"/>
                </a:solidFill>
                <a:effectLst>
                  <a:outerShdw blurRad="38100" dist="38100" dir="2700000" algn="tl">
                    <a:srgbClr val="000000">
                      <a:alpha val="43137"/>
                    </a:srgbClr>
                  </a:outerShdw>
                </a:effectLst>
              </a:rPr>
              <a:t>Gott, den Herrn, im hehren Vaterland.</a:t>
            </a:r>
            <a:br>
              <a:rPr lang="de-DE" sz="2400" dirty="0" smtClean="0">
                <a:solidFill>
                  <a:srgbClr val="FF0000"/>
                </a:solidFill>
                <a:effectLst>
                  <a:outerShdw blurRad="38100" dist="38100" dir="2700000" algn="tl">
                    <a:srgbClr val="000000">
                      <a:alpha val="43137"/>
                    </a:srgbClr>
                  </a:outerShdw>
                </a:effectLst>
              </a:rPr>
            </a:br>
            <a:endParaRPr lang="de-DE" sz="2400" dirty="0">
              <a:solidFill>
                <a:srgbClr val="FF0000"/>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Earth Eastern Hemisphere.jpg">
            <a:hlinkClick r:id="rId2"/>
          </p:cNvPr>
          <p:cNvPicPr>
            <a:picLocks noChangeAspect="1" noChangeArrowheads="1"/>
          </p:cNvPicPr>
          <p:nvPr/>
        </p:nvPicPr>
        <p:blipFill>
          <a:blip r:embed="rId3" cstate="print"/>
          <a:srcRect/>
          <a:stretch>
            <a:fillRect/>
          </a:stretch>
        </p:blipFill>
        <p:spPr bwMode="auto">
          <a:xfrm>
            <a:off x="6399212" y="228600"/>
            <a:ext cx="5446231" cy="4729079"/>
          </a:xfrm>
          <a:prstGeom prst="rect">
            <a:avLst/>
          </a:prstGeom>
          <a:noFill/>
          <a:ln w="9525">
            <a:noFill/>
            <a:miter lim="800000"/>
            <a:headEnd/>
            <a:tailEnd/>
          </a:ln>
        </p:spPr>
      </p:pic>
      <p:sp>
        <p:nvSpPr>
          <p:cNvPr id="7171" name="Text Box 4"/>
          <p:cNvSpPr txBox="1">
            <a:spLocks noChangeArrowheads="1"/>
          </p:cNvSpPr>
          <p:nvPr/>
        </p:nvSpPr>
        <p:spPr bwMode="auto">
          <a:xfrm>
            <a:off x="11276780" y="4292601"/>
            <a:ext cx="508473" cy="246221"/>
          </a:xfrm>
          <a:prstGeom prst="rect">
            <a:avLst/>
          </a:prstGeom>
          <a:noFill/>
          <a:ln w="9525">
            <a:noFill/>
            <a:miter lim="800000"/>
            <a:headEnd/>
            <a:tailEnd/>
          </a:ln>
        </p:spPr>
        <p:txBody>
          <a:bodyPr wrap="none">
            <a:spAutoFit/>
          </a:bodyPr>
          <a:lstStyle/>
          <a:p>
            <a:r>
              <a:rPr lang="de-CH" sz="1000" dirty="0">
                <a:solidFill>
                  <a:schemeClr val="bg1"/>
                </a:solidFill>
              </a:rPr>
              <a:t>NASA</a:t>
            </a:r>
            <a:endParaRPr lang="de-DE" sz="1000" dirty="0">
              <a:solidFill>
                <a:schemeClr val="bg1"/>
              </a:solidFill>
            </a:endParaRPr>
          </a:p>
        </p:txBody>
      </p:sp>
      <p:sp>
        <p:nvSpPr>
          <p:cNvPr id="66565" name="Rectangle 2"/>
          <p:cNvSpPr>
            <a:spLocks noGrp="1" noChangeArrowheads="1"/>
          </p:cNvSpPr>
          <p:nvPr>
            <p:ph type="title"/>
          </p:nvPr>
        </p:nvSpPr>
        <p:spPr>
          <a:xfrm>
            <a:off x="912047" y="620713"/>
            <a:ext cx="7199025" cy="882650"/>
          </a:xfrm>
        </p:spPr>
        <p:txBody>
          <a:bodyPr>
            <a:noAutofit/>
          </a:bodyPr>
          <a:lstStyle/>
          <a:p>
            <a:pPr algn="l">
              <a:defRPr/>
            </a:pPr>
            <a:r>
              <a:rPr lang="de-CH" sz="3600" b="0" dirty="0" smtClean="0">
                <a:solidFill>
                  <a:schemeClr val="bg2">
                    <a:lumMod val="25000"/>
                  </a:schemeClr>
                </a:solidFill>
                <a:latin typeface="Arial" pitchFamily="34" charset="0"/>
              </a:rPr>
              <a:t>Missionsbefehl </a:t>
            </a:r>
            <a:br>
              <a:rPr lang="de-CH" sz="3600" b="0" dirty="0" smtClean="0">
                <a:solidFill>
                  <a:schemeClr val="bg2">
                    <a:lumMod val="25000"/>
                  </a:schemeClr>
                </a:solidFill>
                <a:latin typeface="Arial" pitchFamily="34" charset="0"/>
              </a:rPr>
            </a:br>
            <a:r>
              <a:rPr lang="de-CH" sz="3600" b="0" dirty="0" smtClean="0">
                <a:solidFill>
                  <a:schemeClr val="bg2">
                    <a:lumMod val="25000"/>
                  </a:schemeClr>
                </a:solidFill>
                <a:latin typeface="Arial" pitchFamily="34" charset="0"/>
              </a:rPr>
              <a:t>für die ganze Welt</a:t>
            </a:r>
          </a:p>
        </p:txBody>
      </p:sp>
      <p:sp>
        <p:nvSpPr>
          <p:cNvPr id="11" name="Inhaltsplatzhalter 3"/>
          <p:cNvSpPr>
            <a:spLocks noGrp="1"/>
          </p:cNvSpPr>
          <p:nvPr>
            <p:ph sz="half" idx="2"/>
          </p:nvPr>
        </p:nvSpPr>
        <p:spPr>
          <a:xfrm>
            <a:off x="989012" y="1844675"/>
            <a:ext cx="5010176" cy="4375150"/>
          </a:xfrm>
        </p:spPr>
        <p:txBody>
          <a:bodyPr>
            <a:normAutofit lnSpcReduction="10000"/>
          </a:bodyPr>
          <a:lstStyle/>
          <a:p>
            <a:pPr>
              <a:defRPr/>
            </a:pPr>
            <a:r>
              <a:rPr lang="de-DE" sz="3200" dirty="0" smtClean="0">
                <a:solidFill>
                  <a:schemeClr val="bg1"/>
                </a:solidFill>
                <a:effectLst>
                  <a:outerShdw blurRad="38100" dist="38100" dir="2700000" algn="tl">
                    <a:srgbClr val="000000">
                      <a:alpha val="43137"/>
                    </a:srgbClr>
                  </a:outerShdw>
                </a:effectLst>
                <a:latin typeface="Arial" pitchFamily="34" charset="0"/>
              </a:rPr>
              <a:t>Matthäus 28: </a:t>
            </a:r>
            <a:r>
              <a:rPr lang="de-DE" sz="3200" dirty="0" smtClean="0">
                <a:solidFill>
                  <a:srgbClr val="0066CC"/>
                </a:solidFill>
                <a:effectLst>
                  <a:outerShdw blurRad="38100" dist="38100" dir="2700000" algn="tl">
                    <a:srgbClr val="000000">
                      <a:alpha val="43137"/>
                    </a:srgbClr>
                  </a:outerShdw>
                </a:effectLst>
                <a:latin typeface="Arial" pitchFamily="34" charset="0"/>
              </a:rPr>
              <a:t>„</a:t>
            </a:r>
            <a:r>
              <a:rPr lang="de-DE" sz="3200" baseline="30000" dirty="0" smtClean="0">
                <a:solidFill>
                  <a:srgbClr val="0066CC"/>
                </a:solidFill>
                <a:effectLst>
                  <a:outerShdw blurRad="38100" dist="38100" dir="2700000" algn="tl">
                    <a:srgbClr val="000000">
                      <a:alpha val="43137"/>
                    </a:srgbClr>
                  </a:outerShdw>
                </a:effectLst>
                <a:latin typeface="Arial" pitchFamily="34" charset="0"/>
              </a:rPr>
              <a:t>19</a:t>
            </a:r>
            <a:r>
              <a:rPr lang="de-DE" sz="3200" dirty="0" smtClean="0">
                <a:solidFill>
                  <a:srgbClr val="0066CC"/>
                </a:solidFill>
                <a:effectLst>
                  <a:outerShdw blurRad="38100" dist="38100" dir="2700000" algn="tl">
                    <a:srgbClr val="000000">
                      <a:alpha val="43137"/>
                    </a:srgbClr>
                  </a:outerShdw>
                </a:effectLst>
                <a:latin typeface="Arial" pitchFamily="34" charset="0"/>
              </a:rPr>
              <a:t> Gehet nun hin und machet alle Nationen zu Jüngern, und taufet sie auf den Namen des Vaters und des Sohnes und des Heiligen Geistes, </a:t>
            </a:r>
            <a:r>
              <a:rPr lang="de-DE" sz="3200" baseline="30000" dirty="0" smtClean="0">
                <a:solidFill>
                  <a:srgbClr val="0066CC"/>
                </a:solidFill>
                <a:effectLst>
                  <a:outerShdw blurRad="38100" dist="38100" dir="2700000" algn="tl">
                    <a:srgbClr val="000000">
                      <a:alpha val="43137"/>
                    </a:srgbClr>
                  </a:outerShdw>
                </a:effectLst>
                <a:latin typeface="Arial" pitchFamily="34" charset="0"/>
              </a:rPr>
              <a:t>20</a:t>
            </a:r>
            <a:r>
              <a:rPr lang="de-DE" sz="3200" dirty="0" smtClean="0">
                <a:solidFill>
                  <a:srgbClr val="0066CC"/>
                </a:solidFill>
                <a:effectLst>
                  <a:outerShdw blurRad="38100" dist="38100" dir="2700000" algn="tl">
                    <a:srgbClr val="000000">
                      <a:alpha val="43137"/>
                    </a:srgbClr>
                  </a:outerShdw>
                </a:effectLst>
                <a:latin typeface="Arial" pitchFamily="34" charset="0"/>
              </a:rPr>
              <a:t> und lehret sie, alles zu bewahren, was ich euch geboten habe.“</a:t>
            </a:r>
          </a:p>
        </p:txBody>
      </p:sp>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ile:Schiesshorn Nebelmeer.jpg"/>
          <p:cNvPicPr>
            <a:picLocks noChangeAspect="1" noChangeArrowheads="1"/>
          </p:cNvPicPr>
          <p:nvPr/>
        </p:nvPicPr>
        <p:blipFill>
          <a:blip r:embed="rId2" cstate="print"/>
          <a:srcRect/>
          <a:stretch>
            <a:fillRect/>
          </a:stretch>
        </p:blipFill>
        <p:spPr bwMode="auto">
          <a:xfrm>
            <a:off x="0" y="-170259"/>
            <a:ext cx="12188825" cy="9141619"/>
          </a:xfrm>
          <a:prstGeom prst="rect">
            <a:avLst/>
          </a:prstGeom>
          <a:noFill/>
        </p:spPr>
      </p:pic>
      <p:sp>
        <p:nvSpPr>
          <p:cNvPr id="3" name="Textfeld 2"/>
          <p:cNvSpPr txBox="1"/>
          <p:nvPr/>
        </p:nvSpPr>
        <p:spPr>
          <a:xfrm>
            <a:off x="1217612" y="6324600"/>
            <a:ext cx="2085827" cy="230832"/>
          </a:xfrm>
          <a:prstGeom prst="rect">
            <a:avLst/>
          </a:prstGeom>
          <a:noFill/>
        </p:spPr>
        <p:txBody>
          <a:bodyPr wrap="none" rtlCol="0">
            <a:spAutoFit/>
          </a:bodyPr>
          <a:lstStyle/>
          <a:p>
            <a:pPr>
              <a:lnSpc>
                <a:spcPct val="90000"/>
              </a:lnSpc>
            </a:pPr>
            <a:r>
              <a:rPr lang="de-DE" sz="1000" dirty="0" smtClean="0">
                <a:solidFill>
                  <a:schemeClr val="bg1"/>
                </a:solidFill>
              </a:rPr>
              <a:t>Andres Passwirth CC-BY-SA 3.0</a:t>
            </a:r>
            <a:endParaRPr lang="de-DE" sz="1000" dirty="0">
              <a:solidFill>
                <a:schemeClr val="bg1"/>
              </a:solidFill>
            </a:endParaRPr>
          </a:p>
        </p:txBody>
      </p:sp>
      <p:sp>
        <p:nvSpPr>
          <p:cNvPr id="4" name="Rechteck 3"/>
          <p:cNvSpPr/>
          <p:nvPr/>
        </p:nvSpPr>
        <p:spPr>
          <a:xfrm>
            <a:off x="5713412" y="228600"/>
            <a:ext cx="6092825" cy="3416320"/>
          </a:xfrm>
          <a:prstGeom prst="rect">
            <a:avLst/>
          </a:prstGeom>
        </p:spPr>
        <p:txBody>
          <a:bodyPr>
            <a:spAutoFit/>
          </a:bodyPr>
          <a:lstStyle/>
          <a:p>
            <a:r>
              <a:rPr lang="de-DE" sz="2400" dirty="0" smtClean="0">
                <a:solidFill>
                  <a:srgbClr val="FFFF00"/>
                </a:solidFill>
                <a:effectLst>
                  <a:outerShdw blurRad="38100" dist="38100" dir="2700000" algn="tl">
                    <a:srgbClr val="000000">
                      <a:alpha val="43137"/>
                    </a:srgbClr>
                  </a:outerShdw>
                </a:effectLst>
              </a:rPr>
              <a:t>3. Ziehst im Nebelflor daher,</a:t>
            </a:r>
            <a:br>
              <a:rPr lang="de-DE" sz="2400" dirty="0" smtClean="0">
                <a:solidFill>
                  <a:srgbClr val="FFFF00"/>
                </a:solidFill>
                <a:effectLst>
                  <a:outerShdw blurRad="38100" dist="38100" dir="2700000" algn="tl">
                    <a:srgbClr val="000000">
                      <a:alpha val="43137"/>
                    </a:srgbClr>
                  </a:outerShdw>
                </a:effectLst>
              </a:rPr>
            </a:br>
            <a:r>
              <a:rPr lang="de-DE" sz="2400" dirty="0" smtClean="0">
                <a:solidFill>
                  <a:srgbClr val="FFFF00"/>
                </a:solidFill>
                <a:effectLst>
                  <a:outerShdw blurRad="38100" dist="38100" dir="2700000" algn="tl">
                    <a:srgbClr val="000000">
                      <a:alpha val="43137"/>
                    </a:srgbClr>
                  </a:outerShdw>
                </a:effectLst>
              </a:rPr>
              <a:t>Such’ ich dich im Wolkenmeer,</a:t>
            </a:r>
            <a:br>
              <a:rPr lang="de-DE" sz="2400" dirty="0" smtClean="0">
                <a:solidFill>
                  <a:srgbClr val="FFFF00"/>
                </a:solidFill>
                <a:effectLst>
                  <a:outerShdw blurRad="38100" dist="38100" dir="2700000" algn="tl">
                    <a:srgbClr val="000000">
                      <a:alpha val="43137"/>
                    </a:srgbClr>
                  </a:outerShdw>
                </a:effectLst>
              </a:rPr>
            </a:br>
            <a:r>
              <a:rPr lang="de-DE" sz="2400" dirty="0" smtClean="0">
                <a:solidFill>
                  <a:srgbClr val="FFFF00"/>
                </a:solidFill>
                <a:effectLst>
                  <a:outerShdw blurRad="38100" dist="38100" dir="2700000" algn="tl">
                    <a:srgbClr val="000000">
                      <a:alpha val="43137"/>
                    </a:srgbClr>
                  </a:outerShdw>
                </a:effectLst>
              </a:rPr>
              <a:t>Dich, du Unergründlicher, Ewiger!</a:t>
            </a:r>
            <a:br>
              <a:rPr lang="de-DE" sz="2400" dirty="0" smtClean="0">
                <a:solidFill>
                  <a:srgbClr val="FFFF00"/>
                </a:solidFill>
                <a:effectLst>
                  <a:outerShdw blurRad="38100" dist="38100" dir="2700000" algn="tl">
                    <a:srgbClr val="000000">
                      <a:alpha val="43137"/>
                    </a:srgbClr>
                  </a:outerShdw>
                </a:effectLst>
              </a:rPr>
            </a:br>
            <a:r>
              <a:rPr lang="de-DE" sz="2400" dirty="0" smtClean="0">
                <a:solidFill>
                  <a:srgbClr val="FFFF00"/>
                </a:solidFill>
                <a:effectLst>
                  <a:outerShdw blurRad="38100" dist="38100" dir="2700000" algn="tl">
                    <a:srgbClr val="000000">
                      <a:alpha val="43137"/>
                    </a:srgbClr>
                  </a:outerShdw>
                </a:effectLst>
              </a:rPr>
              <a:t>Aus dem grauen Luftgebilde</a:t>
            </a:r>
            <a:br>
              <a:rPr lang="de-DE" sz="2400" dirty="0" smtClean="0">
                <a:solidFill>
                  <a:srgbClr val="FFFF00"/>
                </a:solidFill>
                <a:effectLst>
                  <a:outerShdw blurRad="38100" dist="38100" dir="2700000" algn="tl">
                    <a:srgbClr val="000000">
                      <a:alpha val="43137"/>
                    </a:srgbClr>
                  </a:outerShdw>
                </a:effectLst>
              </a:rPr>
            </a:br>
            <a:r>
              <a:rPr lang="de-DE" sz="2400" dirty="0" smtClean="0">
                <a:solidFill>
                  <a:srgbClr val="FFFF00"/>
                </a:solidFill>
                <a:effectLst>
                  <a:outerShdw blurRad="38100" dist="38100" dir="2700000" algn="tl">
                    <a:srgbClr val="000000">
                      <a:alpha val="43137"/>
                    </a:srgbClr>
                  </a:outerShdw>
                </a:effectLst>
              </a:rPr>
              <a:t>Tritt die Sonne klar und milde,</a:t>
            </a:r>
            <a:br>
              <a:rPr lang="de-DE" sz="2400" dirty="0" smtClean="0">
                <a:solidFill>
                  <a:srgbClr val="FFFF00"/>
                </a:solidFill>
                <a:effectLst>
                  <a:outerShdw blurRad="38100" dist="38100" dir="2700000" algn="tl">
                    <a:srgbClr val="000000">
                      <a:alpha val="43137"/>
                    </a:srgbClr>
                  </a:outerShdw>
                </a:effectLst>
              </a:rPr>
            </a:br>
            <a:r>
              <a:rPr lang="de-DE" sz="2400" dirty="0" smtClean="0">
                <a:solidFill>
                  <a:srgbClr val="FFFF00"/>
                </a:solidFill>
                <a:effectLst>
                  <a:outerShdw blurRad="38100" dist="38100" dir="2700000" algn="tl">
                    <a:srgbClr val="000000">
                      <a:alpha val="43137"/>
                    </a:srgbClr>
                  </a:outerShdw>
                </a:effectLst>
              </a:rPr>
              <a:t>Und die fromme Seele ahnt</a:t>
            </a:r>
            <a:br>
              <a:rPr lang="de-DE" sz="2400" dirty="0" smtClean="0">
                <a:solidFill>
                  <a:srgbClr val="FFFF00"/>
                </a:solidFill>
                <a:effectLst>
                  <a:outerShdw blurRad="38100" dist="38100" dir="2700000" algn="tl">
                    <a:srgbClr val="000000">
                      <a:alpha val="43137"/>
                    </a:srgbClr>
                  </a:outerShdw>
                </a:effectLst>
              </a:rPr>
            </a:br>
            <a:r>
              <a:rPr lang="de-DE" sz="2400" dirty="0" smtClean="0">
                <a:solidFill>
                  <a:srgbClr val="FFFF00"/>
                </a:solidFill>
                <a:effectLst>
                  <a:outerShdw blurRad="38100" dist="38100" dir="2700000" algn="tl">
                    <a:srgbClr val="000000">
                      <a:alpha val="43137"/>
                    </a:srgbClr>
                  </a:outerShdw>
                </a:effectLst>
              </a:rPr>
              <a:t>Und die fromme Seele ahnt</a:t>
            </a:r>
            <a:br>
              <a:rPr lang="de-DE" sz="2400" dirty="0" smtClean="0">
                <a:solidFill>
                  <a:srgbClr val="FFFF00"/>
                </a:solidFill>
                <a:effectLst>
                  <a:outerShdw blurRad="38100" dist="38100" dir="2700000" algn="tl">
                    <a:srgbClr val="000000">
                      <a:alpha val="43137"/>
                    </a:srgbClr>
                  </a:outerShdw>
                </a:effectLst>
              </a:rPr>
            </a:br>
            <a:r>
              <a:rPr lang="de-DE" sz="2400" dirty="0" smtClean="0">
                <a:solidFill>
                  <a:srgbClr val="FFFF00"/>
                </a:solidFill>
                <a:effectLst>
                  <a:outerShdw blurRad="38100" dist="38100" dir="2700000" algn="tl">
                    <a:srgbClr val="000000">
                      <a:alpha val="43137"/>
                    </a:srgbClr>
                  </a:outerShdw>
                </a:effectLst>
              </a:rPr>
              <a:t>Gott im hehren Vaterland,</a:t>
            </a:r>
            <a:br>
              <a:rPr lang="de-DE" sz="2400" dirty="0" smtClean="0">
                <a:solidFill>
                  <a:srgbClr val="FFFF00"/>
                </a:solidFill>
                <a:effectLst>
                  <a:outerShdw blurRad="38100" dist="38100" dir="2700000" algn="tl">
                    <a:srgbClr val="000000">
                      <a:alpha val="43137"/>
                    </a:srgbClr>
                  </a:outerShdw>
                </a:effectLst>
              </a:rPr>
            </a:br>
            <a:r>
              <a:rPr lang="de-DE" sz="2400" dirty="0" smtClean="0">
                <a:solidFill>
                  <a:srgbClr val="FFFF00"/>
                </a:solidFill>
                <a:effectLst>
                  <a:outerShdw blurRad="38100" dist="38100" dir="2700000" algn="tl">
                    <a:srgbClr val="000000">
                      <a:alpha val="43137"/>
                    </a:srgbClr>
                  </a:outerShdw>
                </a:effectLst>
              </a:rPr>
              <a:t>Gott, den Herrn, im hehren Vaterland.</a:t>
            </a:r>
          </a:p>
        </p:txBody>
      </p:sp>
    </p:spTree>
    <p:extLst>
      <p:ext uri="{BB962C8B-B14F-4D97-AF65-F5344CB8AC3E}">
        <p14:creationId xmlns:p14="http://schemas.microsoft.com/office/powerpoint/2010/main" val="80503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upload.wikimedia.org/wikipedia/commons/d/da/Gewitter_Sturm.jpg?uselang=de"/>
          <p:cNvPicPr>
            <a:picLocks noChangeAspect="1" noChangeArrowheads="1"/>
          </p:cNvPicPr>
          <p:nvPr/>
        </p:nvPicPr>
        <p:blipFill>
          <a:blip r:embed="rId2" cstate="print"/>
          <a:srcRect/>
          <a:stretch>
            <a:fillRect/>
          </a:stretch>
        </p:blipFill>
        <p:spPr bwMode="auto">
          <a:xfrm>
            <a:off x="0" y="-685800"/>
            <a:ext cx="12209042" cy="7543800"/>
          </a:xfrm>
          <a:prstGeom prst="rect">
            <a:avLst/>
          </a:prstGeom>
          <a:noFill/>
        </p:spPr>
      </p:pic>
      <p:sp>
        <p:nvSpPr>
          <p:cNvPr id="6" name="Textfeld 5"/>
          <p:cNvSpPr txBox="1"/>
          <p:nvPr/>
        </p:nvSpPr>
        <p:spPr>
          <a:xfrm>
            <a:off x="7389812" y="6248400"/>
            <a:ext cx="2359813" cy="258532"/>
          </a:xfrm>
          <a:prstGeom prst="rect">
            <a:avLst/>
          </a:prstGeom>
          <a:noFill/>
        </p:spPr>
        <p:txBody>
          <a:bodyPr wrap="none" rtlCol="0">
            <a:spAutoFit/>
          </a:bodyPr>
          <a:lstStyle/>
          <a:p>
            <a:pPr>
              <a:lnSpc>
                <a:spcPct val="90000"/>
              </a:lnSpc>
            </a:pPr>
            <a:r>
              <a:rPr lang="de-DE" sz="1200" dirty="0" smtClean="0">
                <a:solidFill>
                  <a:schemeClr val="bg1"/>
                </a:solidFill>
              </a:rPr>
              <a:t>Patrick Ludwig GNU 1.2 </a:t>
            </a:r>
            <a:r>
              <a:rPr lang="de-DE" sz="1200" dirty="0" err="1" smtClean="0">
                <a:solidFill>
                  <a:schemeClr val="bg1"/>
                </a:solidFill>
              </a:rPr>
              <a:t>or</a:t>
            </a:r>
            <a:r>
              <a:rPr lang="de-DE" sz="1200" dirty="0" smtClean="0">
                <a:solidFill>
                  <a:schemeClr val="bg1"/>
                </a:solidFill>
              </a:rPr>
              <a:t> </a:t>
            </a:r>
            <a:r>
              <a:rPr lang="de-DE" sz="1200" dirty="0" err="1" smtClean="0">
                <a:solidFill>
                  <a:schemeClr val="bg1"/>
                </a:solidFill>
              </a:rPr>
              <a:t>later</a:t>
            </a:r>
            <a:endParaRPr lang="de-DE" sz="1200" dirty="0">
              <a:solidFill>
                <a:schemeClr val="bg1"/>
              </a:solidFill>
            </a:endParaRPr>
          </a:p>
        </p:txBody>
      </p:sp>
      <p:sp>
        <p:nvSpPr>
          <p:cNvPr id="7" name="Rechteck 6"/>
          <p:cNvSpPr/>
          <p:nvPr/>
        </p:nvSpPr>
        <p:spPr>
          <a:xfrm>
            <a:off x="1217612" y="457200"/>
            <a:ext cx="7313613" cy="1938992"/>
          </a:xfrm>
          <a:prstGeom prst="rect">
            <a:avLst/>
          </a:prstGeom>
        </p:spPr>
        <p:txBody>
          <a:bodyPr wrap="square">
            <a:spAutoFit/>
          </a:bodyPr>
          <a:lstStyle/>
          <a:p>
            <a:r>
              <a:rPr lang="de-DE" sz="2000" dirty="0" smtClean="0">
                <a:solidFill>
                  <a:srgbClr val="FF0000"/>
                </a:solidFill>
                <a:effectLst>
                  <a:outerShdw blurRad="38100" dist="38100" dir="2700000" algn="tl">
                    <a:srgbClr val="000000">
                      <a:alpha val="43137"/>
                    </a:srgbClr>
                  </a:outerShdw>
                </a:effectLst>
              </a:rPr>
              <a:t>4. Fährst im wilden Sturm daher,</a:t>
            </a:r>
            <a:br>
              <a:rPr lang="de-DE" sz="2000" dirty="0" smtClean="0">
                <a:solidFill>
                  <a:srgbClr val="FF0000"/>
                </a:solidFill>
                <a:effectLst>
                  <a:outerShdw blurRad="38100" dist="38100" dir="2700000" algn="tl">
                    <a:srgbClr val="000000">
                      <a:alpha val="43137"/>
                    </a:srgbClr>
                  </a:outerShdw>
                </a:effectLst>
              </a:rPr>
            </a:br>
            <a:r>
              <a:rPr lang="de-DE" sz="2000" dirty="0" smtClean="0">
                <a:solidFill>
                  <a:srgbClr val="FF0000"/>
                </a:solidFill>
                <a:effectLst>
                  <a:outerShdw blurRad="38100" dist="38100" dir="2700000" algn="tl">
                    <a:srgbClr val="000000">
                      <a:alpha val="43137"/>
                    </a:srgbClr>
                  </a:outerShdw>
                </a:effectLst>
              </a:rPr>
              <a:t>Bist du selbst uns Hort und Wehr,</a:t>
            </a:r>
            <a:br>
              <a:rPr lang="de-DE" sz="2000" dirty="0" smtClean="0">
                <a:solidFill>
                  <a:srgbClr val="FF0000"/>
                </a:solidFill>
                <a:effectLst>
                  <a:outerShdw blurRad="38100" dist="38100" dir="2700000" algn="tl">
                    <a:srgbClr val="000000">
                      <a:alpha val="43137"/>
                    </a:srgbClr>
                  </a:outerShdw>
                </a:effectLst>
              </a:rPr>
            </a:br>
            <a:r>
              <a:rPr lang="de-DE" sz="2000" dirty="0" smtClean="0">
                <a:solidFill>
                  <a:srgbClr val="FF0000"/>
                </a:solidFill>
                <a:effectLst>
                  <a:outerShdw blurRad="38100" dist="38100" dir="2700000" algn="tl">
                    <a:srgbClr val="000000">
                      <a:alpha val="43137"/>
                    </a:srgbClr>
                  </a:outerShdw>
                </a:effectLst>
              </a:rPr>
              <a:t>Du, allmächtig Waltender, Rettender!</a:t>
            </a:r>
            <a:br>
              <a:rPr lang="de-DE" sz="2000" dirty="0" smtClean="0">
                <a:solidFill>
                  <a:srgbClr val="FF0000"/>
                </a:solidFill>
                <a:effectLst>
                  <a:outerShdw blurRad="38100" dist="38100" dir="2700000" algn="tl">
                    <a:srgbClr val="000000">
                      <a:alpha val="43137"/>
                    </a:srgbClr>
                  </a:outerShdw>
                </a:effectLst>
              </a:rPr>
            </a:br>
            <a:r>
              <a:rPr lang="de-DE" sz="2000" dirty="0" smtClean="0">
                <a:solidFill>
                  <a:srgbClr val="FF0000"/>
                </a:solidFill>
                <a:effectLst>
                  <a:outerShdw blurRad="38100" dist="38100" dir="2700000" algn="tl">
                    <a:srgbClr val="000000">
                      <a:alpha val="43137"/>
                    </a:srgbClr>
                  </a:outerShdw>
                </a:effectLst>
              </a:rPr>
              <a:t>In Gewitternacht und Grauen</a:t>
            </a:r>
            <a:br>
              <a:rPr lang="de-DE" sz="2000" dirty="0" smtClean="0">
                <a:solidFill>
                  <a:srgbClr val="FF0000"/>
                </a:solidFill>
                <a:effectLst>
                  <a:outerShdw blurRad="38100" dist="38100" dir="2700000" algn="tl">
                    <a:srgbClr val="000000">
                      <a:alpha val="43137"/>
                    </a:srgbClr>
                  </a:outerShdw>
                </a:effectLst>
              </a:rPr>
            </a:br>
            <a:r>
              <a:rPr lang="de-DE" sz="2000" dirty="0" smtClean="0">
                <a:solidFill>
                  <a:srgbClr val="FF0000"/>
                </a:solidFill>
                <a:effectLst>
                  <a:outerShdw blurRad="38100" dist="38100" dir="2700000" algn="tl">
                    <a:srgbClr val="000000">
                      <a:alpha val="43137"/>
                    </a:srgbClr>
                  </a:outerShdw>
                </a:effectLst>
              </a:rPr>
              <a:t>Lasst uns kindlich ihm vertrauen!</a:t>
            </a:r>
            <a:br>
              <a:rPr lang="de-DE" sz="2000" dirty="0" smtClean="0">
                <a:solidFill>
                  <a:srgbClr val="FF0000"/>
                </a:solidFill>
                <a:effectLst>
                  <a:outerShdw blurRad="38100" dist="38100" dir="2700000" algn="tl">
                    <a:srgbClr val="000000">
                      <a:alpha val="43137"/>
                    </a:srgbClr>
                  </a:outerShdw>
                </a:effectLst>
              </a:rPr>
            </a:br>
            <a:endParaRPr lang="de-DE" sz="2000" dirty="0">
              <a:solidFill>
                <a:srgbClr val="FF0000"/>
              </a:solidFill>
              <a:effectLst>
                <a:outerShdw blurRad="38100" dist="38100" dir="2700000" algn="tl">
                  <a:srgbClr val="000000">
                    <a:alpha val="43137"/>
                  </a:srgbClr>
                </a:outerShdw>
              </a:effectLst>
            </a:endParaRPr>
          </a:p>
        </p:txBody>
      </p:sp>
      <p:sp>
        <p:nvSpPr>
          <p:cNvPr id="8" name="Rechteck 7"/>
          <p:cNvSpPr/>
          <p:nvPr/>
        </p:nvSpPr>
        <p:spPr>
          <a:xfrm>
            <a:off x="1141412" y="5257800"/>
            <a:ext cx="7313613" cy="1323439"/>
          </a:xfrm>
          <a:prstGeom prst="rect">
            <a:avLst/>
          </a:prstGeom>
        </p:spPr>
        <p:txBody>
          <a:bodyPr wrap="square">
            <a:spAutoFit/>
          </a:bodyPr>
          <a:lstStyle/>
          <a:p>
            <a:r>
              <a:rPr lang="de-DE" sz="2000" dirty="0" smtClean="0">
                <a:solidFill>
                  <a:srgbClr val="FF0000"/>
                </a:solidFill>
                <a:effectLst>
                  <a:outerShdw blurRad="38100" dist="38100" dir="2700000" algn="tl">
                    <a:srgbClr val="000000">
                      <a:alpha val="43137"/>
                    </a:srgbClr>
                  </a:outerShdw>
                </a:effectLst>
              </a:rPr>
              <a:t>Ja, die fromme Seele ahnt,</a:t>
            </a:r>
            <a:br>
              <a:rPr lang="de-DE" sz="2000" dirty="0" smtClean="0">
                <a:solidFill>
                  <a:srgbClr val="FF0000"/>
                </a:solidFill>
                <a:effectLst>
                  <a:outerShdw blurRad="38100" dist="38100" dir="2700000" algn="tl">
                    <a:srgbClr val="000000">
                      <a:alpha val="43137"/>
                    </a:srgbClr>
                  </a:outerShdw>
                </a:effectLst>
              </a:rPr>
            </a:br>
            <a:r>
              <a:rPr lang="de-DE" sz="2000" dirty="0" smtClean="0">
                <a:solidFill>
                  <a:srgbClr val="FF0000"/>
                </a:solidFill>
                <a:effectLst>
                  <a:outerShdw blurRad="38100" dist="38100" dir="2700000" algn="tl">
                    <a:srgbClr val="000000">
                      <a:alpha val="43137"/>
                    </a:srgbClr>
                  </a:outerShdw>
                </a:effectLst>
              </a:rPr>
              <a:t>Ja, die fromme Seele ahnt</a:t>
            </a:r>
            <a:br>
              <a:rPr lang="de-DE" sz="2000" dirty="0" smtClean="0">
                <a:solidFill>
                  <a:srgbClr val="FF0000"/>
                </a:solidFill>
                <a:effectLst>
                  <a:outerShdw blurRad="38100" dist="38100" dir="2700000" algn="tl">
                    <a:srgbClr val="000000">
                      <a:alpha val="43137"/>
                    </a:srgbClr>
                  </a:outerShdw>
                </a:effectLst>
              </a:rPr>
            </a:br>
            <a:r>
              <a:rPr lang="de-DE" sz="2000" dirty="0" smtClean="0">
                <a:solidFill>
                  <a:srgbClr val="FF0000"/>
                </a:solidFill>
                <a:effectLst>
                  <a:outerShdw blurRad="38100" dist="38100" dir="2700000" algn="tl">
                    <a:srgbClr val="000000">
                      <a:alpha val="43137"/>
                    </a:srgbClr>
                  </a:outerShdw>
                </a:effectLst>
              </a:rPr>
              <a:t>Gott im hehren Vaterland,</a:t>
            </a:r>
            <a:br>
              <a:rPr lang="de-DE" sz="2000" dirty="0" smtClean="0">
                <a:solidFill>
                  <a:srgbClr val="FF0000"/>
                </a:solidFill>
                <a:effectLst>
                  <a:outerShdw blurRad="38100" dist="38100" dir="2700000" algn="tl">
                    <a:srgbClr val="000000">
                      <a:alpha val="43137"/>
                    </a:srgbClr>
                  </a:outerShdw>
                </a:effectLst>
              </a:rPr>
            </a:br>
            <a:r>
              <a:rPr lang="de-DE" sz="2000" dirty="0" smtClean="0">
                <a:solidFill>
                  <a:srgbClr val="FF0000"/>
                </a:solidFill>
                <a:effectLst>
                  <a:outerShdw blurRad="38100" dist="38100" dir="2700000" algn="tl">
                    <a:srgbClr val="000000">
                      <a:alpha val="43137"/>
                    </a:srgbClr>
                  </a:outerShdw>
                </a:effectLst>
              </a:rPr>
              <a:t>Gott, den Herrn, im hehren Vaterland.</a:t>
            </a:r>
            <a:endParaRPr lang="de-DE" sz="20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653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a:bodyPr>
          <a:lstStyle/>
          <a:p>
            <a:pPr>
              <a:buNone/>
            </a:pPr>
            <a:r>
              <a:rPr lang="de-DE" sz="3200" dirty="0" smtClean="0">
                <a:solidFill>
                  <a:schemeClr val="bg1"/>
                </a:solidFill>
                <a:effectLst>
                  <a:outerShdw blurRad="38100" dist="38100" dir="2700000" algn="tl">
                    <a:srgbClr val="000000">
                      <a:alpha val="43137"/>
                    </a:srgbClr>
                  </a:outerShdw>
                </a:effectLst>
              </a:rPr>
              <a:t> 2. Chronika 7,14: </a:t>
            </a:r>
          </a:p>
          <a:p>
            <a:pPr>
              <a:buNone/>
            </a:pPr>
            <a:r>
              <a:rPr lang="de-DE" sz="3200" dirty="0" smtClean="0">
                <a:solidFill>
                  <a:schemeClr val="bg1"/>
                </a:solidFill>
                <a:effectLst>
                  <a:outerShdw blurRad="38100" dist="38100" dir="2700000" algn="tl">
                    <a:srgbClr val="000000">
                      <a:alpha val="43137"/>
                    </a:srgbClr>
                  </a:outerShdw>
                </a:effectLst>
              </a:rPr>
              <a:t>	</a:t>
            </a:r>
            <a:r>
              <a:rPr lang="de-DE" sz="3200" dirty="0" smtClean="0">
                <a:solidFill>
                  <a:srgbClr val="0070C0"/>
                </a:solidFill>
                <a:effectLst>
                  <a:outerShdw blurRad="38100" dist="38100" dir="2700000" algn="tl">
                    <a:srgbClr val="000000">
                      <a:alpha val="43137"/>
                    </a:srgbClr>
                  </a:outerShdw>
                </a:effectLst>
              </a:rPr>
              <a:t>Wenn mein Volk … sich demütigt, und betet und sucht meine Gegenwart, und kehrt um von seinen bösen Wegen, so werde ich vom Himmel her hören und seine Sünden vergeben und sein Land heilen.</a:t>
            </a:r>
            <a:endParaRPr lang="de-DE" sz="3200" dirty="0">
              <a:solidFill>
                <a:srgbClr val="0070C0"/>
              </a:solidFill>
              <a:effectLst>
                <a:outerShdw blurRad="38100" dist="38100" dir="2700000" algn="tl">
                  <a:srgbClr val="000000">
                    <a:alpha val="43137"/>
                  </a:srgbClr>
                </a:outerShdw>
              </a:effectLst>
            </a:endParaRPr>
          </a:p>
        </p:txBody>
      </p:sp>
      <p:pic>
        <p:nvPicPr>
          <p:cNvPr id="5" name="Picture 2" descr="File:Flag of Switzerland - 2.svg"/>
          <p:cNvPicPr>
            <a:picLocks noChangeAspect="1" noChangeArrowheads="1"/>
          </p:cNvPicPr>
          <p:nvPr/>
        </p:nvPicPr>
        <p:blipFill>
          <a:blip r:embed="rId2" cstate="print"/>
          <a:srcRect/>
          <a:stretch>
            <a:fillRect/>
          </a:stretch>
        </p:blipFill>
        <p:spPr bwMode="auto">
          <a:xfrm>
            <a:off x="10361612" y="457200"/>
            <a:ext cx="1066800" cy="1066800"/>
          </a:xfrm>
          <a:prstGeom prst="rect">
            <a:avLst/>
          </a:prstGeom>
          <a:noFill/>
        </p:spPr>
      </p:pic>
      <p:pic>
        <p:nvPicPr>
          <p:cNvPr id="6" name="Picture 2" descr="C:\Users\Roger\Pictures\PictureProject\0010\DSCN8326.JPG"/>
          <p:cNvPicPr>
            <a:picLocks noChangeAspect="1" noChangeArrowheads="1"/>
          </p:cNvPicPr>
          <p:nvPr/>
        </p:nvPicPr>
        <p:blipFill>
          <a:blip r:embed="rId3" cstate="print"/>
          <a:srcRect/>
          <a:stretch>
            <a:fillRect/>
          </a:stretch>
        </p:blipFill>
        <p:spPr bwMode="auto">
          <a:xfrm>
            <a:off x="8685212" y="3962400"/>
            <a:ext cx="2830253" cy="2125662"/>
          </a:xfrm>
          <a:prstGeom prst="rect">
            <a:avLst/>
          </a:prstGeom>
          <a:noFill/>
          <a:ln w="9525">
            <a:noFill/>
            <a:miter lim="800000"/>
            <a:headEnd/>
            <a:tailEnd/>
          </a:ln>
        </p:spPr>
      </p:pic>
      <p:sp>
        <p:nvSpPr>
          <p:cNvPr id="7" name="Textfeld 6"/>
          <p:cNvSpPr txBox="1"/>
          <p:nvPr/>
        </p:nvSpPr>
        <p:spPr>
          <a:xfrm>
            <a:off x="760412" y="4876800"/>
            <a:ext cx="7274492" cy="867930"/>
          </a:xfrm>
          <a:prstGeom prst="rect">
            <a:avLst/>
          </a:prstGeom>
          <a:noFill/>
        </p:spPr>
        <p:txBody>
          <a:bodyPr wrap="none" rtlCol="0">
            <a:spAutoFit/>
          </a:bodyPr>
          <a:lstStyle/>
          <a:p>
            <a:pPr>
              <a:lnSpc>
                <a:spcPct val="90000"/>
              </a:lnSpc>
            </a:pPr>
            <a:r>
              <a:rPr lang="de-DE" sz="2800" dirty="0" smtClean="0"/>
              <a:t>Eidgenössischer  Dank-, </a:t>
            </a:r>
            <a:r>
              <a:rPr lang="de-DE" sz="2800" dirty="0" err="1" smtClean="0"/>
              <a:t>Buss</a:t>
            </a:r>
            <a:r>
              <a:rPr lang="de-DE" sz="2800" dirty="0" smtClean="0"/>
              <a:t>- und Bettag, </a:t>
            </a:r>
          </a:p>
          <a:p>
            <a:pPr>
              <a:lnSpc>
                <a:spcPct val="90000"/>
              </a:lnSpc>
            </a:pPr>
            <a:r>
              <a:rPr lang="de-DE" sz="2800" dirty="0" smtClean="0"/>
              <a:t>3. Sonntag im September</a:t>
            </a:r>
            <a:endParaRPr lang="de-DE" sz="2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1280_wallpaper"/>
          <p:cNvPicPr>
            <a:picLocks noChangeAspect="1" noChangeArrowheads="1"/>
          </p:cNvPicPr>
          <p:nvPr/>
        </p:nvPicPr>
        <p:blipFill>
          <a:blip r:embed="rId2" cstate="print"/>
          <a:srcRect/>
          <a:stretch>
            <a:fillRect/>
          </a:stretch>
        </p:blipFill>
        <p:spPr bwMode="auto">
          <a:xfrm>
            <a:off x="0" y="0"/>
            <a:ext cx="12188825" cy="7315200"/>
          </a:xfrm>
          <a:prstGeom prst="rect">
            <a:avLst/>
          </a:prstGeom>
          <a:noFill/>
          <a:ln w="9525">
            <a:noFill/>
            <a:miter lim="800000"/>
            <a:headEnd/>
            <a:tailEnd/>
          </a:ln>
        </p:spPr>
      </p:pic>
      <p:sp>
        <p:nvSpPr>
          <p:cNvPr id="277509" name="Rectangle 5"/>
          <p:cNvSpPr>
            <a:spLocks noGrp="1" noChangeArrowheads="1"/>
          </p:cNvSpPr>
          <p:nvPr>
            <p:ph type="title"/>
          </p:nvPr>
        </p:nvSpPr>
        <p:spPr>
          <a:xfrm>
            <a:off x="0" y="428625"/>
            <a:ext cx="12188825" cy="838200"/>
          </a:xfrm>
        </p:spPr>
        <p:txBody>
          <a:bodyPr/>
          <a:lstStyle/>
          <a:p>
            <a:pPr>
              <a:defRPr/>
            </a:pPr>
            <a:r>
              <a:rPr lang="de-CH" dirty="0" smtClean="0">
                <a:solidFill>
                  <a:srgbClr val="FF0000"/>
                </a:solidFill>
                <a:effectLst>
                  <a:outerShdw blurRad="38100" dist="38100" dir="2700000" algn="tl">
                    <a:srgbClr val="FFFFFF"/>
                  </a:outerShdw>
                </a:effectLst>
              </a:rPr>
              <a:t>	1. Gott existiert</a:t>
            </a:r>
            <a:endParaRPr lang="de-DE" dirty="0">
              <a:solidFill>
                <a:srgbClr val="FF0000"/>
              </a:solidFill>
              <a:effectLst>
                <a:outerShdw blurRad="38100" dist="38100" dir="2700000" algn="tl">
                  <a:srgbClr val="FFFFFF"/>
                </a:outerShdw>
              </a:effectLst>
            </a:endParaRPr>
          </a:p>
        </p:txBody>
      </p:sp>
      <p:sp>
        <p:nvSpPr>
          <p:cNvPr id="277510" name="Rectangle 6"/>
          <p:cNvSpPr>
            <a:spLocks noGrp="1" noChangeArrowheads="1"/>
          </p:cNvSpPr>
          <p:nvPr>
            <p:ph type="body" idx="1"/>
          </p:nvPr>
        </p:nvSpPr>
        <p:spPr>
          <a:xfrm>
            <a:off x="1714054" y="1500188"/>
            <a:ext cx="9740480" cy="5105400"/>
          </a:xfrm>
        </p:spPr>
        <p:txBody>
          <a:bodyPr/>
          <a:lstStyle/>
          <a:p>
            <a:pPr algn="ctr">
              <a:buFont typeface="Wingdings" pitchFamily="2" charset="2"/>
              <a:buNone/>
              <a:defRPr/>
            </a:pPr>
            <a:r>
              <a:rPr lang="de-CH" sz="7200" dirty="0">
                <a:solidFill>
                  <a:srgbClr val="FF0000"/>
                </a:solidFill>
              </a:rPr>
              <a:t>Gott</a:t>
            </a:r>
          </a:p>
          <a:p>
            <a:pPr algn="ctr">
              <a:buFont typeface="Wingdings" pitchFamily="2" charset="2"/>
              <a:buNone/>
              <a:defRPr/>
            </a:pPr>
            <a:endParaRPr lang="de-DE" sz="7200" dirty="0"/>
          </a:p>
        </p:txBody>
      </p:sp>
      <p:sp>
        <p:nvSpPr>
          <p:cNvPr id="116741" name="Text Box 5"/>
          <p:cNvSpPr txBox="1">
            <a:spLocks noChangeArrowheads="1"/>
          </p:cNvSpPr>
          <p:nvPr/>
        </p:nvSpPr>
        <p:spPr bwMode="auto">
          <a:xfrm>
            <a:off x="761802" y="6357939"/>
            <a:ext cx="1064715" cy="276999"/>
          </a:xfrm>
          <a:prstGeom prst="rect">
            <a:avLst/>
          </a:prstGeom>
          <a:noFill/>
          <a:ln w="9525">
            <a:noFill/>
            <a:miter lim="800000"/>
            <a:headEnd/>
            <a:tailEnd/>
          </a:ln>
        </p:spPr>
        <p:txBody>
          <a:bodyPr wrap="none">
            <a:spAutoFit/>
          </a:bodyPr>
          <a:lstStyle/>
          <a:p>
            <a:r>
              <a:rPr lang="de-CH" sz="1200" dirty="0">
                <a:solidFill>
                  <a:schemeClr val="bg1"/>
                </a:solidFill>
                <a:latin typeface="Garamond" pitchFamily="18" charset="0"/>
              </a:rPr>
              <a:t>NASA/</a:t>
            </a:r>
            <a:r>
              <a:rPr lang="de-CH" sz="1200" dirty="0" err="1">
                <a:solidFill>
                  <a:schemeClr val="bg1"/>
                </a:solidFill>
                <a:latin typeface="Garamond" pitchFamily="18" charset="0"/>
              </a:rPr>
              <a:t>STScI</a:t>
            </a:r>
            <a:endParaRPr lang="de-DE" sz="1200" dirty="0">
              <a:solidFill>
                <a:schemeClr val="bg1"/>
              </a:solidFill>
              <a:latin typeface="Garamond" pitchFamily="18" charset="0"/>
            </a:endParaRPr>
          </a:p>
        </p:txBody>
      </p:sp>
      <p:sp>
        <p:nvSpPr>
          <p:cNvPr id="116742" name="Textfeld 6"/>
          <p:cNvSpPr txBox="1">
            <a:spLocks noChangeArrowheads="1"/>
          </p:cNvSpPr>
          <p:nvPr/>
        </p:nvSpPr>
        <p:spPr bwMode="auto">
          <a:xfrm>
            <a:off x="3428107" y="4286250"/>
            <a:ext cx="184731" cy="369332"/>
          </a:xfrm>
          <a:prstGeom prst="rect">
            <a:avLst/>
          </a:prstGeom>
          <a:noFill/>
          <a:ln w="9525">
            <a:noFill/>
            <a:miter lim="800000"/>
            <a:headEnd/>
            <a:tailEnd/>
          </a:ln>
        </p:spPr>
        <p:txBody>
          <a:bodyPr wrap="none">
            <a:spAutoFit/>
          </a:bodyPr>
          <a:lstStyle/>
          <a:p>
            <a:endParaRPr lang="de-DE"/>
          </a:p>
        </p:txBody>
      </p:sp>
      <p:sp>
        <p:nvSpPr>
          <p:cNvPr id="8" name="Textfeld 7"/>
          <p:cNvSpPr txBox="1"/>
          <p:nvPr/>
        </p:nvSpPr>
        <p:spPr>
          <a:xfrm>
            <a:off x="2475855" y="5143500"/>
            <a:ext cx="6247672" cy="369332"/>
          </a:xfrm>
          <a:prstGeom prst="rect">
            <a:avLst/>
          </a:prstGeom>
          <a:noFill/>
        </p:spPr>
        <p:txBody>
          <a:bodyPr wrap="none">
            <a:spAutoFit/>
          </a:bodyPr>
          <a:lstStyle/>
          <a:p>
            <a:pPr>
              <a:defRPr/>
            </a:pPr>
            <a:r>
              <a:rPr lang="de-DE" b="1" dirty="0">
                <a:solidFill>
                  <a:srgbClr val="FF0000"/>
                </a:solidFill>
                <a:effectLst>
                  <a:outerShdw blurRad="38100" dist="38100" dir="2700000" algn="tl">
                    <a:srgbClr val="000000">
                      <a:alpha val="43137"/>
                    </a:srgbClr>
                  </a:outerShdw>
                </a:effectLst>
                <a:cs typeface="Arial" charset="0"/>
              </a:rPr>
              <a:t>1Mo 1,1: </a:t>
            </a:r>
            <a:r>
              <a:rPr lang="de-DE" b="1" dirty="0" smtClean="0">
                <a:solidFill>
                  <a:srgbClr val="FF0000"/>
                </a:solidFill>
                <a:effectLst>
                  <a:outerShdw blurRad="38100" dist="38100" dir="2700000" algn="tl">
                    <a:srgbClr val="000000">
                      <a:alpha val="43137"/>
                    </a:srgbClr>
                  </a:outerShdw>
                </a:effectLst>
                <a:cs typeface="Arial" charset="0"/>
              </a:rPr>
              <a:t> </a:t>
            </a:r>
            <a:r>
              <a:rPr lang="de-DE" b="1" dirty="0" smtClean="0">
                <a:solidFill>
                  <a:srgbClr val="FFFF00"/>
                </a:solidFill>
                <a:effectLst>
                  <a:outerShdw blurRad="38100" dist="38100" dir="2700000" algn="tl">
                    <a:srgbClr val="000000">
                      <a:alpha val="43137"/>
                    </a:srgbClr>
                  </a:outerShdw>
                </a:effectLst>
                <a:cs typeface="Arial" charset="0"/>
              </a:rPr>
              <a:t>Im </a:t>
            </a:r>
            <a:r>
              <a:rPr lang="de-DE" b="1" dirty="0">
                <a:solidFill>
                  <a:srgbClr val="FFFF00"/>
                </a:solidFill>
                <a:effectLst>
                  <a:outerShdw blurRad="38100" dist="38100" dir="2700000" algn="tl">
                    <a:srgbClr val="000000">
                      <a:alpha val="43137"/>
                    </a:srgbClr>
                  </a:outerShdw>
                </a:effectLst>
                <a:cs typeface="Arial" charset="0"/>
              </a:rPr>
              <a:t>Anfang schuf Gott den Himmel und die Erde.</a:t>
            </a:r>
          </a:p>
        </p:txBody>
      </p:sp>
    </p:spTree>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9" name="Rectangle 5"/>
          <p:cNvSpPr>
            <a:spLocks noGrp="1" noChangeArrowheads="1"/>
          </p:cNvSpPr>
          <p:nvPr>
            <p:ph type="title"/>
          </p:nvPr>
        </p:nvSpPr>
        <p:spPr>
          <a:xfrm>
            <a:off x="0" y="428604"/>
            <a:ext cx="12188825" cy="838200"/>
          </a:xfrm>
        </p:spPr>
        <p:txBody>
          <a:bodyPr/>
          <a:lstStyle/>
          <a:p>
            <a:r>
              <a:rPr lang="de-CH" dirty="0" smtClean="0">
                <a:solidFill>
                  <a:srgbClr val="FF0000"/>
                </a:solidFill>
                <a:effectLst>
                  <a:outerShdw blurRad="38100" dist="38100" dir="2700000" algn="tl">
                    <a:srgbClr val="FFFFFF"/>
                  </a:outerShdw>
                </a:effectLst>
              </a:rPr>
              <a:t>	2. Gott ist heilig</a:t>
            </a:r>
            <a:endParaRPr lang="de-DE" dirty="0">
              <a:solidFill>
                <a:srgbClr val="FF0000"/>
              </a:solidFill>
              <a:effectLst>
                <a:outerShdw blurRad="38100" dist="38100" dir="2700000" algn="tl">
                  <a:srgbClr val="FFFFFF"/>
                </a:outerShdw>
              </a:effectLst>
            </a:endParaRPr>
          </a:p>
        </p:txBody>
      </p:sp>
      <p:sp>
        <p:nvSpPr>
          <p:cNvPr id="277510" name="Rectangle 6"/>
          <p:cNvSpPr>
            <a:spLocks noGrp="1" noChangeArrowheads="1"/>
          </p:cNvSpPr>
          <p:nvPr>
            <p:ph type="body" idx="1"/>
          </p:nvPr>
        </p:nvSpPr>
        <p:spPr>
          <a:xfrm>
            <a:off x="1809250" y="1500174"/>
            <a:ext cx="9550028" cy="5033962"/>
          </a:xfrm>
        </p:spPr>
        <p:txBody>
          <a:bodyPr/>
          <a:lstStyle/>
          <a:p>
            <a:pPr algn="ctr">
              <a:buFont typeface="Wingdings" pitchFamily="2" charset="2"/>
              <a:buNone/>
            </a:pPr>
            <a:r>
              <a:rPr lang="de-CH" sz="7200" dirty="0"/>
              <a:t>Gott</a:t>
            </a:r>
          </a:p>
          <a:p>
            <a:pPr algn="ctr">
              <a:buFont typeface="Wingdings" pitchFamily="2" charset="2"/>
              <a:buNone/>
            </a:pPr>
            <a:endParaRPr lang="de-DE" sz="7200" dirty="0"/>
          </a:p>
        </p:txBody>
      </p:sp>
      <p:sp>
        <p:nvSpPr>
          <p:cNvPr id="5" name="Textfeld 4"/>
          <p:cNvSpPr txBox="1"/>
          <p:nvPr/>
        </p:nvSpPr>
        <p:spPr>
          <a:xfrm>
            <a:off x="1523572" y="5072074"/>
            <a:ext cx="9686050" cy="1200329"/>
          </a:xfrm>
          <a:prstGeom prst="rect">
            <a:avLst/>
          </a:prstGeom>
          <a:noFill/>
        </p:spPr>
        <p:txBody>
          <a:bodyPr wrap="none" rtlCol="0">
            <a:spAutoFit/>
          </a:bodyPr>
          <a:lstStyle/>
          <a:p>
            <a:r>
              <a:rPr lang="de-DE" sz="2400" b="1" dirty="0" smtClean="0">
                <a:solidFill>
                  <a:schemeClr val="bg1"/>
                </a:solidFill>
                <a:effectLst>
                  <a:outerShdw blurRad="38100" dist="38100" dir="2700000" algn="tl">
                    <a:srgbClr val="000000">
                      <a:alpha val="43137"/>
                    </a:srgbClr>
                  </a:outerShdw>
                </a:effectLst>
              </a:rPr>
              <a:t>1Joh 1,5:  </a:t>
            </a:r>
            <a:r>
              <a:rPr lang="de-DE" sz="2400" b="1" dirty="0" smtClean="0">
                <a:solidFill>
                  <a:srgbClr val="00B050"/>
                </a:solidFill>
                <a:effectLst>
                  <a:outerShdw blurRad="38100" dist="38100" dir="2700000" algn="tl">
                    <a:srgbClr val="000000">
                      <a:alpha val="43137"/>
                    </a:srgbClr>
                  </a:outerShdw>
                </a:effectLst>
              </a:rPr>
              <a:t>Und dies ist die Botschaft, die wir von ihm gehört haben,</a:t>
            </a:r>
          </a:p>
          <a:p>
            <a:r>
              <a:rPr lang="de-DE" sz="2400" b="1" dirty="0" smtClean="0">
                <a:solidFill>
                  <a:srgbClr val="00B050"/>
                </a:solidFill>
                <a:effectLst>
                  <a:outerShdw blurRad="38100" dist="38100" dir="2700000" algn="tl">
                    <a:srgbClr val="000000">
                      <a:alpha val="43137"/>
                    </a:srgbClr>
                  </a:outerShdw>
                </a:effectLst>
              </a:rPr>
              <a:t>und euch verkündigen:  dass Gott Licht ist und gar keine Finsternis </a:t>
            </a:r>
          </a:p>
          <a:p>
            <a:r>
              <a:rPr lang="de-DE" sz="2400" b="1" dirty="0" smtClean="0">
                <a:solidFill>
                  <a:srgbClr val="00B050"/>
                </a:solidFill>
                <a:effectLst>
                  <a:outerShdw blurRad="38100" dist="38100" dir="2700000" algn="tl">
                    <a:srgbClr val="000000">
                      <a:alpha val="43137"/>
                    </a:srgbClr>
                  </a:outerShdw>
                </a:effectLst>
              </a:rPr>
              <a:t>in ihm ist.</a:t>
            </a:r>
            <a:endParaRPr lang="de-DE" sz="2400" b="1" dirty="0">
              <a:solidFill>
                <a:srgbClr val="00B050"/>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9" name="Rectangle 5"/>
          <p:cNvSpPr>
            <a:spLocks noGrp="1" noChangeArrowheads="1"/>
          </p:cNvSpPr>
          <p:nvPr>
            <p:ph type="title"/>
          </p:nvPr>
        </p:nvSpPr>
        <p:spPr>
          <a:xfrm>
            <a:off x="0" y="500042"/>
            <a:ext cx="12188825" cy="838200"/>
          </a:xfrm>
        </p:spPr>
        <p:txBody>
          <a:bodyPr/>
          <a:lstStyle/>
          <a:p>
            <a:r>
              <a:rPr lang="de-CH" dirty="0" smtClean="0">
                <a:solidFill>
                  <a:srgbClr val="FF0000"/>
                </a:solidFill>
                <a:effectLst>
                  <a:outerShdw blurRad="38100" dist="38100" dir="2700000" algn="tl">
                    <a:srgbClr val="FFFFFF"/>
                  </a:outerShdw>
                </a:effectLst>
              </a:rPr>
              <a:t>	3. Der Mensch ist schuldig</a:t>
            </a:r>
            <a:endParaRPr lang="de-DE" dirty="0">
              <a:solidFill>
                <a:srgbClr val="FF0000"/>
              </a:solidFill>
              <a:effectLst>
                <a:outerShdw blurRad="38100" dist="38100" dir="2700000" algn="tl">
                  <a:srgbClr val="FFFFFF"/>
                </a:outerShdw>
              </a:effectLst>
            </a:endParaRPr>
          </a:p>
        </p:txBody>
      </p:sp>
      <p:sp>
        <p:nvSpPr>
          <p:cNvPr id="277510" name="Rectangle 6"/>
          <p:cNvSpPr>
            <a:spLocks noGrp="1" noChangeArrowheads="1"/>
          </p:cNvSpPr>
          <p:nvPr>
            <p:ph type="body" idx="1"/>
          </p:nvPr>
        </p:nvSpPr>
        <p:spPr>
          <a:xfrm>
            <a:off x="1714024" y="1447800"/>
            <a:ext cx="10271655" cy="5105400"/>
          </a:xfrm>
        </p:spPr>
        <p:txBody>
          <a:bodyPr/>
          <a:lstStyle/>
          <a:p>
            <a:pPr algn="ctr">
              <a:buFont typeface="Wingdings" pitchFamily="2" charset="2"/>
              <a:buNone/>
            </a:pPr>
            <a:r>
              <a:rPr lang="de-CH" sz="7200" dirty="0"/>
              <a:t>Gott</a:t>
            </a:r>
          </a:p>
          <a:p>
            <a:pPr algn="ctr">
              <a:buFont typeface="Wingdings" pitchFamily="2" charset="2"/>
              <a:buNone/>
            </a:pPr>
            <a:r>
              <a:rPr lang="de-CH" sz="2800" dirty="0" smtClean="0"/>
              <a:t>-------------------------------------------</a:t>
            </a:r>
            <a:endParaRPr lang="de-CH" sz="2800" dirty="0"/>
          </a:p>
          <a:p>
            <a:pPr algn="ctr">
              <a:buFont typeface="Wingdings" pitchFamily="2" charset="2"/>
              <a:buNone/>
            </a:pPr>
            <a:endParaRPr lang="de-CH" sz="2800" dirty="0"/>
          </a:p>
          <a:p>
            <a:pPr algn="ctr">
              <a:buFont typeface="Wingdings" pitchFamily="2" charset="2"/>
              <a:buNone/>
            </a:pPr>
            <a:r>
              <a:rPr lang="de-CH" sz="2800" dirty="0" smtClean="0"/>
              <a:t>-------------------------------------------</a:t>
            </a:r>
            <a:endParaRPr lang="de-CH" sz="2800" dirty="0"/>
          </a:p>
          <a:p>
            <a:pPr algn="ctr">
              <a:buFont typeface="Wingdings" pitchFamily="2" charset="2"/>
              <a:buNone/>
            </a:pPr>
            <a:r>
              <a:rPr lang="de-CH" sz="7200" dirty="0"/>
              <a:t>Mensch</a:t>
            </a:r>
            <a:endParaRPr lang="de-DE" sz="7200" dirty="0"/>
          </a:p>
        </p:txBody>
      </p:sp>
      <p:sp>
        <p:nvSpPr>
          <p:cNvPr id="6" name="Textfeld 5"/>
          <p:cNvSpPr txBox="1"/>
          <p:nvPr/>
        </p:nvSpPr>
        <p:spPr>
          <a:xfrm>
            <a:off x="1142668" y="6072206"/>
            <a:ext cx="9425657" cy="461665"/>
          </a:xfrm>
          <a:prstGeom prst="rect">
            <a:avLst/>
          </a:prstGeom>
          <a:noFill/>
        </p:spPr>
        <p:txBody>
          <a:bodyPr wrap="none" rtlCol="0">
            <a:spAutoFit/>
          </a:bodyPr>
          <a:lstStyle/>
          <a:p>
            <a:r>
              <a:rPr lang="de-DE" sz="2400" b="1" dirty="0" err="1" smtClean="0">
                <a:solidFill>
                  <a:schemeClr val="bg1"/>
                </a:solidFill>
                <a:effectLst>
                  <a:outerShdw blurRad="38100" dist="38100" dir="2700000" algn="tl">
                    <a:srgbClr val="000000">
                      <a:alpha val="43137"/>
                    </a:srgbClr>
                  </a:outerShdw>
                </a:effectLst>
              </a:rPr>
              <a:t>Röm</a:t>
            </a:r>
            <a:r>
              <a:rPr lang="de-DE" sz="2400" b="1" dirty="0" smtClean="0">
                <a:solidFill>
                  <a:schemeClr val="bg1"/>
                </a:solidFill>
                <a:effectLst>
                  <a:outerShdw blurRad="38100" dist="38100" dir="2700000" algn="tl">
                    <a:srgbClr val="000000">
                      <a:alpha val="43137"/>
                    </a:srgbClr>
                  </a:outerShdw>
                </a:effectLst>
              </a:rPr>
              <a:t> 3,23:  </a:t>
            </a:r>
            <a:r>
              <a:rPr lang="de-DE" sz="2400" b="1" dirty="0" smtClean="0">
                <a:solidFill>
                  <a:srgbClr val="00B050"/>
                </a:solidFill>
                <a:effectLst>
                  <a:outerShdw blurRad="38100" dist="38100" dir="2700000" algn="tl">
                    <a:srgbClr val="000000">
                      <a:alpha val="43137"/>
                    </a:srgbClr>
                  </a:outerShdw>
                </a:effectLst>
              </a:rPr>
              <a:t>Denn es ist kein Unterschied, alle haben gesündigt  …</a:t>
            </a:r>
            <a:endParaRPr lang="de-DE" sz="2400" b="1" dirty="0">
              <a:solidFill>
                <a:srgbClr val="00B050"/>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a:xfrm>
            <a:off x="0" y="428604"/>
            <a:ext cx="12188825" cy="838200"/>
          </a:xfrm>
        </p:spPr>
        <p:txBody>
          <a:bodyPr/>
          <a:lstStyle/>
          <a:p>
            <a:r>
              <a:rPr lang="de-CH" dirty="0" smtClean="0">
                <a:solidFill>
                  <a:srgbClr val="FF0000"/>
                </a:solidFill>
                <a:effectLst>
                  <a:outerShdw blurRad="38100" dist="38100" dir="2700000" algn="tl">
                    <a:srgbClr val="FFFFFF"/>
                  </a:outerShdw>
                </a:effectLst>
              </a:rPr>
              <a:t>	4. Wir </a:t>
            </a:r>
            <a:r>
              <a:rPr lang="de-CH" dirty="0">
                <a:solidFill>
                  <a:srgbClr val="FF0000"/>
                </a:solidFill>
                <a:effectLst>
                  <a:outerShdw blurRad="38100" dist="38100" dir="2700000" algn="tl">
                    <a:srgbClr val="FFFFFF"/>
                  </a:outerShdw>
                </a:effectLst>
              </a:rPr>
              <a:t>schaffen es nicht</a:t>
            </a:r>
            <a:endParaRPr lang="de-DE" dirty="0">
              <a:solidFill>
                <a:srgbClr val="FF0000"/>
              </a:solidFill>
              <a:effectLst>
                <a:outerShdw blurRad="38100" dist="38100" dir="2700000" algn="tl">
                  <a:srgbClr val="FFFFFF"/>
                </a:outerShdw>
              </a:effectLst>
            </a:endParaRPr>
          </a:p>
        </p:txBody>
      </p:sp>
      <p:sp>
        <p:nvSpPr>
          <p:cNvPr id="279555" name="Rectangle 3"/>
          <p:cNvSpPr>
            <a:spLocks noGrp="1" noChangeArrowheads="1"/>
          </p:cNvSpPr>
          <p:nvPr>
            <p:ph type="body" idx="1"/>
          </p:nvPr>
        </p:nvSpPr>
        <p:spPr>
          <a:xfrm>
            <a:off x="1714024" y="1447800"/>
            <a:ext cx="10271655" cy="5105400"/>
          </a:xfrm>
        </p:spPr>
        <p:txBody>
          <a:bodyPr/>
          <a:lstStyle/>
          <a:p>
            <a:pPr algn="ctr">
              <a:buFont typeface="Wingdings" pitchFamily="2" charset="2"/>
              <a:buNone/>
            </a:pPr>
            <a:r>
              <a:rPr lang="de-CH" sz="7200" dirty="0"/>
              <a:t>Gott</a:t>
            </a:r>
          </a:p>
          <a:p>
            <a:pPr algn="ctr">
              <a:buFont typeface="Wingdings" pitchFamily="2" charset="2"/>
              <a:buNone/>
            </a:pPr>
            <a:r>
              <a:rPr lang="de-CH" sz="2800" dirty="0" smtClean="0"/>
              <a:t>-------------------------------------------</a:t>
            </a:r>
            <a:endParaRPr lang="de-CH" sz="2800" dirty="0"/>
          </a:p>
          <a:p>
            <a:pPr algn="ctr">
              <a:buFont typeface="Wingdings" pitchFamily="2" charset="2"/>
              <a:buNone/>
            </a:pPr>
            <a:endParaRPr lang="de-CH" sz="2800" dirty="0"/>
          </a:p>
          <a:p>
            <a:pPr algn="ctr">
              <a:buFont typeface="Wingdings" pitchFamily="2" charset="2"/>
              <a:buNone/>
            </a:pPr>
            <a:r>
              <a:rPr lang="de-CH" sz="2800" dirty="0" smtClean="0"/>
              <a:t>------------------------------------------</a:t>
            </a:r>
            <a:endParaRPr lang="de-CH" sz="2800" dirty="0"/>
          </a:p>
          <a:p>
            <a:pPr algn="ctr">
              <a:buFont typeface="Wingdings" pitchFamily="2" charset="2"/>
              <a:buNone/>
            </a:pPr>
            <a:r>
              <a:rPr lang="de-CH" sz="7200" dirty="0"/>
              <a:t>Mensch</a:t>
            </a:r>
            <a:endParaRPr lang="de-DE" sz="7200" dirty="0"/>
          </a:p>
        </p:txBody>
      </p:sp>
      <p:sp>
        <p:nvSpPr>
          <p:cNvPr id="279556" name="Line 4"/>
          <p:cNvSpPr>
            <a:spLocks noChangeShapeType="1"/>
          </p:cNvSpPr>
          <p:nvPr/>
        </p:nvSpPr>
        <p:spPr bwMode="auto">
          <a:xfrm flipV="1">
            <a:off x="6380090" y="3357563"/>
            <a:ext cx="0" cy="576263"/>
          </a:xfrm>
          <a:prstGeom prst="line">
            <a:avLst/>
          </a:prstGeom>
          <a:noFill/>
          <a:ln w="57150">
            <a:solidFill>
              <a:srgbClr val="FF0000"/>
            </a:solidFill>
            <a:round/>
            <a:headEnd/>
            <a:tailEnd type="triangle" w="med" len="med"/>
          </a:ln>
          <a:effectLst/>
        </p:spPr>
        <p:txBody>
          <a:bodyPr/>
          <a:lstStyle/>
          <a:p>
            <a:endParaRPr lang="de-DE"/>
          </a:p>
        </p:txBody>
      </p:sp>
      <p:sp>
        <p:nvSpPr>
          <p:cNvPr id="279557" name="Line 5"/>
          <p:cNvSpPr>
            <a:spLocks noChangeShapeType="1"/>
          </p:cNvSpPr>
          <p:nvPr/>
        </p:nvSpPr>
        <p:spPr bwMode="auto">
          <a:xfrm flipV="1">
            <a:off x="5713509" y="3571877"/>
            <a:ext cx="0" cy="360363"/>
          </a:xfrm>
          <a:prstGeom prst="line">
            <a:avLst/>
          </a:prstGeom>
          <a:noFill/>
          <a:ln w="57150">
            <a:solidFill>
              <a:srgbClr val="FF0000"/>
            </a:solidFill>
            <a:round/>
            <a:headEnd/>
            <a:tailEnd type="triangle" w="med" len="med"/>
          </a:ln>
          <a:effectLst/>
        </p:spPr>
        <p:txBody>
          <a:bodyPr/>
          <a:lstStyle/>
          <a:p>
            <a:endParaRPr lang="de-DE"/>
          </a:p>
        </p:txBody>
      </p:sp>
      <p:sp>
        <p:nvSpPr>
          <p:cNvPr id="279558" name="Line 6"/>
          <p:cNvSpPr>
            <a:spLocks noChangeShapeType="1"/>
          </p:cNvSpPr>
          <p:nvPr/>
        </p:nvSpPr>
        <p:spPr bwMode="auto">
          <a:xfrm flipV="1">
            <a:off x="5237380" y="3357563"/>
            <a:ext cx="0" cy="576263"/>
          </a:xfrm>
          <a:prstGeom prst="line">
            <a:avLst/>
          </a:prstGeom>
          <a:noFill/>
          <a:ln w="57150">
            <a:solidFill>
              <a:srgbClr val="FF0000"/>
            </a:solidFill>
            <a:round/>
            <a:headEnd/>
            <a:tailEnd type="triangle" w="med" len="med"/>
          </a:ln>
          <a:effectLst/>
        </p:spPr>
        <p:txBody>
          <a:bodyPr/>
          <a:lstStyle/>
          <a:p>
            <a:endParaRPr lang="de-DE"/>
          </a:p>
        </p:txBody>
      </p:sp>
      <p:sp>
        <p:nvSpPr>
          <p:cNvPr id="279559" name="Line 7"/>
          <p:cNvSpPr>
            <a:spLocks noChangeShapeType="1"/>
          </p:cNvSpPr>
          <p:nvPr/>
        </p:nvSpPr>
        <p:spPr bwMode="auto">
          <a:xfrm flipV="1">
            <a:off x="7713252" y="3214687"/>
            <a:ext cx="0" cy="720725"/>
          </a:xfrm>
          <a:prstGeom prst="line">
            <a:avLst/>
          </a:prstGeom>
          <a:noFill/>
          <a:ln w="57150">
            <a:solidFill>
              <a:srgbClr val="FF0000"/>
            </a:solidFill>
            <a:round/>
            <a:headEnd/>
            <a:tailEnd type="triangle" w="med" len="med"/>
          </a:ln>
          <a:effectLst/>
        </p:spPr>
        <p:txBody>
          <a:bodyPr/>
          <a:lstStyle/>
          <a:p>
            <a:endParaRPr lang="de-DE"/>
          </a:p>
        </p:txBody>
      </p:sp>
      <p:sp>
        <p:nvSpPr>
          <p:cNvPr id="279560" name="Line 8"/>
          <p:cNvSpPr>
            <a:spLocks noChangeShapeType="1"/>
          </p:cNvSpPr>
          <p:nvPr/>
        </p:nvSpPr>
        <p:spPr bwMode="auto">
          <a:xfrm flipV="1">
            <a:off x="7046671" y="3643314"/>
            <a:ext cx="0" cy="287338"/>
          </a:xfrm>
          <a:prstGeom prst="line">
            <a:avLst/>
          </a:prstGeom>
          <a:noFill/>
          <a:ln w="57150">
            <a:solidFill>
              <a:srgbClr val="FF0000"/>
            </a:solidFill>
            <a:round/>
            <a:headEnd/>
            <a:tailEnd type="triangle" w="med" len="med"/>
          </a:ln>
          <a:effectLst/>
        </p:spPr>
        <p:txBody>
          <a:bodyPr/>
          <a:lstStyle/>
          <a:p>
            <a:endParaRPr lang="de-DE"/>
          </a:p>
        </p:txBody>
      </p:sp>
      <p:sp>
        <p:nvSpPr>
          <p:cNvPr id="10" name="Textfeld 9"/>
          <p:cNvSpPr txBox="1"/>
          <p:nvPr/>
        </p:nvSpPr>
        <p:spPr>
          <a:xfrm>
            <a:off x="666539" y="5643579"/>
            <a:ext cx="9031319" cy="830997"/>
          </a:xfrm>
          <a:prstGeom prst="rect">
            <a:avLst/>
          </a:prstGeom>
          <a:noFill/>
        </p:spPr>
        <p:txBody>
          <a:bodyPr wrap="none" rtlCol="0">
            <a:spAutoFit/>
          </a:bodyPr>
          <a:lstStyle/>
          <a:p>
            <a:r>
              <a:rPr lang="de-DE" sz="2400" b="1" dirty="0" err="1" smtClean="0">
                <a:solidFill>
                  <a:schemeClr val="bg1"/>
                </a:solidFill>
                <a:effectLst>
                  <a:outerShdw blurRad="38100" dist="38100" dir="2700000" algn="tl">
                    <a:srgbClr val="000000">
                      <a:alpha val="43137"/>
                    </a:srgbClr>
                  </a:outerShdw>
                </a:effectLst>
              </a:rPr>
              <a:t>Röm</a:t>
            </a:r>
            <a:r>
              <a:rPr lang="de-DE" sz="2400" b="1" dirty="0" smtClean="0">
                <a:solidFill>
                  <a:schemeClr val="bg1"/>
                </a:solidFill>
                <a:effectLst>
                  <a:outerShdw blurRad="38100" dist="38100" dir="2700000" algn="tl">
                    <a:srgbClr val="000000">
                      <a:alpha val="43137"/>
                    </a:srgbClr>
                  </a:outerShdw>
                </a:effectLst>
              </a:rPr>
              <a:t> 3,23:  </a:t>
            </a:r>
            <a:r>
              <a:rPr lang="de-DE" sz="2400" b="1" dirty="0" smtClean="0">
                <a:solidFill>
                  <a:srgbClr val="00B050"/>
                </a:solidFill>
                <a:effectLst>
                  <a:outerShdw blurRad="38100" dist="38100" dir="2700000" algn="tl">
                    <a:srgbClr val="000000">
                      <a:alpha val="43137"/>
                    </a:srgbClr>
                  </a:outerShdw>
                </a:effectLst>
              </a:rPr>
              <a:t>Denn es ist kein Unterschied, alle haben gesündigt </a:t>
            </a:r>
          </a:p>
          <a:p>
            <a:r>
              <a:rPr lang="de-DE" sz="2400" b="1" dirty="0" smtClean="0">
                <a:solidFill>
                  <a:srgbClr val="00B050"/>
                </a:solidFill>
                <a:effectLst>
                  <a:outerShdw blurRad="38100" dist="38100" dir="2700000" algn="tl">
                    <a:srgbClr val="000000">
                      <a:alpha val="43137"/>
                    </a:srgbClr>
                  </a:outerShdw>
                </a:effectLst>
              </a:rPr>
              <a:t>und erreichen nicht die Herrlichkeit Gottes.</a:t>
            </a:r>
            <a:endParaRPr lang="de-DE" sz="2400" b="1" dirty="0">
              <a:solidFill>
                <a:srgbClr val="00B050"/>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79556"/>
                                        </p:tgtEl>
                                        <p:attrNameLst>
                                          <p:attrName>style.visibility</p:attrName>
                                        </p:attrNameLst>
                                      </p:cBhvr>
                                      <p:to>
                                        <p:strVal val="visible"/>
                                      </p:to>
                                    </p:set>
                                    <p:anim calcmode="lin" valueType="num">
                                      <p:cBhvr>
                                        <p:cTn id="7" dur="1000" fill="hold"/>
                                        <p:tgtEl>
                                          <p:spTgt spid="279556"/>
                                        </p:tgtEl>
                                        <p:attrNameLst>
                                          <p:attrName>ppt_w</p:attrName>
                                        </p:attrNameLst>
                                      </p:cBhvr>
                                      <p:tavLst>
                                        <p:tav tm="0">
                                          <p:val>
                                            <p:strVal val="#ppt_w*0.70"/>
                                          </p:val>
                                        </p:tav>
                                        <p:tav tm="100000">
                                          <p:val>
                                            <p:strVal val="#ppt_w"/>
                                          </p:val>
                                        </p:tav>
                                      </p:tavLst>
                                    </p:anim>
                                    <p:anim calcmode="lin" valueType="num">
                                      <p:cBhvr>
                                        <p:cTn id="8" dur="1000" fill="hold"/>
                                        <p:tgtEl>
                                          <p:spTgt spid="279556"/>
                                        </p:tgtEl>
                                        <p:attrNameLst>
                                          <p:attrName>ppt_h</p:attrName>
                                        </p:attrNameLst>
                                      </p:cBhvr>
                                      <p:tavLst>
                                        <p:tav tm="0">
                                          <p:val>
                                            <p:strVal val="#ppt_h"/>
                                          </p:val>
                                        </p:tav>
                                        <p:tav tm="100000">
                                          <p:val>
                                            <p:strVal val="#ppt_h"/>
                                          </p:val>
                                        </p:tav>
                                      </p:tavLst>
                                    </p:anim>
                                    <p:animEffect transition="in" filter="fade">
                                      <p:cBhvr>
                                        <p:cTn id="9" dur="1000"/>
                                        <p:tgtEl>
                                          <p:spTgt spid="27955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79557"/>
                                        </p:tgtEl>
                                        <p:attrNameLst>
                                          <p:attrName>style.visibility</p:attrName>
                                        </p:attrNameLst>
                                      </p:cBhvr>
                                      <p:to>
                                        <p:strVal val="visible"/>
                                      </p:to>
                                    </p:set>
                                    <p:anim calcmode="lin" valueType="num">
                                      <p:cBhvr>
                                        <p:cTn id="14" dur="1000" fill="hold"/>
                                        <p:tgtEl>
                                          <p:spTgt spid="279557"/>
                                        </p:tgtEl>
                                        <p:attrNameLst>
                                          <p:attrName>ppt_w</p:attrName>
                                        </p:attrNameLst>
                                      </p:cBhvr>
                                      <p:tavLst>
                                        <p:tav tm="0">
                                          <p:val>
                                            <p:strVal val="#ppt_w*0.70"/>
                                          </p:val>
                                        </p:tav>
                                        <p:tav tm="100000">
                                          <p:val>
                                            <p:strVal val="#ppt_w"/>
                                          </p:val>
                                        </p:tav>
                                      </p:tavLst>
                                    </p:anim>
                                    <p:anim calcmode="lin" valueType="num">
                                      <p:cBhvr>
                                        <p:cTn id="15" dur="1000" fill="hold"/>
                                        <p:tgtEl>
                                          <p:spTgt spid="279557"/>
                                        </p:tgtEl>
                                        <p:attrNameLst>
                                          <p:attrName>ppt_h</p:attrName>
                                        </p:attrNameLst>
                                      </p:cBhvr>
                                      <p:tavLst>
                                        <p:tav tm="0">
                                          <p:val>
                                            <p:strVal val="#ppt_h"/>
                                          </p:val>
                                        </p:tav>
                                        <p:tav tm="100000">
                                          <p:val>
                                            <p:strVal val="#ppt_h"/>
                                          </p:val>
                                        </p:tav>
                                      </p:tavLst>
                                    </p:anim>
                                    <p:animEffect transition="in" filter="fade">
                                      <p:cBhvr>
                                        <p:cTn id="16" dur="1000"/>
                                        <p:tgtEl>
                                          <p:spTgt spid="279557"/>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79558"/>
                                        </p:tgtEl>
                                        <p:attrNameLst>
                                          <p:attrName>style.visibility</p:attrName>
                                        </p:attrNameLst>
                                      </p:cBhvr>
                                      <p:to>
                                        <p:strVal val="visible"/>
                                      </p:to>
                                    </p:set>
                                    <p:anim calcmode="lin" valueType="num">
                                      <p:cBhvr>
                                        <p:cTn id="21" dur="1000" fill="hold"/>
                                        <p:tgtEl>
                                          <p:spTgt spid="279558"/>
                                        </p:tgtEl>
                                        <p:attrNameLst>
                                          <p:attrName>ppt_w</p:attrName>
                                        </p:attrNameLst>
                                      </p:cBhvr>
                                      <p:tavLst>
                                        <p:tav tm="0">
                                          <p:val>
                                            <p:strVal val="#ppt_w*0.70"/>
                                          </p:val>
                                        </p:tav>
                                        <p:tav tm="100000">
                                          <p:val>
                                            <p:strVal val="#ppt_w"/>
                                          </p:val>
                                        </p:tav>
                                      </p:tavLst>
                                    </p:anim>
                                    <p:anim calcmode="lin" valueType="num">
                                      <p:cBhvr>
                                        <p:cTn id="22" dur="1000" fill="hold"/>
                                        <p:tgtEl>
                                          <p:spTgt spid="279558"/>
                                        </p:tgtEl>
                                        <p:attrNameLst>
                                          <p:attrName>ppt_h</p:attrName>
                                        </p:attrNameLst>
                                      </p:cBhvr>
                                      <p:tavLst>
                                        <p:tav tm="0">
                                          <p:val>
                                            <p:strVal val="#ppt_h"/>
                                          </p:val>
                                        </p:tav>
                                        <p:tav tm="100000">
                                          <p:val>
                                            <p:strVal val="#ppt_h"/>
                                          </p:val>
                                        </p:tav>
                                      </p:tavLst>
                                    </p:anim>
                                    <p:animEffect transition="in" filter="fade">
                                      <p:cBhvr>
                                        <p:cTn id="23" dur="1000"/>
                                        <p:tgtEl>
                                          <p:spTgt spid="279558"/>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79559"/>
                                        </p:tgtEl>
                                        <p:attrNameLst>
                                          <p:attrName>style.visibility</p:attrName>
                                        </p:attrNameLst>
                                      </p:cBhvr>
                                      <p:to>
                                        <p:strVal val="visible"/>
                                      </p:to>
                                    </p:set>
                                    <p:anim calcmode="lin" valueType="num">
                                      <p:cBhvr>
                                        <p:cTn id="28" dur="1000" fill="hold"/>
                                        <p:tgtEl>
                                          <p:spTgt spid="279559"/>
                                        </p:tgtEl>
                                        <p:attrNameLst>
                                          <p:attrName>ppt_w</p:attrName>
                                        </p:attrNameLst>
                                      </p:cBhvr>
                                      <p:tavLst>
                                        <p:tav tm="0">
                                          <p:val>
                                            <p:strVal val="#ppt_w*0.70"/>
                                          </p:val>
                                        </p:tav>
                                        <p:tav tm="100000">
                                          <p:val>
                                            <p:strVal val="#ppt_w"/>
                                          </p:val>
                                        </p:tav>
                                      </p:tavLst>
                                    </p:anim>
                                    <p:anim calcmode="lin" valueType="num">
                                      <p:cBhvr>
                                        <p:cTn id="29" dur="1000" fill="hold"/>
                                        <p:tgtEl>
                                          <p:spTgt spid="279559"/>
                                        </p:tgtEl>
                                        <p:attrNameLst>
                                          <p:attrName>ppt_h</p:attrName>
                                        </p:attrNameLst>
                                      </p:cBhvr>
                                      <p:tavLst>
                                        <p:tav tm="0">
                                          <p:val>
                                            <p:strVal val="#ppt_h"/>
                                          </p:val>
                                        </p:tav>
                                        <p:tav tm="100000">
                                          <p:val>
                                            <p:strVal val="#ppt_h"/>
                                          </p:val>
                                        </p:tav>
                                      </p:tavLst>
                                    </p:anim>
                                    <p:animEffect transition="in" filter="fade">
                                      <p:cBhvr>
                                        <p:cTn id="30" dur="1000"/>
                                        <p:tgtEl>
                                          <p:spTgt spid="279559"/>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279560"/>
                                        </p:tgtEl>
                                        <p:attrNameLst>
                                          <p:attrName>style.visibility</p:attrName>
                                        </p:attrNameLst>
                                      </p:cBhvr>
                                      <p:to>
                                        <p:strVal val="visible"/>
                                      </p:to>
                                    </p:set>
                                    <p:anim calcmode="lin" valueType="num">
                                      <p:cBhvr>
                                        <p:cTn id="35" dur="1000" fill="hold"/>
                                        <p:tgtEl>
                                          <p:spTgt spid="279560"/>
                                        </p:tgtEl>
                                        <p:attrNameLst>
                                          <p:attrName>ppt_w</p:attrName>
                                        </p:attrNameLst>
                                      </p:cBhvr>
                                      <p:tavLst>
                                        <p:tav tm="0">
                                          <p:val>
                                            <p:strVal val="#ppt_w*0.70"/>
                                          </p:val>
                                        </p:tav>
                                        <p:tav tm="100000">
                                          <p:val>
                                            <p:strVal val="#ppt_w"/>
                                          </p:val>
                                        </p:tav>
                                      </p:tavLst>
                                    </p:anim>
                                    <p:anim calcmode="lin" valueType="num">
                                      <p:cBhvr>
                                        <p:cTn id="36" dur="1000" fill="hold"/>
                                        <p:tgtEl>
                                          <p:spTgt spid="279560"/>
                                        </p:tgtEl>
                                        <p:attrNameLst>
                                          <p:attrName>ppt_h</p:attrName>
                                        </p:attrNameLst>
                                      </p:cBhvr>
                                      <p:tavLst>
                                        <p:tav tm="0">
                                          <p:val>
                                            <p:strVal val="#ppt_h"/>
                                          </p:val>
                                        </p:tav>
                                        <p:tav tm="100000">
                                          <p:val>
                                            <p:strVal val="#ppt_h"/>
                                          </p:val>
                                        </p:tav>
                                      </p:tavLst>
                                    </p:anim>
                                    <p:animEffect transition="in" filter="fade">
                                      <p:cBhvr>
                                        <p:cTn id="37" dur="1000"/>
                                        <p:tgtEl>
                                          <p:spTgt spid="279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6" grpId="0" animBg="1"/>
      <p:bldP spid="279557" grpId="0" animBg="1"/>
      <p:bldP spid="279558" grpId="0" animBg="1"/>
      <p:bldP spid="279559" grpId="0" animBg="1"/>
      <p:bldP spid="27956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9" name="Rectangle 5"/>
          <p:cNvSpPr>
            <a:spLocks noGrp="1" noChangeArrowheads="1"/>
          </p:cNvSpPr>
          <p:nvPr>
            <p:ph type="title"/>
          </p:nvPr>
        </p:nvSpPr>
        <p:spPr>
          <a:xfrm>
            <a:off x="-761850" y="428604"/>
            <a:ext cx="12950675" cy="838200"/>
          </a:xfrm>
        </p:spPr>
        <p:txBody>
          <a:bodyPr/>
          <a:lstStyle/>
          <a:p>
            <a:r>
              <a:rPr lang="de-CH" dirty="0" smtClean="0">
                <a:solidFill>
                  <a:srgbClr val="FF0000"/>
                </a:solidFill>
                <a:effectLst>
                  <a:outerShdw blurRad="38100" dist="38100" dir="2700000" algn="tl">
                    <a:srgbClr val="FFFFFF"/>
                  </a:outerShdw>
                </a:effectLst>
              </a:rPr>
              <a:t>	5. Jesus Christus – die Brücke</a:t>
            </a:r>
            <a:endParaRPr lang="de-DE" dirty="0">
              <a:solidFill>
                <a:srgbClr val="FF0000"/>
              </a:solidFill>
              <a:effectLst>
                <a:outerShdw blurRad="38100" dist="38100" dir="2700000" algn="tl">
                  <a:srgbClr val="FFFFFF"/>
                </a:outerShdw>
              </a:effectLst>
            </a:endParaRPr>
          </a:p>
        </p:txBody>
      </p:sp>
      <p:sp>
        <p:nvSpPr>
          <p:cNvPr id="277510" name="Rectangle 6"/>
          <p:cNvSpPr>
            <a:spLocks noGrp="1" noChangeArrowheads="1"/>
          </p:cNvSpPr>
          <p:nvPr>
            <p:ph type="body" idx="1"/>
          </p:nvPr>
        </p:nvSpPr>
        <p:spPr/>
        <p:txBody>
          <a:bodyPr/>
          <a:lstStyle/>
          <a:p>
            <a:pPr algn="ctr">
              <a:buFont typeface="Wingdings" pitchFamily="2" charset="2"/>
              <a:buNone/>
            </a:pPr>
            <a:r>
              <a:rPr lang="de-CH" sz="7200" dirty="0"/>
              <a:t>Gott</a:t>
            </a:r>
          </a:p>
          <a:p>
            <a:pPr algn="ctr">
              <a:buFont typeface="Wingdings" pitchFamily="2" charset="2"/>
              <a:buNone/>
            </a:pPr>
            <a:r>
              <a:rPr lang="de-CH" sz="2800" dirty="0" smtClean="0"/>
              <a:t>-------------------------------------------</a:t>
            </a:r>
            <a:endParaRPr lang="de-CH" sz="2800" dirty="0"/>
          </a:p>
          <a:p>
            <a:pPr algn="ctr">
              <a:buFont typeface="Wingdings" pitchFamily="2" charset="2"/>
              <a:buNone/>
            </a:pPr>
            <a:endParaRPr lang="de-CH" sz="2800" dirty="0"/>
          </a:p>
          <a:p>
            <a:pPr algn="ctr">
              <a:buFont typeface="Wingdings" pitchFamily="2" charset="2"/>
              <a:buNone/>
            </a:pPr>
            <a:r>
              <a:rPr lang="de-CH" sz="2800" dirty="0" smtClean="0"/>
              <a:t>-------------------------------------------</a:t>
            </a:r>
            <a:endParaRPr lang="de-CH" sz="2800" dirty="0"/>
          </a:p>
          <a:p>
            <a:pPr algn="ctr">
              <a:buFont typeface="Wingdings" pitchFamily="2" charset="2"/>
              <a:buNone/>
            </a:pPr>
            <a:r>
              <a:rPr lang="de-CH" sz="7200" dirty="0"/>
              <a:t>Mensch</a:t>
            </a:r>
            <a:endParaRPr lang="de-DE" sz="7200" dirty="0"/>
          </a:p>
        </p:txBody>
      </p:sp>
      <p:sp>
        <p:nvSpPr>
          <p:cNvPr id="5" name="Line 4"/>
          <p:cNvSpPr>
            <a:spLocks noChangeShapeType="1"/>
          </p:cNvSpPr>
          <p:nvPr/>
        </p:nvSpPr>
        <p:spPr bwMode="auto">
          <a:xfrm>
            <a:off x="7332349" y="2571745"/>
            <a:ext cx="0" cy="1944687"/>
          </a:xfrm>
          <a:prstGeom prst="line">
            <a:avLst/>
          </a:prstGeom>
          <a:noFill/>
          <a:ln w="57150">
            <a:solidFill>
              <a:srgbClr val="FF0000"/>
            </a:solidFill>
            <a:round/>
            <a:headEnd/>
            <a:tailEnd type="triangle" w="med" len="med"/>
          </a:ln>
          <a:effectLst/>
        </p:spPr>
        <p:txBody>
          <a:bodyPr/>
          <a:lstStyle/>
          <a:p>
            <a:endParaRPr lang="de-DE"/>
          </a:p>
        </p:txBody>
      </p:sp>
      <p:grpSp>
        <p:nvGrpSpPr>
          <p:cNvPr id="2" name="Group 5"/>
          <p:cNvGrpSpPr>
            <a:grpSpLocks/>
          </p:cNvGrpSpPr>
          <p:nvPr/>
        </p:nvGrpSpPr>
        <p:grpSpPr bwMode="auto">
          <a:xfrm>
            <a:off x="6189638" y="2500306"/>
            <a:ext cx="2302334" cy="2087562"/>
            <a:chOff x="2208" y="1020"/>
            <a:chExt cx="1272" cy="1596"/>
          </a:xfrm>
        </p:grpSpPr>
        <p:grpSp>
          <p:nvGrpSpPr>
            <p:cNvPr id="3" name="Group 6"/>
            <p:cNvGrpSpPr>
              <a:grpSpLocks/>
            </p:cNvGrpSpPr>
            <p:nvPr/>
          </p:nvGrpSpPr>
          <p:grpSpPr bwMode="auto">
            <a:xfrm>
              <a:off x="2232" y="1032"/>
              <a:ext cx="1248" cy="1584"/>
              <a:chOff x="264" y="576"/>
              <a:chExt cx="624" cy="960"/>
            </a:xfrm>
          </p:grpSpPr>
          <p:sp>
            <p:nvSpPr>
              <p:cNvPr id="11" name="Rectangle 7"/>
              <p:cNvSpPr>
                <a:spLocks noChangeArrowheads="1"/>
              </p:cNvSpPr>
              <p:nvPr/>
            </p:nvSpPr>
            <p:spPr bwMode="auto">
              <a:xfrm>
                <a:off x="528" y="576"/>
                <a:ext cx="96" cy="960"/>
              </a:xfrm>
              <a:prstGeom prst="rect">
                <a:avLst/>
              </a:prstGeom>
              <a:solidFill>
                <a:schemeClr val="bg1"/>
              </a:solidFill>
              <a:ln w="9525">
                <a:solidFill>
                  <a:srgbClr val="FF3300"/>
                </a:solidFill>
                <a:miter lim="800000"/>
                <a:headEnd/>
                <a:tailEnd/>
              </a:ln>
              <a:effectLst/>
            </p:spPr>
            <p:txBody>
              <a:bodyPr wrap="none" anchor="ctr"/>
              <a:lstStyle/>
              <a:p>
                <a:endParaRPr lang="de-DE"/>
              </a:p>
            </p:txBody>
          </p:sp>
          <p:sp>
            <p:nvSpPr>
              <p:cNvPr id="12" name="Rectangle 8"/>
              <p:cNvSpPr>
                <a:spLocks noChangeArrowheads="1"/>
              </p:cNvSpPr>
              <p:nvPr/>
            </p:nvSpPr>
            <p:spPr bwMode="auto">
              <a:xfrm>
                <a:off x="264" y="768"/>
                <a:ext cx="624" cy="96"/>
              </a:xfrm>
              <a:prstGeom prst="rect">
                <a:avLst/>
              </a:prstGeom>
              <a:solidFill>
                <a:schemeClr val="bg1"/>
              </a:solidFill>
              <a:ln w="9525">
                <a:solidFill>
                  <a:srgbClr val="FF3300"/>
                </a:solidFill>
                <a:miter lim="800000"/>
                <a:headEnd/>
                <a:tailEnd/>
              </a:ln>
              <a:effectLst/>
            </p:spPr>
            <p:txBody>
              <a:bodyPr wrap="none" anchor="ctr"/>
              <a:lstStyle/>
              <a:p>
                <a:endParaRPr lang="de-DE"/>
              </a:p>
            </p:txBody>
          </p:sp>
        </p:grpSp>
        <p:grpSp>
          <p:nvGrpSpPr>
            <p:cNvPr id="4" name="Group 9"/>
            <p:cNvGrpSpPr>
              <a:grpSpLocks/>
            </p:cNvGrpSpPr>
            <p:nvPr/>
          </p:nvGrpSpPr>
          <p:grpSpPr bwMode="auto">
            <a:xfrm>
              <a:off x="2208" y="1020"/>
              <a:ext cx="1248" cy="1584"/>
              <a:chOff x="264" y="576"/>
              <a:chExt cx="624" cy="960"/>
            </a:xfrm>
          </p:grpSpPr>
          <p:sp>
            <p:nvSpPr>
              <p:cNvPr id="9" name="Rectangle 10"/>
              <p:cNvSpPr>
                <a:spLocks noChangeArrowheads="1"/>
              </p:cNvSpPr>
              <p:nvPr/>
            </p:nvSpPr>
            <p:spPr bwMode="auto">
              <a:xfrm>
                <a:off x="528" y="576"/>
                <a:ext cx="96" cy="960"/>
              </a:xfrm>
              <a:prstGeom prst="rect">
                <a:avLst/>
              </a:prstGeom>
              <a:solidFill>
                <a:srgbClr val="FF3300"/>
              </a:solidFill>
              <a:ln w="9525">
                <a:solidFill>
                  <a:srgbClr val="FF3300"/>
                </a:solidFill>
                <a:miter lim="800000"/>
                <a:headEnd/>
                <a:tailEnd/>
              </a:ln>
              <a:effectLst/>
            </p:spPr>
            <p:txBody>
              <a:bodyPr wrap="none" anchor="ctr"/>
              <a:lstStyle/>
              <a:p>
                <a:endParaRPr lang="de-DE"/>
              </a:p>
            </p:txBody>
          </p:sp>
          <p:sp>
            <p:nvSpPr>
              <p:cNvPr id="10" name="Rectangle 11"/>
              <p:cNvSpPr>
                <a:spLocks noChangeArrowheads="1"/>
              </p:cNvSpPr>
              <p:nvPr/>
            </p:nvSpPr>
            <p:spPr bwMode="auto">
              <a:xfrm>
                <a:off x="264" y="768"/>
                <a:ext cx="624" cy="96"/>
              </a:xfrm>
              <a:prstGeom prst="rect">
                <a:avLst/>
              </a:prstGeom>
              <a:solidFill>
                <a:srgbClr val="FF3300"/>
              </a:solidFill>
              <a:ln w="9525">
                <a:solidFill>
                  <a:srgbClr val="FF3300"/>
                </a:solidFill>
                <a:miter lim="800000"/>
                <a:headEnd/>
                <a:tailEnd/>
              </a:ln>
              <a:effectLst/>
            </p:spPr>
            <p:txBody>
              <a:bodyPr wrap="none" anchor="ctr"/>
              <a:lstStyle/>
              <a:p>
                <a:endParaRPr lang="de-DE"/>
              </a:p>
            </p:txBody>
          </p:sp>
        </p:grpSp>
      </p:grpSp>
      <p:sp>
        <p:nvSpPr>
          <p:cNvPr id="15" name="Rechteck 14"/>
          <p:cNvSpPr/>
          <p:nvPr/>
        </p:nvSpPr>
        <p:spPr>
          <a:xfrm>
            <a:off x="1065212" y="5791200"/>
            <a:ext cx="10855706" cy="830997"/>
          </a:xfrm>
          <a:prstGeom prst="rect">
            <a:avLst/>
          </a:prstGeom>
        </p:spPr>
        <p:txBody>
          <a:bodyPr wrap="square">
            <a:spAutoFit/>
          </a:bodyPr>
          <a:lstStyle/>
          <a:p>
            <a:r>
              <a:rPr lang="de-DE" sz="2400" b="1" dirty="0" err="1" smtClean="0">
                <a:solidFill>
                  <a:schemeClr val="bg1"/>
                </a:solidFill>
                <a:effectLst>
                  <a:outerShdw blurRad="38100" dist="38100" dir="2700000" algn="tl">
                    <a:srgbClr val="000000">
                      <a:alpha val="43137"/>
                    </a:srgbClr>
                  </a:outerShdw>
                </a:effectLst>
              </a:rPr>
              <a:t>Joh</a:t>
            </a:r>
            <a:r>
              <a:rPr lang="de-DE" sz="2400" b="1" dirty="0" smtClean="0">
                <a:solidFill>
                  <a:schemeClr val="bg1"/>
                </a:solidFill>
                <a:effectLst>
                  <a:outerShdw blurRad="38100" dist="38100" dir="2700000" algn="tl">
                    <a:srgbClr val="000000">
                      <a:alpha val="43137"/>
                    </a:srgbClr>
                  </a:outerShdw>
                </a:effectLst>
              </a:rPr>
              <a:t> 14,6:  </a:t>
            </a:r>
            <a:r>
              <a:rPr lang="de-DE" sz="2400" dirty="0" smtClean="0">
                <a:solidFill>
                  <a:srgbClr val="00B050"/>
                </a:solidFill>
                <a:effectLst>
                  <a:outerShdw blurRad="38100" dist="38100" dir="2700000" algn="tl">
                    <a:srgbClr val="000000">
                      <a:alpha val="43137"/>
                    </a:srgbClr>
                  </a:outerShdw>
                </a:effectLst>
              </a:rPr>
              <a:t>Ich bin der Weg, die Wahrheit und das Leben. </a:t>
            </a:r>
          </a:p>
          <a:p>
            <a:r>
              <a:rPr lang="de-DE" sz="2400" dirty="0" smtClean="0">
                <a:solidFill>
                  <a:srgbClr val="00B050"/>
                </a:solidFill>
                <a:effectLst>
                  <a:outerShdw blurRad="38100" dist="38100" dir="2700000" algn="tl">
                    <a:srgbClr val="000000">
                      <a:alpha val="43137"/>
                    </a:srgbClr>
                  </a:outerShdw>
                </a:effectLst>
              </a:rPr>
              <a:t>Niemand kommt zum Vater als nur durch mich.</a:t>
            </a:r>
            <a:endParaRPr lang="de-DE" sz="2400" dirty="0">
              <a:solidFill>
                <a:srgbClr val="00B050"/>
              </a:solidFill>
              <a:effectLst>
                <a:outerShdw blurRad="38100" dist="38100" dir="2700000" algn="tl">
                  <a:srgbClr val="000000">
                    <a:alpha val="43137"/>
                  </a:srgbClr>
                </a:outerShdw>
              </a:effectLst>
            </a:endParaRPr>
          </a:p>
        </p:txBody>
      </p:sp>
      <p:pic>
        <p:nvPicPr>
          <p:cNvPr id="13" name="Picture 2" descr="File:Flag of Switzerland - 2.svg"/>
          <p:cNvPicPr>
            <a:picLocks noChangeAspect="1" noChangeArrowheads="1"/>
          </p:cNvPicPr>
          <p:nvPr/>
        </p:nvPicPr>
        <p:blipFill>
          <a:blip r:embed="rId2" cstate="print"/>
          <a:srcRect/>
          <a:stretch>
            <a:fillRect/>
          </a:stretch>
        </p:blipFill>
        <p:spPr bwMode="auto">
          <a:xfrm>
            <a:off x="9142412" y="457200"/>
            <a:ext cx="2209800" cy="2209800"/>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2000" fill="hold"/>
                                        <p:tgtEl>
                                          <p:spTgt spid="2"/>
                                        </p:tgtEl>
                                        <p:attrNameLst>
                                          <p:attrName>ppt_x</p:attrName>
                                        </p:attrNameLst>
                                      </p:cBhvr>
                                      <p:tavLst>
                                        <p:tav tm="0">
                                          <p:val>
                                            <p:strVal val="#ppt_x"/>
                                          </p:val>
                                        </p:tav>
                                        <p:tav tm="100000">
                                          <p:val>
                                            <p:strVal val="#ppt_x"/>
                                          </p:val>
                                        </p:tav>
                                      </p:tavLst>
                                    </p:anim>
                                    <p:anim calcmode="lin" valueType="num">
                                      <p:cBhvr additive="base">
                                        <p:cTn id="15"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ChangeArrowheads="1"/>
          </p:cNvSpPr>
          <p:nvPr>
            <p:ph type="title"/>
          </p:nvPr>
        </p:nvSpPr>
        <p:spPr>
          <a:xfrm>
            <a:off x="1980685" y="277813"/>
            <a:ext cx="2818328" cy="919162"/>
          </a:xfrm>
        </p:spPr>
        <p:txBody>
          <a:bodyPr/>
          <a:lstStyle/>
          <a:p>
            <a:pPr eaLnBrk="1" hangingPunct="1">
              <a:defRPr/>
            </a:pPr>
            <a:r>
              <a:rPr lang="de-DE" dirty="0" smtClean="0"/>
              <a:t>Golgatha</a:t>
            </a:r>
          </a:p>
        </p:txBody>
      </p:sp>
      <p:pic>
        <p:nvPicPr>
          <p:cNvPr id="43011" name="Picture 5"/>
          <p:cNvPicPr>
            <a:picLocks noGrp="1" noChangeAspect="1" noChangeArrowheads="1"/>
          </p:cNvPicPr>
          <p:nvPr>
            <p:ph type="body" idx="1"/>
          </p:nvPr>
        </p:nvPicPr>
        <p:blipFill>
          <a:blip r:embed="rId2" cstate="print"/>
          <a:srcRect/>
          <a:stretch>
            <a:fillRect/>
          </a:stretch>
        </p:blipFill>
        <p:spPr>
          <a:xfrm>
            <a:off x="4799012" y="1447800"/>
            <a:ext cx="6982094" cy="3844924"/>
          </a:xfrm>
        </p:spPr>
      </p:pic>
      <p:sp>
        <p:nvSpPr>
          <p:cNvPr id="43013" name="Textfeld 4"/>
          <p:cNvSpPr txBox="1">
            <a:spLocks noChangeArrowheads="1"/>
          </p:cNvSpPr>
          <p:nvPr/>
        </p:nvSpPr>
        <p:spPr bwMode="auto">
          <a:xfrm>
            <a:off x="9371012" y="5334000"/>
            <a:ext cx="1563570" cy="276999"/>
          </a:xfrm>
          <a:prstGeom prst="rect">
            <a:avLst/>
          </a:prstGeom>
          <a:noFill/>
          <a:ln w="9525">
            <a:noFill/>
            <a:miter lim="800000"/>
            <a:headEnd/>
            <a:tailEnd/>
          </a:ln>
        </p:spPr>
        <p:txBody>
          <a:bodyPr wrap="none">
            <a:spAutoFit/>
          </a:bodyPr>
          <a:lstStyle/>
          <a:p>
            <a:r>
              <a:rPr lang="de-DE" sz="1200" dirty="0" err="1"/>
              <a:t>Holyland</a:t>
            </a:r>
            <a:r>
              <a:rPr lang="de-DE" sz="1200" dirty="0"/>
              <a:t> Corp./ RL</a:t>
            </a:r>
          </a:p>
        </p:txBody>
      </p:sp>
      <p:sp>
        <p:nvSpPr>
          <p:cNvPr id="6" name="Rectangle 3"/>
          <p:cNvSpPr txBox="1">
            <a:spLocks noChangeArrowheads="1"/>
          </p:cNvSpPr>
          <p:nvPr/>
        </p:nvSpPr>
        <p:spPr>
          <a:xfrm>
            <a:off x="836611" y="1447800"/>
            <a:ext cx="3581401" cy="5410200"/>
          </a:xfrm>
          <a:prstGeom prst="rect">
            <a:avLst/>
          </a:prstGeom>
        </p:spPr>
        <p:txBody>
          <a:bodyPr vert="horz" lIns="91440" tIns="45720" rIns="91440" bIns="45720" rtlCol="0">
            <a:normAutofit fontScale="92500"/>
          </a:bodyPr>
          <a:lstStyle/>
          <a:p>
            <a:pPr marL="223838" marR="0" lvl="0" indent="-228600" algn="l" defTabSz="914400" rtl="0" eaLnBrk="1" fontAlgn="auto" latinLnBrk="0" hangingPunct="1">
              <a:lnSpc>
                <a:spcPct val="90000"/>
              </a:lnSpc>
              <a:spcBef>
                <a:spcPts val="1600"/>
              </a:spcBef>
              <a:spcAft>
                <a:spcPts val="0"/>
              </a:spcAft>
              <a:buClrTx/>
              <a:buSzTx/>
              <a:buFont typeface="Wingdings" pitchFamily="2" charset="2"/>
              <a:buNone/>
              <a:tabLst/>
              <a:defRPr/>
            </a:pPr>
            <a:r>
              <a:rPr kumimoji="0" lang="de-DE" sz="2400" b="0" i="0" u="none" strike="noStrike" kern="1200" cap="none" spc="0" normalizeH="0" baseline="0" noProof="0" dirty="0" smtClean="0">
                <a:ln>
                  <a:noFill/>
                </a:ln>
                <a:solidFill>
                  <a:schemeClr val="tx1"/>
                </a:solidFill>
                <a:effectLst/>
                <a:uLnTx/>
                <a:uFillTx/>
                <a:latin typeface="+mn-lt"/>
                <a:ea typeface="+mn-ea"/>
                <a:cs typeface="+mn-cs"/>
              </a:rPr>
              <a:t>	</a:t>
            </a:r>
            <a:r>
              <a:rPr kumimoji="0" lang="de-DE" sz="3600" i="0" u="none" strike="noStrike" kern="1200" cap="none" spc="0" normalizeH="0" baseline="0" noProof="0" dirty="0" err="1" smtClean="0">
                <a:ln>
                  <a:noFill/>
                </a:ln>
                <a:solidFill>
                  <a:schemeClr val="bg1"/>
                </a:solidFill>
                <a:effectLst>
                  <a:outerShdw blurRad="38100" dist="38100" dir="2700000" algn="tl">
                    <a:srgbClr val="000000">
                      <a:alpha val="43137"/>
                    </a:srgbClr>
                  </a:outerShdw>
                </a:effectLst>
                <a:uLnTx/>
                <a:uFillTx/>
                <a:ea typeface="+mn-ea"/>
                <a:cs typeface="+mn-cs"/>
              </a:rPr>
              <a:t>Joh</a:t>
            </a:r>
            <a:r>
              <a:rPr kumimoji="0" lang="de-DE" sz="360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ea typeface="+mn-ea"/>
                <a:cs typeface="+mn-cs"/>
              </a:rPr>
              <a:t> 3,16:</a:t>
            </a:r>
            <a:r>
              <a:rPr kumimoji="0" lang="de-DE" sz="3600" i="0"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ea typeface="+mn-ea"/>
                <a:cs typeface="+mn-cs"/>
              </a:rPr>
              <a:t> </a:t>
            </a:r>
            <a:r>
              <a:rPr kumimoji="0" lang="de-DE" sz="3600" i="0"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ea typeface="+mn-ea"/>
                <a:cs typeface="+mn-cs"/>
              </a:rPr>
              <a:t>Denn also hat Gott die Welt </a:t>
            </a:r>
            <a:r>
              <a:rPr kumimoji="0" lang="de-DE" sz="3600" i="0" u="none" strike="noStrike" kern="1200" cap="none" spc="0" normalizeH="0" baseline="0" noProof="0" dirty="0" err="1" smtClean="0">
                <a:ln>
                  <a:noFill/>
                </a:ln>
                <a:solidFill>
                  <a:srgbClr val="00B050"/>
                </a:solidFill>
                <a:effectLst>
                  <a:outerShdw blurRad="38100" dist="38100" dir="2700000" algn="tl">
                    <a:srgbClr val="000000">
                      <a:alpha val="43137"/>
                    </a:srgbClr>
                  </a:outerShdw>
                </a:effectLst>
                <a:uLnTx/>
                <a:uFillTx/>
                <a:ea typeface="+mn-ea"/>
                <a:cs typeface="+mn-cs"/>
              </a:rPr>
              <a:t>ge</a:t>
            </a:r>
            <a:r>
              <a:rPr kumimoji="0" lang="de-DE" sz="3600" i="0"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ea typeface="+mn-ea"/>
                <a:cs typeface="+mn-cs"/>
              </a:rPr>
              <a:t>-liebt, </a:t>
            </a:r>
            <a:r>
              <a:rPr kumimoji="0" lang="de-DE" sz="3600" i="0" u="none" strike="noStrike" kern="1200" cap="none" spc="0" normalizeH="0" baseline="0" noProof="0" dirty="0" err="1" smtClean="0">
                <a:ln>
                  <a:noFill/>
                </a:ln>
                <a:solidFill>
                  <a:srgbClr val="00B050"/>
                </a:solidFill>
                <a:effectLst>
                  <a:outerShdw blurRad="38100" dist="38100" dir="2700000" algn="tl">
                    <a:srgbClr val="000000">
                      <a:alpha val="43137"/>
                    </a:srgbClr>
                  </a:outerShdw>
                </a:effectLst>
                <a:uLnTx/>
                <a:uFillTx/>
                <a:ea typeface="+mn-ea"/>
                <a:cs typeface="+mn-cs"/>
              </a:rPr>
              <a:t>daß</a:t>
            </a:r>
            <a:r>
              <a:rPr kumimoji="0" lang="de-DE" sz="3600" i="0"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ea typeface="+mn-ea"/>
                <a:cs typeface="+mn-cs"/>
              </a:rPr>
              <a:t> er seinen einzigen Sohn gab, damit jeder, der an ihn glaubt, nicht verloren gehe, sondern ewiges Leben habe. </a:t>
            </a:r>
          </a:p>
        </p:txBody>
      </p:sp>
      <p:sp>
        <p:nvSpPr>
          <p:cNvPr id="7" name="Line 12"/>
          <p:cNvSpPr>
            <a:spLocks noChangeShapeType="1"/>
          </p:cNvSpPr>
          <p:nvPr/>
        </p:nvSpPr>
        <p:spPr bwMode="auto">
          <a:xfrm flipH="1">
            <a:off x="8075612" y="838200"/>
            <a:ext cx="1371600" cy="2971800"/>
          </a:xfrm>
          <a:prstGeom prst="line">
            <a:avLst/>
          </a:prstGeom>
          <a:noFill/>
          <a:ln w="38100">
            <a:solidFill>
              <a:srgbClr val="FF3300"/>
            </a:solidFill>
            <a:round/>
            <a:headEnd/>
            <a:tailEnd type="triangle" w="med" len="med"/>
          </a:ln>
        </p:spPr>
        <p:txBody>
          <a:bodyPr/>
          <a:lstStyle/>
          <a:p>
            <a:endParaRPr lang="de-DE"/>
          </a:p>
        </p:txBody>
      </p:sp>
      <p:sp>
        <p:nvSpPr>
          <p:cNvPr id="8" name="Textfeld 7"/>
          <p:cNvSpPr txBox="1"/>
          <p:nvPr/>
        </p:nvSpPr>
        <p:spPr>
          <a:xfrm>
            <a:off x="9523412" y="457200"/>
            <a:ext cx="2089162" cy="341632"/>
          </a:xfrm>
          <a:prstGeom prst="rect">
            <a:avLst/>
          </a:prstGeom>
          <a:noFill/>
        </p:spPr>
        <p:txBody>
          <a:bodyPr wrap="none" rtlCol="0">
            <a:spAutoFit/>
          </a:bodyPr>
          <a:lstStyle/>
          <a:p>
            <a:pPr>
              <a:lnSpc>
                <a:spcPct val="90000"/>
              </a:lnSpc>
            </a:pPr>
            <a:r>
              <a:rPr lang="de-DE" dirty="0" smtClean="0"/>
              <a:t>Kreuzigungsfelsen</a:t>
            </a:r>
            <a:endParaRPr lang="de-DE" dirty="0"/>
          </a:p>
        </p:txBody>
      </p:sp>
      <p:pic>
        <p:nvPicPr>
          <p:cNvPr id="9" name="Picture 2" descr="File:Flag of Switzerland - 2.svg"/>
          <p:cNvPicPr>
            <a:picLocks noChangeAspect="1" noChangeArrowheads="1"/>
          </p:cNvPicPr>
          <p:nvPr/>
        </p:nvPicPr>
        <p:blipFill>
          <a:blip r:embed="rId3" cstate="print"/>
          <a:srcRect/>
          <a:stretch>
            <a:fillRect/>
          </a:stretch>
        </p:blipFill>
        <p:spPr bwMode="auto">
          <a:xfrm>
            <a:off x="7237412" y="228600"/>
            <a:ext cx="1066800" cy="1066800"/>
          </a:xfrm>
          <a:prstGeom prst="rect">
            <a:avLst/>
          </a:prstGeom>
          <a:noFill/>
        </p:spPr>
      </p:pic>
    </p:spTree>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9" name="Rectangle 5"/>
          <p:cNvSpPr>
            <a:spLocks noGrp="1" noChangeArrowheads="1"/>
          </p:cNvSpPr>
          <p:nvPr>
            <p:ph type="title"/>
          </p:nvPr>
        </p:nvSpPr>
        <p:spPr>
          <a:xfrm>
            <a:off x="0" y="428604"/>
            <a:ext cx="12188825" cy="838200"/>
          </a:xfrm>
        </p:spPr>
        <p:txBody>
          <a:bodyPr/>
          <a:lstStyle/>
          <a:p>
            <a:r>
              <a:rPr lang="de-CH" dirty="0" smtClean="0">
                <a:solidFill>
                  <a:srgbClr val="FF0000"/>
                </a:solidFill>
                <a:effectLst>
                  <a:outerShdw blurRad="38100" dist="38100" dir="2700000" algn="tl">
                    <a:srgbClr val="FFFFFF"/>
                  </a:outerShdw>
                </a:effectLst>
              </a:rPr>
              <a:t>	6. Ich muss mich bekehren</a:t>
            </a:r>
            <a:endParaRPr lang="de-DE" dirty="0">
              <a:solidFill>
                <a:srgbClr val="FF0000"/>
              </a:solidFill>
              <a:effectLst>
                <a:outerShdw blurRad="38100" dist="38100" dir="2700000" algn="tl">
                  <a:srgbClr val="FFFFFF"/>
                </a:outerShdw>
              </a:effectLst>
            </a:endParaRPr>
          </a:p>
        </p:txBody>
      </p:sp>
      <p:sp>
        <p:nvSpPr>
          <p:cNvPr id="277510" name="Rectangle 6"/>
          <p:cNvSpPr>
            <a:spLocks noGrp="1" noChangeArrowheads="1"/>
          </p:cNvSpPr>
          <p:nvPr>
            <p:ph type="body" idx="1"/>
          </p:nvPr>
        </p:nvSpPr>
        <p:spPr>
          <a:xfrm>
            <a:off x="1714024" y="1447800"/>
            <a:ext cx="10271655" cy="5105400"/>
          </a:xfrm>
        </p:spPr>
        <p:txBody>
          <a:bodyPr/>
          <a:lstStyle/>
          <a:p>
            <a:pPr algn="ctr">
              <a:buFont typeface="Wingdings" pitchFamily="2" charset="2"/>
              <a:buNone/>
            </a:pPr>
            <a:r>
              <a:rPr lang="de-CH" sz="7200" dirty="0"/>
              <a:t>Gott</a:t>
            </a:r>
          </a:p>
          <a:p>
            <a:pPr algn="ctr">
              <a:buFont typeface="Wingdings" pitchFamily="2" charset="2"/>
              <a:buNone/>
            </a:pPr>
            <a:r>
              <a:rPr lang="de-CH" sz="2800" dirty="0" smtClean="0"/>
              <a:t>-------------------------------------------</a:t>
            </a:r>
            <a:endParaRPr lang="de-CH" sz="2800" dirty="0"/>
          </a:p>
          <a:p>
            <a:pPr algn="ctr">
              <a:buFont typeface="Wingdings" pitchFamily="2" charset="2"/>
              <a:buNone/>
            </a:pPr>
            <a:endParaRPr lang="de-CH" sz="2800" dirty="0"/>
          </a:p>
          <a:p>
            <a:pPr algn="ctr">
              <a:buFont typeface="Wingdings" pitchFamily="2" charset="2"/>
              <a:buNone/>
            </a:pPr>
            <a:r>
              <a:rPr lang="de-CH" sz="2800" dirty="0" smtClean="0"/>
              <a:t>-------------------------------------------</a:t>
            </a:r>
            <a:endParaRPr lang="de-CH" sz="2800" dirty="0"/>
          </a:p>
          <a:p>
            <a:pPr algn="ctr">
              <a:buFont typeface="Wingdings" pitchFamily="2" charset="2"/>
              <a:buNone/>
            </a:pPr>
            <a:r>
              <a:rPr lang="de-CH" sz="7200" dirty="0"/>
              <a:t>Mensch</a:t>
            </a:r>
            <a:endParaRPr lang="de-DE" sz="7200" dirty="0"/>
          </a:p>
        </p:txBody>
      </p:sp>
      <p:grpSp>
        <p:nvGrpSpPr>
          <p:cNvPr id="2" name="Group 5"/>
          <p:cNvGrpSpPr>
            <a:grpSpLocks/>
          </p:cNvGrpSpPr>
          <p:nvPr/>
        </p:nvGrpSpPr>
        <p:grpSpPr bwMode="auto">
          <a:xfrm>
            <a:off x="5523057" y="2500306"/>
            <a:ext cx="2302334" cy="2087562"/>
            <a:chOff x="2208" y="1020"/>
            <a:chExt cx="1272" cy="1596"/>
          </a:xfrm>
        </p:grpSpPr>
        <p:grpSp>
          <p:nvGrpSpPr>
            <p:cNvPr id="3" name="Group 6"/>
            <p:cNvGrpSpPr>
              <a:grpSpLocks/>
            </p:cNvGrpSpPr>
            <p:nvPr/>
          </p:nvGrpSpPr>
          <p:grpSpPr bwMode="auto">
            <a:xfrm>
              <a:off x="2232" y="1032"/>
              <a:ext cx="1248" cy="1584"/>
              <a:chOff x="264" y="576"/>
              <a:chExt cx="624" cy="960"/>
            </a:xfrm>
          </p:grpSpPr>
          <p:sp>
            <p:nvSpPr>
              <p:cNvPr id="18" name="Rectangle 7"/>
              <p:cNvSpPr>
                <a:spLocks noChangeArrowheads="1"/>
              </p:cNvSpPr>
              <p:nvPr/>
            </p:nvSpPr>
            <p:spPr bwMode="auto">
              <a:xfrm>
                <a:off x="528" y="576"/>
                <a:ext cx="96" cy="960"/>
              </a:xfrm>
              <a:prstGeom prst="rect">
                <a:avLst/>
              </a:prstGeom>
              <a:solidFill>
                <a:schemeClr val="bg1"/>
              </a:solidFill>
              <a:ln w="9525">
                <a:solidFill>
                  <a:srgbClr val="FF3300"/>
                </a:solidFill>
                <a:miter lim="800000"/>
                <a:headEnd/>
                <a:tailEnd/>
              </a:ln>
              <a:effectLst/>
            </p:spPr>
            <p:txBody>
              <a:bodyPr wrap="none" anchor="ctr"/>
              <a:lstStyle/>
              <a:p>
                <a:endParaRPr lang="de-DE"/>
              </a:p>
            </p:txBody>
          </p:sp>
          <p:sp>
            <p:nvSpPr>
              <p:cNvPr id="19" name="Rectangle 8"/>
              <p:cNvSpPr>
                <a:spLocks noChangeArrowheads="1"/>
              </p:cNvSpPr>
              <p:nvPr/>
            </p:nvSpPr>
            <p:spPr bwMode="auto">
              <a:xfrm>
                <a:off x="264" y="768"/>
                <a:ext cx="624" cy="96"/>
              </a:xfrm>
              <a:prstGeom prst="rect">
                <a:avLst/>
              </a:prstGeom>
              <a:solidFill>
                <a:schemeClr val="bg1"/>
              </a:solidFill>
              <a:ln w="9525">
                <a:solidFill>
                  <a:srgbClr val="FF3300"/>
                </a:solidFill>
                <a:miter lim="800000"/>
                <a:headEnd/>
                <a:tailEnd/>
              </a:ln>
              <a:effectLst/>
            </p:spPr>
            <p:txBody>
              <a:bodyPr wrap="none" anchor="ctr"/>
              <a:lstStyle/>
              <a:p>
                <a:endParaRPr lang="de-DE"/>
              </a:p>
            </p:txBody>
          </p:sp>
        </p:grpSp>
        <p:grpSp>
          <p:nvGrpSpPr>
            <p:cNvPr id="4" name="Group 9"/>
            <p:cNvGrpSpPr>
              <a:grpSpLocks/>
            </p:cNvGrpSpPr>
            <p:nvPr/>
          </p:nvGrpSpPr>
          <p:grpSpPr bwMode="auto">
            <a:xfrm>
              <a:off x="2208" y="1020"/>
              <a:ext cx="1248" cy="1584"/>
              <a:chOff x="264" y="576"/>
              <a:chExt cx="624" cy="960"/>
            </a:xfrm>
          </p:grpSpPr>
          <p:sp>
            <p:nvSpPr>
              <p:cNvPr id="16" name="Rectangle 10"/>
              <p:cNvSpPr>
                <a:spLocks noChangeArrowheads="1"/>
              </p:cNvSpPr>
              <p:nvPr/>
            </p:nvSpPr>
            <p:spPr bwMode="auto">
              <a:xfrm>
                <a:off x="528" y="576"/>
                <a:ext cx="96" cy="960"/>
              </a:xfrm>
              <a:prstGeom prst="rect">
                <a:avLst/>
              </a:prstGeom>
              <a:solidFill>
                <a:srgbClr val="FF3300"/>
              </a:solidFill>
              <a:ln w="9525">
                <a:solidFill>
                  <a:srgbClr val="FF3300"/>
                </a:solidFill>
                <a:miter lim="800000"/>
                <a:headEnd/>
                <a:tailEnd/>
              </a:ln>
              <a:effectLst/>
            </p:spPr>
            <p:txBody>
              <a:bodyPr wrap="none" anchor="ctr"/>
              <a:lstStyle/>
              <a:p>
                <a:endParaRPr lang="de-DE"/>
              </a:p>
            </p:txBody>
          </p:sp>
          <p:sp>
            <p:nvSpPr>
              <p:cNvPr id="17" name="Rectangle 11"/>
              <p:cNvSpPr>
                <a:spLocks noChangeArrowheads="1"/>
              </p:cNvSpPr>
              <p:nvPr/>
            </p:nvSpPr>
            <p:spPr bwMode="auto">
              <a:xfrm>
                <a:off x="264" y="768"/>
                <a:ext cx="624" cy="96"/>
              </a:xfrm>
              <a:prstGeom prst="rect">
                <a:avLst/>
              </a:prstGeom>
              <a:solidFill>
                <a:srgbClr val="FF3300"/>
              </a:solidFill>
              <a:ln w="9525">
                <a:solidFill>
                  <a:srgbClr val="FF3300"/>
                </a:solidFill>
                <a:miter lim="800000"/>
                <a:headEnd/>
                <a:tailEnd/>
              </a:ln>
              <a:effectLst/>
            </p:spPr>
            <p:txBody>
              <a:bodyPr wrap="none" anchor="ctr"/>
              <a:lstStyle/>
              <a:p>
                <a:endParaRPr lang="de-DE"/>
              </a:p>
            </p:txBody>
          </p:sp>
        </p:grpSp>
      </p:grpSp>
      <p:sp>
        <p:nvSpPr>
          <p:cNvPr id="20" name="AutoShape 11"/>
          <p:cNvSpPr>
            <a:spLocks noChangeArrowheads="1"/>
          </p:cNvSpPr>
          <p:nvPr/>
        </p:nvSpPr>
        <p:spPr bwMode="auto">
          <a:xfrm rot="13311183">
            <a:off x="8529116" y="2669892"/>
            <a:ext cx="2498768" cy="4692817"/>
          </a:xfrm>
          <a:prstGeom prst="curvedRightArrow">
            <a:avLst>
              <a:gd name="adj1" fmla="val 78177"/>
              <a:gd name="adj2" fmla="val 156354"/>
              <a:gd name="adj3" fmla="val 33333"/>
            </a:avLst>
          </a:prstGeom>
          <a:solidFill>
            <a:schemeClr val="accent1"/>
          </a:solidFill>
          <a:ln w="9525">
            <a:solidFill>
              <a:schemeClr val="tx1"/>
            </a:solidFill>
            <a:miter lim="800000"/>
            <a:headEnd/>
            <a:tailEnd/>
          </a:ln>
        </p:spPr>
        <p:txBody>
          <a:bodyPr wrap="none" anchor="ctr"/>
          <a:lstStyle/>
          <a:p>
            <a:endParaRPr lang="de-DE"/>
          </a:p>
        </p:txBody>
      </p:sp>
      <p:sp>
        <p:nvSpPr>
          <p:cNvPr id="13" name="Rechteck 12"/>
          <p:cNvSpPr/>
          <p:nvPr/>
        </p:nvSpPr>
        <p:spPr>
          <a:xfrm>
            <a:off x="285635" y="5715017"/>
            <a:ext cx="6094413" cy="830997"/>
          </a:xfrm>
          <a:prstGeom prst="rect">
            <a:avLst/>
          </a:prstGeom>
        </p:spPr>
        <p:txBody>
          <a:bodyPr>
            <a:spAutoFit/>
          </a:bodyPr>
          <a:lstStyle/>
          <a:p>
            <a:r>
              <a:rPr lang="de-DE" sz="2400" b="1" dirty="0" err="1" smtClean="0">
                <a:solidFill>
                  <a:schemeClr val="bg1"/>
                </a:solidFill>
                <a:effectLst>
                  <a:outerShdw blurRad="38100" dist="38100" dir="2700000" algn="tl">
                    <a:srgbClr val="000000">
                      <a:alpha val="43137"/>
                    </a:srgbClr>
                  </a:outerShdw>
                </a:effectLst>
              </a:rPr>
              <a:t>Hes</a:t>
            </a:r>
            <a:r>
              <a:rPr lang="de-DE" sz="2400" b="1" dirty="0" smtClean="0">
                <a:solidFill>
                  <a:schemeClr val="bg1"/>
                </a:solidFill>
                <a:effectLst>
                  <a:outerShdw blurRad="38100" dist="38100" dir="2700000" algn="tl">
                    <a:srgbClr val="000000">
                      <a:alpha val="43137"/>
                    </a:srgbClr>
                  </a:outerShdw>
                </a:effectLst>
              </a:rPr>
              <a:t> 33,11:  </a:t>
            </a:r>
            <a:r>
              <a:rPr lang="de-DE" sz="2400" b="1" dirty="0" smtClean="0">
                <a:solidFill>
                  <a:srgbClr val="00B050"/>
                </a:solidFill>
                <a:effectLst>
                  <a:outerShdw blurRad="38100" dist="38100" dir="2700000" algn="tl">
                    <a:srgbClr val="000000">
                      <a:alpha val="43137"/>
                    </a:srgbClr>
                  </a:outerShdw>
                </a:effectLst>
              </a:rPr>
              <a:t>Kehret um, kehret um von euren bösen Wegen!</a:t>
            </a:r>
            <a:endParaRPr lang="de-DE" sz="2400" b="1" dirty="0">
              <a:solidFill>
                <a:srgbClr val="00B050"/>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anim calcmode="lin" valueType="num">
                                      <p:cBhvr>
                                        <p:cTn id="8" dur="2000" fill="hold"/>
                                        <p:tgtEl>
                                          <p:spTgt spid="20"/>
                                        </p:tgtEl>
                                        <p:attrNameLst>
                                          <p:attrName>style.rotation</p:attrName>
                                        </p:attrNameLst>
                                      </p:cBhvr>
                                      <p:tavLst>
                                        <p:tav tm="0">
                                          <p:val>
                                            <p:fltVal val="720"/>
                                          </p:val>
                                        </p:tav>
                                        <p:tav tm="100000">
                                          <p:val>
                                            <p:fltVal val="0"/>
                                          </p:val>
                                        </p:tav>
                                      </p:tavLst>
                                    </p:anim>
                                    <p:anim calcmode="lin" valueType="num">
                                      <p:cBhvr>
                                        <p:cTn id="9" dur="2000" fill="hold"/>
                                        <p:tgtEl>
                                          <p:spTgt spid="20"/>
                                        </p:tgtEl>
                                        <p:attrNameLst>
                                          <p:attrName>ppt_h</p:attrName>
                                        </p:attrNameLst>
                                      </p:cBhvr>
                                      <p:tavLst>
                                        <p:tav tm="0">
                                          <p:val>
                                            <p:fltVal val="0"/>
                                          </p:val>
                                        </p:tav>
                                        <p:tav tm="100000">
                                          <p:val>
                                            <p:strVal val="#ppt_h"/>
                                          </p:val>
                                        </p:tav>
                                      </p:tavLst>
                                    </p:anim>
                                    <p:anim calcmode="lin" valueType="num">
                                      <p:cBhvr>
                                        <p:cTn id="10" dur="2000" fill="hold"/>
                                        <p:tgtEl>
                                          <p:spTgt spid="2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Das Christentum kommt in die CH</a:t>
            </a:r>
            <a:endParaRPr lang="de-DE" dirty="0"/>
          </a:p>
        </p:txBody>
      </p:sp>
      <p:sp>
        <p:nvSpPr>
          <p:cNvPr id="5" name="Inhaltsplatzhalter 4"/>
          <p:cNvSpPr>
            <a:spLocks noGrp="1"/>
          </p:cNvSpPr>
          <p:nvPr>
            <p:ph sz="half" idx="1"/>
          </p:nvPr>
        </p:nvSpPr>
        <p:spPr>
          <a:xfrm>
            <a:off x="1293812" y="1752600"/>
            <a:ext cx="4191000" cy="4419600"/>
          </a:xfrm>
        </p:spPr>
        <p:txBody>
          <a:bodyPr/>
          <a:lstStyle/>
          <a:p>
            <a:r>
              <a:rPr lang="de-DE" dirty="0" smtClean="0"/>
              <a:t>Überlieferungen: </a:t>
            </a:r>
          </a:p>
          <a:p>
            <a:pPr lvl="1"/>
            <a:r>
              <a:rPr lang="de-DE" dirty="0" smtClean="0"/>
              <a:t>Christianisierung in der CH ab 1./2. Jh.</a:t>
            </a:r>
          </a:p>
          <a:p>
            <a:r>
              <a:rPr lang="de-DE" dirty="0" smtClean="0"/>
              <a:t>Archäologische Belege ab 350 - 400 n. Chr.</a:t>
            </a:r>
          </a:p>
          <a:p>
            <a:pPr lvl="1"/>
            <a:r>
              <a:rPr lang="de-DE" dirty="0" smtClean="0"/>
              <a:t>Genf (unter St. Pierre-Kathedrale), Martigny, Bellinzona, </a:t>
            </a:r>
            <a:r>
              <a:rPr lang="de-DE" dirty="0" err="1" smtClean="0"/>
              <a:t>Losone</a:t>
            </a:r>
            <a:r>
              <a:rPr lang="de-DE" dirty="0" smtClean="0"/>
              <a:t>, Kaiseraugst</a:t>
            </a:r>
          </a:p>
          <a:p>
            <a:pPr lvl="1">
              <a:buNone/>
            </a:pPr>
            <a:endParaRPr lang="de-DE" dirty="0" smtClean="0"/>
          </a:p>
          <a:p>
            <a:endParaRPr lang="de-DE" dirty="0"/>
          </a:p>
        </p:txBody>
      </p:sp>
      <p:pic>
        <p:nvPicPr>
          <p:cNvPr id="1026" name="Picture 2" descr="File:Geneva saint peter 2.JPG"/>
          <p:cNvPicPr>
            <a:picLocks noChangeAspect="1" noChangeArrowheads="1"/>
          </p:cNvPicPr>
          <p:nvPr/>
        </p:nvPicPr>
        <p:blipFill>
          <a:blip r:embed="rId2" cstate="print"/>
          <a:srcRect/>
          <a:stretch>
            <a:fillRect/>
          </a:stretch>
        </p:blipFill>
        <p:spPr bwMode="auto">
          <a:xfrm>
            <a:off x="5713412" y="1752600"/>
            <a:ext cx="5410200" cy="4057650"/>
          </a:xfrm>
          <a:prstGeom prst="rect">
            <a:avLst/>
          </a:prstGeom>
          <a:noFill/>
        </p:spPr>
      </p:pic>
      <p:sp>
        <p:nvSpPr>
          <p:cNvPr id="7" name="Textfeld 6"/>
          <p:cNvSpPr txBox="1"/>
          <p:nvPr/>
        </p:nvSpPr>
        <p:spPr>
          <a:xfrm>
            <a:off x="9447212" y="1447800"/>
            <a:ext cx="1624484" cy="258532"/>
          </a:xfrm>
          <a:prstGeom prst="rect">
            <a:avLst/>
          </a:prstGeom>
          <a:noFill/>
        </p:spPr>
        <p:txBody>
          <a:bodyPr wrap="none" rtlCol="0">
            <a:spAutoFit/>
          </a:bodyPr>
          <a:lstStyle/>
          <a:p>
            <a:pPr>
              <a:lnSpc>
                <a:spcPct val="90000"/>
              </a:lnSpc>
            </a:pPr>
            <a:r>
              <a:rPr lang="de-DE" sz="1200" dirty="0" smtClean="0"/>
              <a:t>CC-BY-SA </a:t>
            </a:r>
            <a:r>
              <a:rPr lang="de-DE" sz="1200" dirty="0" err="1" smtClean="0"/>
              <a:t>Spartakos</a:t>
            </a:r>
            <a:endParaRPr lang="de-DE" sz="1200" dirty="0"/>
          </a:p>
        </p:txBody>
      </p:sp>
      <p:sp>
        <p:nvSpPr>
          <p:cNvPr id="8" name="Textfeld 7"/>
          <p:cNvSpPr txBox="1"/>
          <p:nvPr/>
        </p:nvSpPr>
        <p:spPr>
          <a:xfrm>
            <a:off x="5713412" y="5867400"/>
            <a:ext cx="3174202" cy="341632"/>
          </a:xfrm>
          <a:prstGeom prst="rect">
            <a:avLst/>
          </a:prstGeom>
          <a:noFill/>
        </p:spPr>
        <p:txBody>
          <a:bodyPr wrap="none" rtlCol="0">
            <a:spAutoFit/>
          </a:bodyPr>
          <a:lstStyle/>
          <a:p>
            <a:pPr>
              <a:lnSpc>
                <a:spcPct val="90000"/>
              </a:lnSpc>
            </a:pPr>
            <a:r>
              <a:rPr lang="de-DE" dirty="0" smtClean="0"/>
              <a:t>Kathedrale St. Pierre in Genf</a:t>
            </a:r>
            <a:endParaRPr lang="de-DE" dirty="0"/>
          </a:p>
        </p:txBody>
      </p:sp>
      <p:pic>
        <p:nvPicPr>
          <p:cNvPr id="9" name="Picture 2" descr="C:\Users\Roger\Pictures\PictureProject\0010\DSCN8326.JPG"/>
          <p:cNvPicPr>
            <a:picLocks noChangeAspect="1" noChangeArrowheads="1"/>
          </p:cNvPicPr>
          <p:nvPr/>
        </p:nvPicPr>
        <p:blipFill>
          <a:blip r:embed="rId3" cstate="print"/>
          <a:srcRect/>
          <a:stretch>
            <a:fillRect/>
          </a:stretch>
        </p:blipFill>
        <p:spPr bwMode="auto">
          <a:xfrm>
            <a:off x="1903412" y="4953000"/>
            <a:ext cx="2130616" cy="16002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9" name="Rectangle 5"/>
          <p:cNvSpPr>
            <a:spLocks noGrp="1" noChangeArrowheads="1"/>
          </p:cNvSpPr>
          <p:nvPr>
            <p:ph type="title"/>
          </p:nvPr>
        </p:nvSpPr>
        <p:spPr>
          <a:xfrm>
            <a:off x="0" y="428604"/>
            <a:ext cx="12188825" cy="838200"/>
          </a:xfrm>
        </p:spPr>
        <p:txBody>
          <a:bodyPr/>
          <a:lstStyle/>
          <a:p>
            <a:r>
              <a:rPr lang="de-CH" dirty="0" smtClean="0">
                <a:solidFill>
                  <a:srgbClr val="FF0000"/>
                </a:solidFill>
                <a:effectLst>
                  <a:outerShdw blurRad="38100" dist="38100" dir="2700000" algn="tl">
                    <a:srgbClr val="FFFFFF"/>
                  </a:outerShdw>
                </a:effectLst>
              </a:rPr>
              <a:t>	7. Leben in der Nachfolge</a:t>
            </a:r>
            <a:endParaRPr lang="de-DE" dirty="0">
              <a:solidFill>
                <a:srgbClr val="FF0000"/>
              </a:solidFill>
              <a:effectLst>
                <a:outerShdw blurRad="38100" dist="38100" dir="2700000" algn="tl">
                  <a:srgbClr val="FFFFFF"/>
                </a:outerShdw>
              </a:effectLst>
            </a:endParaRPr>
          </a:p>
        </p:txBody>
      </p:sp>
      <p:sp>
        <p:nvSpPr>
          <p:cNvPr id="277510" name="Rectangle 6"/>
          <p:cNvSpPr>
            <a:spLocks noGrp="1" noChangeArrowheads="1"/>
          </p:cNvSpPr>
          <p:nvPr>
            <p:ph type="body" idx="1"/>
          </p:nvPr>
        </p:nvSpPr>
        <p:spPr>
          <a:xfrm>
            <a:off x="1" y="1447800"/>
            <a:ext cx="11985678" cy="5105400"/>
          </a:xfrm>
        </p:spPr>
        <p:txBody>
          <a:bodyPr/>
          <a:lstStyle/>
          <a:p>
            <a:pPr algn="ctr">
              <a:buFont typeface="Wingdings" pitchFamily="2" charset="2"/>
              <a:buNone/>
            </a:pPr>
            <a:r>
              <a:rPr lang="de-CH" sz="7200" dirty="0"/>
              <a:t>Gott</a:t>
            </a:r>
          </a:p>
          <a:p>
            <a:pPr algn="ctr">
              <a:buFont typeface="Wingdings" pitchFamily="2" charset="2"/>
              <a:buNone/>
            </a:pPr>
            <a:endParaRPr lang="de-CH" sz="2800" dirty="0"/>
          </a:p>
          <a:p>
            <a:pPr algn="ctr">
              <a:buFont typeface="Wingdings" pitchFamily="2" charset="2"/>
              <a:buNone/>
            </a:pPr>
            <a:endParaRPr lang="de-CH" sz="2800" dirty="0" smtClean="0"/>
          </a:p>
          <a:p>
            <a:pPr algn="ctr">
              <a:buFont typeface="Wingdings" pitchFamily="2" charset="2"/>
              <a:buNone/>
            </a:pPr>
            <a:endParaRPr lang="de-CH" sz="2800" dirty="0" smtClean="0"/>
          </a:p>
          <a:p>
            <a:pPr algn="ctr">
              <a:buFont typeface="Wingdings" pitchFamily="2" charset="2"/>
              <a:buNone/>
            </a:pPr>
            <a:endParaRPr lang="de-CH" sz="2800" dirty="0" smtClean="0"/>
          </a:p>
          <a:p>
            <a:pPr algn="ctr">
              <a:buFont typeface="Wingdings" pitchFamily="2" charset="2"/>
              <a:buNone/>
            </a:pPr>
            <a:r>
              <a:rPr lang="de-CH" sz="7200" dirty="0" smtClean="0"/>
              <a:t>Mensch</a:t>
            </a:r>
            <a:endParaRPr lang="de-DE" sz="7200" dirty="0"/>
          </a:p>
        </p:txBody>
      </p:sp>
      <p:grpSp>
        <p:nvGrpSpPr>
          <p:cNvPr id="2" name="Group 5"/>
          <p:cNvGrpSpPr>
            <a:grpSpLocks/>
          </p:cNvGrpSpPr>
          <p:nvPr/>
        </p:nvGrpSpPr>
        <p:grpSpPr bwMode="auto">
          <a:xfrm>
            <a:off x="4856476" y="2643182"/>
            <a:ext cx="2302334" cy="2087562"/>
            <a:chOff x="2208" y="1020"/>
            <a:chExt cx="1272" cy="1596"/>
          </a:xfrm>
        </p:grpSpPr>
        <p:grpSp>
          <p:nvGrpSpPr>
            <p:cNvPr id="3" name="Group 6"/>
            <p:cNvGrpSpPr>
              <a:grpSpLocks/>
            </p:cNvGrpSpPr>
            <p:nvPr/>
          </p:nvGrpSpPr>
          <p:grpSpPr bwMode="auto">
            <a:xfrm>
              <a:off x="2232" y="1032"/>
              <a:ext cx="1248" cy="1584"/>
              <a:chOff x="264" y="576"/>
              <a:chExt cx="624" cy="960"/>
            </a:xfrm>
          </p:grpSpPr>
          <p:sp>
            <p:nvSpPr>
              <p:cNvPr id="26" name="Rectangle 7"/>
              <p:cNvSpPr>
                <a:spLocks noChangeArrowheads="1"/>
              </p:cNvSpPr>
              <p:nvPr/>
            </p:nvSpPr>
            <p:spPr bwMode="auto">
              <a:xfrm>
                <a:off x="528" y="576"/>
                <a:ext cx="96" cy="960"/>
              </a:xfrm>
              <a:prstGeom prst="rect">
                <a:avLst/>
              </a:prstGeom>
              <a:solidFill>
                <a:schemeClr val="bg1"/>
              </a:solidFill>
              <a:ln w="9525">
                <a:solidFill>
                  <a:srgbClr val="FF3300"/>
                </a:solidFill>
                <a:miter lim="800000"/>
                <a:headEnd/>
                <a:tailEnd/>
              </a:ln>
              <a:effectLst/>
            </p:spPr>
            <p:txBody>
              <a:bodyPr wrap="none" anchor="ctr"/>
              <a:lstStyle/>
              <a:p>
                <a:endParaRPr lang="de-DE"/>
              </a:p>
            </p:txBody>
          </p:sp>
          <p:sp>
            <p:nvSpPr>
              <p:cNvPr id="27" name="Rectangle 8"/>
              <p:cNvSpPr>
                <a:spLocks noChangeArrowheads="1"/>
              </p:cNvSpPr>
              <p:nvPr/>
            </p:nvSpPr>
            <p:spPr bwMode="auto">
              <a:xfrm>
                <a:off x="264" y="768"/>
                <a:ext cx="624" cy="96"/>
              </a:xfrm>
              <a:prstGeom prst="rect">
                <a:avLst/>
              </a:prstGeom>
              <a:solidFill>
                <a:schemeClr val="bg1"/>
              </a:solidFill>
              <a:ln w="9525">
                <a:solidFill>
                  <a:srgbClr val="FF3300"/>
                </a:solidFill>
                <a:miter lim="800000"/>
                <a:headEnd/>
                <a:tailEnd/>
              </a:ln>
              <a:effectLst/>
            </p:spPr>
            <p:txBody>
              <a:bodyPr wrap="none" anchor="ctr"/>
              <a:lstStyle/>
              <a:p>
                <a:endParaRPr lang="de-DE"/>
              </a:p>
            </p:txBody>
          </p:sp>
        </p:grpSp>
        <p:grpSp>
          <p:nvGrpSpPr>
            <p:cNvPr id="4" name="Group 9"/>
            <p:cNvGrpSpPr>
              <a:grpSpLocks/>
            </p:cNvGrpSpPr>
            <p:nvPr/>
          </p:nvGrpSpPr>
          <p:grpSpPr bwMode="auto">
            <a:xfrm>
              <a:off x="2208" y="1020"/>
              <a:ext cx="1248" cy="1584"/>
              <a:chOff x="264" y="576"/>
              <a:chExt cx="624" cy="960"/>
            </a:xfrm>
          </p:grpSpPr>
          <p:sp>
            <p:nvSpPr>
              <p:cNvPr id="24" name="Rectangle 10"/>
              <p:cNvSpPr>
                <a:spLocks noChangeArrowheads="1"/>
              </p:cNvSpPr>
              <p:nvPr/>
            </p:nvSpPr>
            <p:spPr bwMode="auto">
              <a:xfrm>
                <a:off x="528" y="576"/>
                <a:ext cx="96" cy="960"/>
              </a:xfrm>
              <a:prstGeom prst="rect">
                <a:avLst/>
              </a:prstGeom>
              <a:solidFill>
                <a:srgbClr val="FF3300"/>
              </a:solidFill>
              <a:ln w="9525">
                <a:solidFill>
                  <a:srgbClr val="FF3300"/>
                </a:solidFill>
                <a:miter lim="800000"/>
                <a:headEnd/>
                <a:tailEnd/>
              </a:ln>
              <a:effectLst/>
            </p:spPr>
            <p:txBody>
              <a:bodyPr wrap="none" anchor="ctr"/>
              <a:lstStyle/>
              <a:p>
                <a:endParaRPr lang="de-DE"/>
              </a:p>
            </p:txBody>
          </p:sp>
          <p:sp>
            <p:nvSpPr>
              <p:cNvPr id="25" name="Rectangle 11"/>
              <p:cNvSpPr>
                <a:spLocks noChangeArrowheads="1"/>
              </p:cNvSpPr>
              <p:nvPr/>
            </p:nvSpPr>
            <p:spPr bwMode="auto">
              <a:xfrm>
                <a:off x="264" y="768"/>
                <a:ext cx="624" cy="96"/>
              </a:xfrm>
              <a:prstGeom prst="rect">
                <a:avLst/>
              </a:prstGeom>
              <a:solidFill>
                <a:srgbClr val="FF3300"/>
              </a:solidFill>
              <a:ln w="9525">
                <a:solidFill>
                  <a:srgbClr val="FF3300"/>
                </a:solidFill>
                <a:miter lim="800000"/>
                <a:headEnd/>
                <a:tailEnd/>
              </a:ln>
              <a:effectLst/>
            </p:spPr>
            <p:txBody>
              <a:bodyPr wrap="none" anchor="ctr"/>
              <a:lstStyle/>
              <a:p>
                <a:endParaRPr lang="de-DE"/>
              </a:p>
            </p:txBody>
          </p:sp>
        </p:grpSp>
      </p:grpSp>
      <p:pic>
        <p:nvPicPr>
          <p:cNvPr id="11" name="Picture 2" descr="File:Flag of Switzerland - 2.svg"/>
          <p:cNvPicPr>
            <a:picLocks noChangeAspect="1" noChangeArrowheads="1"/>
          </p:cNvPicPr>
          <p:nvPr/>
        </p:nvPicPr>
        <p:blipFill>
          <a:blip r:embed="rId2" cstate="print"/>
          <a:srcRect/>
          <a:stretch>
            <a:fillRect/>
          </a:stretch>
        </p:blipFill>
        <p:spPr bwMode="auto">
          <a:xfrm>
            <a:off x="9828212" y="457200"/>
            <a:ext cx="1066800" cy="1066800"/>
          </a:xfrm>
          <a:prstGeom prst="rect">
            <a:avLst/>
          </a:prstGeom>
          <a:noFill/>
        </p:spPr>
      </p:pic>
    </p:spTree>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1"/>
          <p:cNvSpPr>
            <a:spLocks noGrp="1" noChangeArrowheads="1"/>
          </p:cNvSpPr>
          <p:nvPr>
            <p:ph type="title" idx="4294967295"/>
          </p:nvPr>
        </p:nvSpPr>
        <p:spPr>
          <a:xfrm>
            <a:off x="989012" y="774319"/>
            <a:ext cx="10590372" cy="590931"/>
          </a:xfrm>
        </p:spPr>
        <p:txBody>
          <a:bodyPr wrap="square">
            <a:spAutoFit/>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err="1" smtClean="0">
                <a:latin typeface="Arial" charset="0"/>
              </a:rPr>
              <a:t>Bildquellen</a:t>
            </a:r>
            <a:r>
              <a:rPr lang="en-GB" dirty="0" smtClean="0">
                <a:latin typeface="Arial" charset="0"/>
              </a:rPr>
              <a:t> und </a:t>
            </a:r>
            <a:r>
              <a:rPr lang="en-GB" dirty="0" err="1" smtClean="0">
                <a:latin typeface="Arial" charset="0"/>
              </a:rPr>
              <a:t>Lizenzen</a:t>
            </a:r>
            <a:endParaRPr lang="en-GB" dirty="0" smtClean="0">
              <a:latin typeface="Arial" charset="0"/>
            </a:endParaRPr>
          </a:p>
        </p:txBody>
      </p:sp>
      <p:sp>
        <p:nvSpPr>
          <p:cNvPr id="135171" name="Rectangle 2"/>
          <p:cNvSpPr>
            <a:spLocks noGrp="1" noChangeArrowheads="1"/>
          </p:cNvSpPr>
          <p:nvPr>
            <p:ph type="body" idx="4294967295"/>
          </p:nvPr>
        </p:nvSpPr>
        <p:spPr>
          <a:xfrm>
            <a:off x="1065212" y="2332039"/>
            <a:ext cx="10848518" cy="2369880"/>
          </a:xfrm>
        </p:spPr>
        <p:txBody>
          <a:bodyPr wrap="square">
            <a:spAutoFit/>
          </a:bodyPr>
          <a:lstStyle/>
          <a:p>
            <a:pPr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smtClean="0">
                <a:solidFill>
                  <a:schemeClr val="bg1"/>
                </a:solidFill>
                <a:latin typeface="Arial" charset="0"/>
              </a:rPr>
              <a:t>GNU 1.2 or later </a:t>
            </a:r>
          </a:p>
          <a:p>
            <a:pPr eaLnBrk="1" hangingPunct="1">
              <a:buFont typeface="Arial"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dirty="0" smtClean="0">
              <a:solidFill>
                <a:srgbClr val="99FF33"/>
              </a:solidFill>
              <a:latin typeface="Arial" charset="0"/>
            </a:endParaRPr>
          </a:p>
          <a:p>
            <a:pPr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err="1" smtClean="0">
                <a:latin typeface="Arial" charset="0"/>
              </a:rPr>
              <a:t>Genaue</a:t>
            </a:r>
            <a:r>
              <a:rPr lang="en-GB" dirty="0" smtClean="0">
                <a:latin typeface="Arial" charset="0"/>
              </a:rPr>
              <a:t> Information </a:t>
            </a:r>
            <a:r>
              <a:rPr lang="en-GB" dirty="0" err="1" smtClean="0">
                <a:latin typeface="Arial" charset="0"/>
              </a:rPr>
              <a:t>zur</a:t>
            </a:r>
            <a:r>
              <a:rPr lang="en-GB" dirty="0" smtClean="0">
                <a:latin typeface="Arial" charset="0"/>
              </a:rPr>
              <a:t> </a:t>
            </a:r>
            <a:r>
              <a:rPr lang="en-GB" dirty="0" err="1" smtClean="0">
                <a:latin typeface="Arial" charset="0"/>
              </a:rPr>
              <a:t>Lizenz</a:t>
            </a:r>
            <a:r>
              <a:rPr lang="en-GB" dirty="0" smtClean="0">
                <a:latin typeface="Arial" charset="0"/>
              </a:rPr>
              <a:t> GNU FDL:</a:t>
            </a:r>
          </a:p>
          <a:p>
            <a:pPr eaLnBrk="1" hangingPunct="1">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smtClean="0">
                <a:solidFill>
                  <a:srgbClr val="FFCC00"/>
                </a:solidFill>
                <a:latin typeface="Arial" charset="0"/>
                <a:hlinkClick r:id="rId3"/>
              </a:rPr>
              <a:t>http://en.wikipedia.org/wiki/Wikipedia:Text </a:t>
            </a:r>
            <a:r>
              <a:rPr lang="en-GB" dirty="0" err="1" smtClean="0">
                <a:solidFill>
                  <a:srgbClr val="FFCC00"/>
                </a:solidFill>
                <a:latin typeface="Arial" charset="0"/>
                <a:hlinkClick r:id="rId3"/>
              </a:rPr>
              <a:t>of_the_GNU_Free_Documentation_License</a:t>
            </a:r>
            <a:endParaRPr lang="en-GB" dirty="0" smtClean="0">
              <a:solidFill>
                <a:srgbClr val="FFCC00"/>
              </a:solidFill>
              <a:latin typeface="Arial" charset="0"/>
              <a:hlinkClick r:id="rId3"/>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rrowheads="1"/>
          </p:cNvSpPr>
          <p:nvPr>
            <p:ph type="title"/>
          </p:nvPr>
        </p:nvSpPr>
        <p:spPr/>
        <p:txBody>
          <a:bodyPr/>
          <a:lstStyle/>
          <a:p>
            <a:pPr>
              <a:defRPr/>
            </a:pPr>
            <a:r>
              <a:rPr lang="de-CH" smtClean="0">
                <a:solidFill>
                  <a:schemeClr val="tx1"/>
                </a:solidFill>
                <a:effectLst>
                  <a:outerShdw blurRad="38100" dist="38100" dir="2700000" algn="tl">
                    <a:srgbClr val="000000">
                      <a:alpha val="43137"/>
                    </a:srgbClr>
                  </a:outerShdw>
                </a:effectLst>
                <a:latin typeface="Arial" pitchFamily="34" charset="0"/>
              </a:rPr>
              <a:t>CCA </a:t>
            </a:r>
            <a:endParaRPr lang="de-DE" smtClean="0">
              <a:solidFill>
                <a:schemeClr val="tx1"/>
              </a:solidFill>
              <a:effectLst>
                <a:outerShdw blurRad="38100" dist="38100" dir="2700000" algn="tl">
                  <a:srgbClr val="000000">
                    <a:alpha val="43137"/>
                  </a:srgbClr>
                </a:outerShdw>
              </a:effectLst>
              <a:latin typeface="Arial" pitchFamily="34" charset="0"/>
            </a:endParaRPr>
          </a:p>
        </p:txBody>
      </p:sp>
      <p:sp>
        <p:nvSpPr>
          <p:cNvPr id="94211" name="Rectangle 3"/>
          <p:cNvSpPr>
            <a:spLocks noGrp="1" noChangeArrowheads="1"/>
          </p:cNvSpPr>
          <p:nvPr>
            <p:ph type="body" idx="1"/>
          </p:nvPr>
        </p:nvSpPr>
        <p:spPr>
          <a:xfrm>
            <a:off x="1065212" y="2060575"/>
            <a:ext cx="11123613" cy="4065588"/>
          </a:xfrm>
        </p:spPr>
        <p:txBody>
          <a:bodyPr>
            <a:normAutofit/>
          </a:bodyPr>
          <a:lstStyle/>
          <a:p>
            <a:pPr>
              <a:defRPr/>
            </a:pPr>
            <a:r>
              <a:rPr lang="de-CH" dirty="0" smtClean="0">
                <a:effectLst>
                  <a:outerShdw blurRad="38100" dist="38100" dir="2700000" algn="tl">
                    <a:srgbClr val="000000">
                      <a:alpha val="43137"/>
                    </a:srgbClr>
                  </a:outerShdw>
                </a:effectLst>
                <a:latin typeface="Arial" pitchFamily="34" charset="0"/>
              </a:rPr>
              <a:t>Genaue Information zur Lizenz Creative </a:t>
            </a:r>
            <a:r>
              <a:rPr lang="de-CH" dirty="0" err="1" smtClean="0">
                <a:effectLst>
                  <a:outerShdw blurRad="38100" dist="38100" dir="2700000" algn="tl">
                    <a:srgbClr val="000000">
                      <a:alpha val="43137"/>
                    </a:srgbClr>
                  </a:outerShdw>
                </a:effectLst>
                <a:latin typeface="Arial" pitchFamily="34" charset="0"/>
              </a:rPr>
              <a:t>Commons</a:t>
            </a:r>
            <a:r>
              <a:rPr lang="de-CH" dirty="0" smtClean="0">
                <a:effectLst>
                  <a:outerShdw blurRad="38100" dist="38100" dir="2700000" algn="tl">
                    <a:srgbClr val="000000">
                      <a:alpha val="43137"/>
                    </a:srgbClr>
                  </a:outerShdw>
                </a:effectLst>
                <a:latin typeface="Arial" pitchFamily="34" charset="0"/>
              </a:rPr>
              <a:t>:</a:t>
            </a:r>
          </a:p>
          <a:p>
            <a:pPr>
              <a:defRPr/>
            </a:pPr>
            <a:r>
              <a:rPr lang="de-DE" dirty="0" smtClean="0">
                <a:solidFill>
                  <a:schemeClr val="hlink"/>
                </a:solidFill>
                <a:effectLst>
                  <a:outerShdw blurRad="38100" dist="38100" dir="2700000" algn="tl">
                    <a:srgbClr val="000000">
                      <a:alpha val="43137"/>
                    </a:srgbClr>
                  </a:outerShdw>
                </a:effectLst>
                <a:latin typeface="Arial" pitchFamily="34" charset="0"/>
                <a:hlinkClick r:id="rId2"/>
              </a:rPr>
              <a:t>http://en.wikipedia.org/wiki/Creative_Commons</a:t>
            </a:r>
            <a:endParaRPr lang="de-DE" dirty="0" smtClean="0">
              <a:solidFill>
                <a:schemeClr val="hlink"/>
              </a:solidFill>
              <a:effectLst>
                <a:outerShdw blurRad="38100" dist="38100" dir="2700000" algn="tl">
                  <a:srgbClr val="000000">
                    <a:alpha val="43137"/>
                  </a:srgbClr>
                </a:outerShdw>
              </a:effectLst>
              <a:latin typeface="Arial" pitchFamily="34" charset="0"/>
            </a:endParaRPr>
          </a:p>
          <a:p>
            <a:pPr>
              <a:defRPr/>
            </a:pPr>
            <a:endParaRPr lang="de-DE" dirty="0" smtClean="0">
              <a:solidFill>
                <a:schemeClr val="bg1"/>
              </a:solidFill>
              <a:effectLst>
                <a:outerShdw blurRad="38100" dist="38100" dir="2700000" algn="tl">
                  <a:srgbClr val="000000">
                    <a:alpha val="43137"/>
                  </a:srgbClr>
                </a:outerShdw>
              </a:effectLst>
              <a:latin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2"/>
          <p:cNvSpPr>
            <a:spLocks noGrp="1" noChangeArrowheads="1"/>
          </p:cNvSpPr>
          <p:nvPr>
            <p:ph type="body" idx="4294967295"/>
          </p:nvPr>
        </p:nvSpPr>
        <p:spPr>
          <a:xfrm>
            <a:off x="989012" y="1905000"/>
            <a:ext cx="10590372" cy="2575064"/>
          </a:xfrm>
        </p:spPr>
        <p:txBody>
          <a:bodyPr wrap="square">
            <a:spAutoFit/>
          </a:bodyPr>
          <a:lstStyle/>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smtClean="0">
                <a:effectLst>
                  <a:outerShdw blurRad="38100" dist="38100" dir="2700000" algn="tl">
                    <a:srgbClr val="000000">
                      <a:alpha val="43137"/>
                    </a:srgbClr>
                  </a:outerShdw>
                </a:effectLst>
              </a:rPr>
              <a:t>FB = </a:t>
            </a:r>
            <a:r>
              <a:rPr lang="en-GB" dirty="0" err="1" smtClean="0">
                <a:effectLst>
                  <a:outerShdw blurRad="38100" dist="38100" dir="2700000" algn="tl">
                    <a:srgbClr val="000000">
                      <a:alpha val="43137"/>
                    </a:srgbClr>
                  </a:outerShdw>
                </a:effectLst>
              </a:rPr>
              <a:t>Freies</a:t>
            </a:r>
            <a:r>
              <a:rPr lang="en-GB" dirty="0" smtClean="0">
                <a:effectLst>
                  <a:outerShdw blurRad="38100" dist="38100" dir="2700000" algn="tl">
                    <a:srgbClr val="000000">
                      <a:alpha val="43137"/>
                    </a:srgbClr>
                  </a:outerShdw>
                </a:effectLst>
              </a:rPr>
              <a:t> </a:t>
            </a:r>
            <a:r>
              <a:rPr lang="en-GB" dirty="0" err="1" smtClean="0">
                <a:effectLst>
                  <a:outerShdw blurRad="38100" dist="38100" dir="2700000" algn="tl">
                    <a:srgbClr val="000000">
                      <a:alpha val="43137"/>
                    </a:srgbClr>
                  </a:outerShdw>
                </a:effectLst>
              </a:rPr>
              <a:t>Bild</a:t>
            </a:r>
            <a:r>
              <a:rPr lang="en-GB" dirty="0" smtClean="0">
                <a:effectLst>
                  <a:outerShdw blurRad="38100" dist="38100" dir="2700000" algn="tl">
                    <a:srgbClr val="000000">
                      <a:alpha val="43137"/>
                    </a:srgbClr>
                  </a:outerShdw>
                </a:effectLst>
              </a:rPr>
              <a:t> (public domain); NASA</a:t>
            </a:r>
            <a:r>
              <a:rPr lang="en-GB" smtClean="0">
                <a:effectLst>
                  <a:outerShdw blurRad="38100" dist="38100" dir="2700000" algn="tl">
                    <a:srgbClr val="000000">
                      <a:alpha val="43137"/>
                    </a:srgbClr>
                  </a:outerShdw>
                </a:effectLst>
              </a:rPr>
              <a:t>, US = </a:t>
            </a:r>
            <a:r>
              <a:rPr lang="en-GB" dirty="0" err="1" smtClean="0">
                <a:effectLst>
                  <a:outerShdw blurRad="38100" dist="38100" dir="2700000" algn="tl">
                    <a:srgbClr val="000000">
                      <a:alpha val="43137"/>
                    </a:srgbClr>
                  </a:outerShdw>
                </a:effectLst>
              </a:rPr>
              <a:t>freies</a:t>
            </a:r>
            <a:r>
              <a:rPr lang="en-GB" dirty="0" smtClean="0">
                <a:effectLst>
                  <a:outerShdw blurRad="38100" dist="38100" dir="2700000" algn="tl">
                    <a:srgbClr val="000000">
                      <a:alpha val="43137"/>
                    </a:srgbClr>
                  </a:outerShdw>
                </a:effectLst>
              </a:rPr>
              <a:t> </a:t>
            </a:r>
            <a:r>
              <a:rPr lang="en-GB" dirty="0" err="1" smtClean="0">
                <a:effectLst>
                  <a:outerShdw blurRad="38100" dist="38100" dir="2700000" algn="tl">
                    <a:srgbClr val="000000">
                      <a:alpha val="43137"/>
                    </a:srgbClr>
                  </a:outerShdw>
                </a:effectLst>
              </a:rPr>
              <a:t>Bild</a:t>
            </a:r>
            <a:endParaRPr lang="en-GB" dirty="0" smtClean="0">
              <a:effectLst>
                <a:outerShdw blurRad="38100" dist="38100" dir="2700000" algn="tl">
                  <a:srgbClr val="000000">
                    <a:alpha val="43137"/>
                  </a:srgbClr>
                </a:outerShdw>
              </a:effectLst>
            </a:endParaRP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smtClean="0">
                <a:effectLst>
                  <a:outerShdw blurRad="38100" dist="38100" dir="2700000" algn="tl">
                    <a:srgbClr val="000000">
                      <a:alpha val="43137"/>
                    </a:srgbClr>
                  </a:outerShdw>
                </a:effectLst>
              </a:rPr>
              <a:t>RL = Roger </a:t>
            </a:r>
            <a:r>
              <a:rPr lang="en-GB" dirty="0" err="1" smtClean="0">
                <a:effectLst>
                  <a:outerShdw blurRad="38100" dist="38100" dir="2700000" algn="tl">
                    <a:srgbClr val="000000">
                      <a:alpha val="43137"/>
                    </a:srgbClr>
                  </a:outerShdw>
                </a:effectLst>
              </a:rPr>
              <a:t>Liebi</a:t>
            </a:r>
            <a:endParaRPr lang="en-GB" dirty="0" smtClean="0">
              <a:effectLst>
                <a:outerShdw blurRad="38100" dist="38100" dir="2700000" algn="tl">
                  <a:srgbClr val="000000">
                    <a:alpha val="43137"/>
                  </a:srgbClr>
                </a:outerShdw>
              </a:effectLst>
            </a:endParaRPr>
          </a:p>
          <a:p>
            <a:pPr eaLnBrk="1" hangingPunct="1">
              <a:buFont typeface="Tahoma"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dirty="0" smtClean="0">
              <a:effectLst>
                <a:outerShdw blurRad="38100" dist="38100" dir="2700000" algn="tl">
                  <a:srgbClr val="000000">
                    <a:alpha val="43137"/>
                  </a:srgbClr>
                </a:outerShdw>
              </a:effectLst>
            </a:endParaRP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err="1" smtClean="0">
                <a:effectLst>
                  <a:outerShdw blurRad="38100" dist="38100" dir="2700000" algn="tl">
                    <a:srgbClr val="000000">
                      <a:alpha val="43137"/>
                    </a:srgbClr>
                  </a:outerShdw>
                </a:effectLst>
              </a:rPr>
              <a:t>Bibelzitate</a:t>
            </a:r>
            <a:r>
              <a:rPr lang="en-GB" dirty="0" smtClean="0">
                <a:effectLst>
                  <a:outerShdw blurRad="38100" dist="38100" dir="2700000" algn="tl">
                    <a:srgbClr val="000000">
                      <a:alpha val="43137"/>
                    </a:srgbClr>
                  </a:outerShdw>
                </a:effectLst>
              </a:rPr>
              <a:t>: </a:t>
            </a:r>
            <a:r>
              <a:rPr lang="en-GB" dirty="0" err="1" smtClean="0">
                <a:effectLst>
                  <a:outerShdw blurRad="38100" dist="38100" dir="2700000" algn="tl">
                    <a:srgbClr val="000000">
                      <a:alpha val="43137"/>
                    </a:srgbClr>
                  </a:outerShdw>
                </a:effectLst>
              </a:rPr>
              <a:t>Elberfelder</a:t>
            </a:r>
            <a:r>
              <a:rPr lang="en-GB" dirty="0" smtClean="0">
                <a:effectLst>
                  <a:outerShdw blurRad="38100" dist="38100" dir="2700000" algn="tl">
                    <a:srgbClr val="000000">
                      <a:alpha val="43137"/>
                    </a:srgbClr>
                  </a:outerShdw>
                </a:effectLst>
              </a:rPr>
              <a:t> 1905 (</a:t>
            </a:r>
            <a:r>
              <a:rPr lang="en-GB" dirty="0" err="1" smtClean="0">
                <a:effectLst>
                  <a:outerShdw blurRad="38100" dist="38100" dir="2700000" algn="tl">
                    <a:srgbClr val="000000">
                      <a:alpha val="43137"/>
                    </a:srgbClr>
                  </a:outerShdw>
                </a:effectLst>
              </a:rPr>
              <a:t>leicht</a:t>
            </a:r>
            <a:r>
              <a:rPr lang="en-GB" dirty="0" smtClean="0">
                <a:effectLst>
                  <a:outerShdw blurRad="38100" dist="38100" dir="2700000" algn="tl">
                    <a:srgbClr val="000000">
                      <a:alpha val="43137"/>
                    </a:srgbClr>
                  </a:outerShdw>
                </a:effectLst>
              </a:rPr>
              <a:t> rev. von RL)</a:t>
            </a:r>
          </a:p>
          <a:p>
            <a:pPr eaLnBrk="1" hangingPunct="1">
              <a:buFont typeface="Tahoma"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Wie das Christentum Europa </a:t>
            </a:r>
            <a:br>
              <a:rPr lang="de-DE" dirty="0" smtClean="0"/>
            </a:br>
            <a:r>
              <a:rPr lang="de-DE" dirty="0" smtClean="0"/>
              <a:t>gestaltete und veränderte </a:t>
            </a:r>
            <a:endParaRPr lang="de-DE" dirty="0"/>
          </a:p>
        </p:txBody>
      </p:sp>
      <p:sp>
        <p:nvSpPr>
          <p:cNvPr id="5" name="Inhaltsplatzhalter 4"/>
          <p:cNvSpPr>
            <a:spLocks noGrp="1"/>
          </p:cNvSpPr>
          <p:nvPr>
            <p:ph idx="1"/>
          </p:nvPr>
        </p:nvSpPr>
        <p:spPr>
          <a:xfrm>
            <a:off x="1293813" y="1676400"/>
            <a:ext cx="9601200" cy="4953000"/>
          </a:xfrm>
        </p:spPr>
        <p:txBody>
          <a:bodyPr>
            <a:normAutofit fontScale="92500" lnSpcReduction="10000"/>
          </a:bodyPr>
          <a:lstStyle/>
          <a:p>
            <a:r>
              <a:rPr lang="de-DE" dirty="0" smtClean="0"/>
              <a:t>Abschaffung der Abtreibung, Kindstötung nach der Geburt und Aussetzung</a:t>
            </a:r>
          </a:p>
          <a:p>
            <a:r>
              <a:rPr lang="de-DE" dirty="0" smtClean="0"/>
              <a:t>Abschaffung der Gewaltspiele in den Arenen, getrennte Gefängniszellen, Verbot der </a:t>
            </a:r>
            <a:r>
              <a:rPr lang="de-DE" dirty="0" err="1" smtClean="0"/>
              <a:t>Gesichterverätzung</a:t>
            </a:r>
            <a:r>
              <a:rPr lang="de-DE" dirty="0" smtClean="0"/>
              <a:t> von Sklaven, Kriminellen</a:t>
            </a:r>
          </a:p>
          <a:p>
            <a:r>
              <a:rPr lang="de-DE" dirty="0" smtClean="0"/>
              <a:t>Ächtung des Selbstmordes</a:t>
            </a:r>
          </a:p>
          <a:p>
            <a:r>
              <a:rPr lang="de-DE" dirty="0" smtClean="0"/>
              <a:t>Ächtung der Unzucht (Ehebruch, Prostitution, Homosexualität, Pädophilie und Sodomie)</a:t>
            </a:r>
          </a:p>
          <a:p>
            <a:r>
              <a:rPr lang="de-DE" dirty="0" smtClean="0"/>
              <a:t>Wiederherstellung der Würde der Frau</a:t>
            </a:r>
          </a:p>
          <a:p>
            <a:r>
              <a:rPr lang="de-DE" dirty="0" smtClean="0"/>
              <a:t>Nächstenliebe (Hilfe für Waisen, Witwen, Alte, Kranke, Blinde, geistig Behinderte, Schaffung von Heimen, Spitälern etc.)</a:t>
            </a:r>
          </a:p>
          <a:p>
            <a:r>
              <a:rPr lang="de-DE" dirty="0" smtClean="0"/>
              <a:t>Musikentwicklung von der Einstimmigkeit bis zum 4-stimmigen Choral, bis zur Formvollendung in der Kunstmusik mit Fugen, Sonaten, Symphonien und Solokonzerten</a:t>
            </a:r>
          </a:p>
          <a:p>
            <a:endParaRPr lang="de-DE" dirty="0"/>
          </a:p>
        </p:txBody>
      </p:sp>
      <p:sp>
        <p:nvSpPr>
          <p:cNvPr id="6" name="Textfeld 5"/>
          <p:cNvSpPr txBox="1"/>
          <p:nvPr/>
        </p:nvSpPr>
        <p:spPr>
          <a:xfrm>
            <a:off x="6323012" y="228600"/>
            <a:ext cx="2533066" cy="341632"/>
          </a:xfrm>
          <a:prstGeom prst="rect">
            <a:avLst/>
          </a:prstGeom>
          <a:noFill/>
        </p:spPr>
        <p:txBody>
          <a:bodyPr wrap="none" rtlCol="0">
            <a:spAutoFit/>
          </a:bodyPr>
          <a:lstStyle/>
          <a:p>
            <a:pPr>
              <a:lnSpc>
                <a:spcPct val="90000"/>
              </a:lnSpc>
            </a:pPr>
            <a:r>
              <a:rPr lang="de-DE" dirty="0" smtClean="0">
                <a:solidFill>
                  <a:srgbClr val="0066CC"/>
                </a:solidFill>
              </a:rPr>
              <a:t>www.sermon-online.de</a:t>
            </a:r>
            <a:endParaRPr lang="de-DE" dirty="0">
              <a:solidFill>
                <a:srgbClr val="0066CC"/>
              </a:solidFill>
            </a:endParaRPr>
          </a:p>
        </p:txBody>
      </p:sp>
      <p:pic>
        <p:nvPicPr>
          <p:cNvPr id="7" name="Picture 2"/>
          <p:cNvPicPr>
            <a:picLocks noChangeAspect="1" noChangeArrowheads="1"/>
          </p:cNvPicPr>
          <p:nvPr/>
        </p:nvPicPr>
        <p:blipFill>
          <a:blip r:embed="rId2" cstate="print"/>
          <a:srcRect/>
          <a:stretch>
            <a:fillRect/>
          </a:stretch>
        </p:blipFill>
        <p:spPr bwMode="auto">
          <a:xfrm>
            <a:off x="10282933" y="-1"/>
            <a:ext cx="1905892" cy="1676401"/>
          </a:xfrm>
          <a:prstGeom prst="rect">
            <a:avLst/>
          </a:prstGeom>
          <a:noFill/>
          <a:ln w="9525">
            <a:noFill/>
            <a:miter lim="800000"/>
            <a:headEnd/>
            <a:tailEnd/>
          </a:ln>
        </p:spPr>
      </p:pic>
      <p:sp>
        <p:nvSpPr>
          <p:cNvPr id="8" name="Textfeld 7"/>
          <p:cNvSpPr txBox="1"/>
          <p:nvPr/>
        </p:nvSpPr>
        <p:spPr>
          <a:xfrm>
            <a:off x="11614629" y="1676400"/>
            <a:ext cx="574196" cy="258532"/>
          </a:xfrm>
          <a:prstGeom prst="rect">
            <a:avLst/>
          </a:prstGeom>
          <a:noFill/>
        </p:spPr>
        <p:txBody>
          <a:bodyPr wrap="none" rtlCol="0">
            <a:spAutoFit/>
          </a:bodyPr>
          <a:lstStyle/>
          <a:p>
            <a:pPr>
              <a:lnSpc>
                <a:spcPct val="90000"/>
              </a:lnSpc>
            </a:pPr>
            <a:r>
              <a:rPr lang="de-DE" sz="1200" dirty="0" smtClean="0">
                <a:solidFill>
                  <a:schemeClr val="bg1"/>
                </a:solidFill>
              </a:rPr>
              <a:t>NASA</a:t>
            </a:r>
            <a:endParaRPr lang="de-DE" sz="12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Wie das Christentum Europa </a:t>
            </a:r>
            <a:br>
              <a:rPr lang="de-DE" dirty="0" smtClean="0"/>
            </a:br>
            <a:r>
              <a:rPr lang="de-DE" dirty="0" smtClean="0"/>
              <a:t>gestaltete und veränderte </a:t>
            </a:r>
            <a:endParaRPr lang="de-DE" dirty="0"/>
          </a:p>
        </p:txBody>
      </p:sp>
      <p:sp>
        <p:nvSpPr>
          <p:cNvPr id="5" name="Inhaltsplatzhalter 4"/>
          <p:cNvSpPr>
            <a:spLocks noGrp="1"/>
          </p:cNvSpPr>
          <p:nvPr>
            <p:ph idx="1"/>
          </p:nvPr>
        </p:nvSpPr>
        <p:spPr/>
        <p:txBody>
          <a:bodyPr>
            <a:normAutofit/>
          </a:bodyPr>
          <a:lstStyle/>
          <a:p>
            <a:r>
              <a:rPr lang="de-DE" dirty="0" smtClean="0"/>
              <a:t>Bildung (Bibliotheken, Handschriftenüberlieferung, Schulen, Universitäten etc.)</a:t>
            </a:r>
          </a:p>
          <a:p>
            <a:r>
              <a:rPr lang="de-DE" dirty="0" smtClean="0"/>
              <a:t>Entwicklung der Bildenden Kunst bis zur letzten Perfektion</a:t>
            </a:r>
          </a:p>
          <a:p>
            <a:r>
              <a:rPr lang="de-DE" dirty="0" smtClean="0"/>
              <a:t>Entwicklung der Architektur</a:t>
            </a:r>
          </a:p>
          <a:p>
            <a:r>
              <a:rPr lang="de-DE" dirty="0" smtClean="0"/>
              <a:t>Entwicklung der modernen Wissenschaft</a:t>
            </a:r>
          </a:p>
          <a:p>
            <a:r>
              <a:rPr lang="de-DE" dirty="0" smtClean="0"/>
              <a:t>Arbeitsethik</a:t>
            </a:r>
          </a:p>
          <a:p>
            <a:r>
              <a:rPr lang="de-DE" dirty="0" smtClean="0"/>
              <a:t>Freiheit und Gerechtigkeit für alle</a:t>
            </a:r>
          </a:p>
          <a:p>
            <a:r>
              <a:rPr lang="de-DE" dirty="0" smtClean="0"/>
              <a:t>Abschaffung der Sklaverei</a:t>
            </a:r>
          </a:p>
          <a:p>
            <a:endParaRPr lang="de-DE" dirty="0" smtClean="0"/>
          </a:p>
          <a:p>
            <a:endParaRPr lang="de-DE" dirty="0"/>
          </a:p>
        </p:txBody>
      </p:sp>
      <p:pic>
        <p:nvPicPr>
          <p:cNvPr id="7" name="Picture 2"/>
          <p:cNvPicPr>
            <a:picLocks noChangeAspect="1" noChangeArrowheads="1"/>
          </p:cNvPicPr>
          <p:nvPr/>
        </p:nvPicPr>
        <p:blipFill>
          <a:blip r:embed="rId2" cstate="print"/>
          <a:srcRect/>
          <a:stretch>
            <a:fillRect/>
          </a:stretch>
        </p:blipFill>
        <p:spPr bwMode="auto">
          <a:xfrm>
            <a:off x="10282933" y="-1"/>
            <a:ext cx="1905892" cy="1676401"/>
          </a:xfrm>
          <a:prstGeom prst="rect">
            <a:avLst/>
          </a:prstGeom>
          <a:noFill/>
          <a:ln w="9525">
            <a:noFill/>
            <a:miter lim="800000"/>
            <a:headEnd/>
            <a:tailEnd/>
          </a:ln>
        </p:spPr>
      </p:pic>
      <p:sp>
        <p:nvSpPr>
          <p:cNvPr id="8" name="Textfeld 7"/>
          <p:cNvSpPr txBox="1"/>
          <p:nvPr/>
        </p:nvSpPr>
        <p:spPr>
          <a:xfrm>
            <a:off x="6323012" y="228600"/>
            <a:ext cx="2533066" cy="341632"/>
          </a:xfrm>
          <a:prstGeom prst="rect">
            <a:avLst/>
          </a:prstGeom>
          <a:noFill/>
        </p:spPr>
        <p:txBody>
          <a:bodyPr wrap="none" rtlCol="0">
            <a:spAutoFit/>
          </a:bodyPr>
          <a:lstStyle/>
          <a:p>
            <a:pPr>
              <a:lnSpc>
                <a:spcPct val="90000"/>
              </a:lnSpc>
            </a:pPr>
            <a:r>
              <a:rPr lang="de-DE" dirty="0" smtClean="0">
                <a:solidFill>
                  <a:srgbClr val="0066CC"/>
                </a:solidFill>
              </a:rPr>
              <a:t>www.sermon-online.de</a:t>
            </a:r>
            <a:endParaRPr lang="de-DE" dirty="0">
              <a:solidFill>
                <a:srgbClr val="0066CC"/>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rrowheads="1"/>
          </p:cNvSpPr>
          <p:nvPr>
            <p:ph type="title"/>
          </p:nvPr>
        </p:nvSpPr>
        <p:spPr>
          <a:xfrm>
            <a:off x="836612" y="274638"/>
            <a:ext cx="10742772" cy="1143000"/>
          </a:xfrm>
        </p:spPr>
        <p:txBody>
          <a:bodyPr>
            <a:normAutofit/>
          </a:bodyPr>
          <a:lstStyle/>
          <a:p>
            <a:pPr eaLnBrk="1" hangingPunct="1">
              <a:defRPr/>
            </a:pPr>
            <a:r>
              <a:rPr lang="de-DE" sz="4000" dirty="0" smtClean="0">
                <a:solidFill>
                  <a:srgbClr val="002060"/>
                </a:solidFill>
                <a:cs typeface="Arial" charset="0"/>
              </a:rPr>
              <a:t>Die Revolution von 1968</a:t>
            </a:r>
          </a:p>
        </p:txBody>
      </p:sp>
      <p:sp>
        <p:nvSpPr>
          <p:cNvPr id="114699" name="Rectangle 11"/>
          <p:cNvSpPr>
            <a:spLocks noGrp="1" noChangeArrowheads="1"/>
          </p:cNvSpPr>
          <p:nvPr>
            <p:ph sz="quarter" idx="2"/>
          </p:nvPr>
        </p:nvSpPr>
        <p:spPr>
          <a:xfrm>
            <a:off x="5789612" y="1905000"/>
            <a:ext cx="6064867" cy="3962400"/>
          </a:xfrm>
        </p:spPr>
        <p:txBody>
          <a:bodyPr>
            <a:noAutofit/>
          </a:bodyPr>
          <a:lstStyle/>
          <a:p>
            <a:pPr>
              <a:defRPr/>
            </a:pPr>
            <a:r>
              <a:rPr lang="de-DE" sz="3200" dirty="0" smtClean="0">
                <a:solidFill>
                  <a:srgbClr val="0066CC"/>
                </a:solidFill>
                <a:cs typeface="Arial" charset="0"/>
              </a:rPr>
              <a:t>Forderung des Bruchs mit den christlichen  Werten: </a:t>
            </a:r>
          </a:p>
          <a:p>
            <a:pPr>
              <a:buNone/>
              <a:defRPr/>
            </a:pPr>
            <a:r>
              <a:rPr lang="de-DE" sz="3200" b="1" dirty="0" smtClean="0">
                <a:cs typeface="Arial" charset="0"/>
              </a:rPr>
              <a:t>	</a:t>
            </a:r>
            <a:r>
              <a:rPr lang="de-DE" dirty="0" smtClean="0">
                <a:cs typeface="Arial" charset="0"/>
              </a:rPr>
              <a:t>Drogen, Rockmusik, östliche Religionen, Okkultismus, Esoterik,</a:t>
            </a:r>
            <a:r>
              <a:rPr lang="de-DE" dirty="0" smtClean="0">
                <a:solidFill>
                  <a:srgbClr val="FF0000"/>
                </a:solidFill>
                <a:cs typeface="Arial" charset="0"/>
              </a:rPr>
              <a:t> </a:t>
            </a:r>
            <a:r>
              <a:rPr lang="de-DE" dirty="0" smtClean="0">
                <a:cs typeface="Arial" charset="0"/>
              </a:rPr>
              <a:t>sexuelle Perversion, Homosexualität, Auflösung von Ehe und Familie, Abtreibung, antiautoritäre Erziehung</a:t>
            </a:r>
          </a:p>
          <a:p>
            <a:pPr eaLnBrk="1" hangingPunct="1">
              <a:defRPr/>
            </a:pPr>
            <a:endParaRPr lang="de-DE" sz="3200" b="1" dirty="0" smtClean="0">
              <a:cs typeface="Arial" charset="0"/>
            </a:endParaRPr>
          </a:p>
        </p:txBody>
      </p:sp>
      <p:pic>
        <p:nvPicPr>
          <p:cNvPr id="9" name="Picture 19" descr="Woodstock_redmond_stage"/>
          <p:cNvPicPr>
            <a:picLocks noGrp="1" noChangeAspect="1" noChangeArrowheads="1"/>
          </p:cNvPicPr>
          <p:nvPr>
            <p:ph sz="quarter" idx="1"/>
          </p:nvPr>
        </p:nvPicPr>
        <p:blipFill>
          <a:blip r:embed="rId2" cstate="print"/>
          <a:srcRect/>
          <a:stretch>
            <a:fillRect/>
          </a:stretch>
        </p:blipFill>
        <p:spPr>
          <a:xfrm>
            <a:off x="1065212" y="1905000"/>
            <a:ext cx="4591971" cy="2362200"/>
          </a:xfrm>
          <a:noFill/>
        </p:spPr>
      </p:pic>
      <p:sp>
        <p:nvSpPr>
          <p:cNvPr id="10" name="Text Box 20"/>
          <p:cNvSpPr txBox="1">
            <a:spLocks noChangeArrowheads="1"/>
          </p:cNvSpPr>
          <p:nvPr/>
        </p:nvSpPr>
        <p:spPr bwMode="auto">
          <a:xfrm>
            <a:off x="1065212" y="1600200"/>
            <a:ext cx="3552959" cy="276999"/>
          </a:xfrm>
          <a:prstGeom prst="rect">
            <a:avLst/>
          </a:prstGeom>
          <a:noFill/>
          <a:ln w="9525">
            <a:noFill/>
            <a:miter lim="800000"/>
            <a:headEnd/>
            <a:tailEnd/>
          </a:ln>
        </p:spPr>
        <p:txBody>
          <a:bodyPr>
            <a:spAutoFit/>
          </a:bodyPr>
          <a:lstStyle/>
          <a:p>
            <a:r>
              <a:rPr lang="de-CH" sz="1200" dirty="0">
                <a:latin typeface="Arial" charset="0"/>
                <a:cs typeface="Arial" charset="0"/>
              </a:rPr>
              <a:t>Richard Wheeler GNU 1.2 </a:t>
            </a:r>
            <a:r>
              <a:rPr lang="de-CH" sz="1200" dirty="0" err="1">
                <a:latin typeface="Arial" charset="0"/>
                <a:cs typeface="Arial" charset="0"/>
              </a:rPr>
              <a:t>or</a:t>
            </a:r>
            <a:r>
              <a:rPr lang="de-CH" sz="1200" dirty="0">
                <a:latin typeface="Arial" charset="0"/>
                <a:cs typeface="Arial" charset="0"/>
              </a:rPr>
              <a:t> </a:t>
            </a:r>
            <a:r>
              <a:rPr lang="de-CH" sz="1200" dirty="0" err="1">
                <a:latin typeface="Arial" charset="0"/>
                <a:cs typeface="Arial" charset="0"/>
              </a:rPr>
              <a:t>later</a:t>
            </a:r>
            <a:endParaRPr lang="de-DE" sz="1200" dirty="0">
              <a:latin typeface="Arial" charset="0"/>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rrowheads="1"/>
          </p:cNvSpPr>
          <p:nvPr>
            <p:ph type="title"/>
          </p:nvPr>
        </p:nvSpPr>
        <p:spPr>
          <a:xfrm>
            <a:off x="836612" y="274638"/>
            <a:ext cx="10742772" cy="1143000"/>
          </a:xfrm>
        </p:spPr>
        <p:txBody>
          <a:bodyPr/>
          <a:lstStyle/>
          <a:p>
            <a:pPr eaLnBrk="1" hangingPunct="1">
              <a:defRPr/>
            </a:pPr>
            <a:r>
              <a:rPr lang="de-DE" sz="4000" dirty="0" smtClean="0">
                <a:solidFill>
                  <a:srgbClr val="002060"/>
                </a:solidFill>
                <a:cs typeface="Arial" charset="0"/>
              </a:rPr>
              <a:t>Die Revolution von 1968</a:t>
            </a:r>
          </a:p>
        </p:txBody>
      </p:sp>
      <p:sp>
        <p:nvSpPr>
          <p:cNvPr id="114699" name="Rectangle 11"/>
          <p:cNvSpPr>
            <a:spLocks noGrp="1" noChangeArrowheads="1"/>
          </p:cNvSpPr>
          <p:nvPr>
            <p:ph sz="quarter" idx="2"/>
          </p:nvPr>
        </p:nvSpPr>
        <p:spPr>
          <a:xfrm>
            <a:off x="5789612" y="1905000"/>
            <a:ext cx="6064867" cy="3200400"/>
          </a:xfrm>
        </p:spPr>
        <p:txBody>
          <a:bodyPr>
            <a:noAutofit/>
          </a:bodyPr>
          <a:lstStyle/>
          <a:p>
            <a:pPr lvl="0">
              <a:buNone/>
              <a:defRPr/>
            </a:pPr>
            <a:r>
              <a:rPr lang="de-DE" sz="2000" dirty="0" smtClean="0">
                <a:cs typeface="Arial" charset="0"/>
              </a:rPr>
              <a:t>	- Legalisierung der Abtreibung</a:t>
            </a:r>
            <a:endParaRPr lang="de-DE" dirty="0" smtClean="0">
              <a:cs typeface="Arial" charset="0"/>
            </a:endParaRPr>
          </a:p>
          <a:p>
            <a:pPr lvl="1">
              <a:buNone/>
              <a:defRPr/>
            </a:pPr>
            <a:r>
              <a:rPr lang="de-DE" dirty="0" smtClean="0">
                <a:cs typeface="Arial" charset="0"/>
              </a:rPr>
              <a:t>- Legalisierung der Pornographie und der Prostitution (1992)</a:t>
            </a:r>
          </a:p>
          <a:p>
            <a:pPr>
              <a:buNone/>
              <a:defRPr/>
            </a:pPr>
            <a:r>
              <a:rPr lang="de-DE" sz="2000" dirty="0" smtClean="0">
                <a:cs typeface="Arial" charset="0"/>
              </a:rPr>
              <a:t>	- Kampf zur Legalisierung von Hanf</a:t>
            </a:r>
          </a:p>
          <a:p>
            <a:pPr>
              <a:buNone/>
              <a:defRPr/>
            </a:pPr>
            <a:r>
              <a:rPr lang="de-DE" sz="2000" dirty="0" smtClean="0">
                <a:cs typeface="Arial" charset="0"/>
              </a:rPr>
              <a:t>	- Gender Mainstreaming</a:t>
            </a:r>
          </a:p>
          <a:p>
            <a:pPr>
              <a:buNone/>
              <a:defRPr/>
            </a:pPr>
            <a:r>
              <a:rPr lang="de-DE" sz="2000" dirty="0" smtClean="0">
                <a:cs typeface="Arial" charset="0"/>
              </a:rPr>
              <a:t>	- Frühsexualisierung in Kindergarten u. Schule</a:t>
            </a:r>
          </a:p>
          <a:p>
            <a:pPr>
              <a:buNone/>
              <a:defRPr/>
            </a:pPr>
            <a:r>
              <a:rPr lang="de-DE" sz="2000" dirty="0" smtClean="0">
                <a:cs typeface="Arial" charset="0"/>
              </a:rPr>
              <a:t>	- Diskriminierung der Ehe und Familie</a:t>
            </a:r>
          </a:p>
          <a:p>
            <a:pPr>
              <a:buNone/>
              <a:defRPr/>
            </a:pPr>
            <a:r>
              <a:rPr lang="de-DE" sz="2000" dirty="0" smtClean="0">
                <a:cs typeface="Arial" charset="0"/>
              </a:rPr>
              <a:t>	- Marginalisierung des Christentums</a:t>
            </a:r>
          </a:p>
          <a:p>
            <a:pPr>
              <a:buFontTx/>
              <a:buChar char="-"/>
              <a:defRPr/>
            </a:pPr>
            <a:endParaRPr lang="de-DE" sz="2000" dirty="0" smtClean="0">
              <a:cs typeface="Arial" charset="0"/>
            </a:endParaRPr>
          </a:p>
        </p:txBody>
      </p:sp>
      <p:pic>
        <p:nvPicPr>
          <p:cNvPr id="9" name="Picture 19" descr="Woodstock_redmond_stage"/>
          <p:cNvPicPr>
            <a:picLocks noGrp="1" noChangeAspect="1" noChangeArrowheads="1"/>
          </p:cNvPicPr>
          <p:nvPr>
            <p:ph sz="quarter" idx="1"/>
          </p:nvPr>
        </p:nvPicPr>
        <p:blipFill>
          <a:blip r:embed="rId2" cstate="print"/>
          <a:srcRect/>
          <a:stretch>
            <a:fillRect/>
          </a:stretch>
        </p:blipFill>
        <p:spPr>
          <a:xfrm>
            <a:off x="1065212" y="1905000"/>
            <a:ext cx="4591971" cy="2362200"/>
          </a:xfrm>
          <a:noFill/>
        </p:spPr>
      </p:pic>
      <p:sp>
        <p:nvSpPr>
          <p:cNvPr id="5" name="Rectangle 11"/>
          <p:cNvSpPr txBox="1">
            <a:spLocks noChangeArrowheads="1"/>
          </p:cNvSpPr>
          <p:nvPr/>
        </p:nvSpPr>
        <p:spPr>
          <a:xfrm>
            <a:off x="1065213" y="4343400"/>
            <a:ext cx="4876800" cy="3962400"/>
          </a:xfrm>
          <a:prstGeom prst="rect">
            <a:avLst/>
          </a:prstGeom>
        </p:spPr>
        <p:txBody>
          <a:bodyPr vert="horz" lIns="91440" tIns="45720" rIns="91440" bIns="45720" rtlCol="0">
            <a:noAutofit/>
          </a:bodyPr>
          <a:lstStyle/>
          <a:p>
            <a:pPr marL="223838" marR="0" lvl="0" indent="-228600" algn="l" defTabSz="914400" rtl="0" eaLnBrk="1" fontAlgn="auto" latinLnBrk="0" hangingPunct="1">
              <a:lnSpc>
                <a:spcPct val="90000"/>
              </a:lnSpc>
              <a:spcBef>
                <a:spcPts val="1600"/>
              </a:spcBef>
              <a:spcAft>
                <a:spcPts val="0"/>
              </a:spcAft>
              <a:buClrTx/>
              <a:buSzTx/>
              <a:buFont typeface="Arial" pitchFamily="34" charset="0"/>
              <a:buChar char="•"/>
              <a:tabLst/>
              <a:defRPr/>
            </a:pPr>
            <a:r>
              <a:rPr kumimoji="0" lang="de-DE" sz="2400" b="0" i="0" u="none" strike="noStrike" kern="1200" cap="none" spc="0" normalizeH="0" baseline="0" noProof="0" dirty="0" smtClean="0">
                <a:ln>
                  <a:noFill/>
                </a:ln>
                <a:solidFill>
                  <a:srgbClr val="0066CC"/>
                </a:solidFill>
                <a:effectLst/>
                <a:uLnTx/>
                <a:uFillTx/>
                <a:latin typeface="+mn-lt"/>
                <a:ea typeface="+mn-ea"/>
                <a:cs typeface="Arial" charset="0"/>
              </a:rPr>
              <a:t>Der Gang durch die Institutionen: </a:t>
            </a:r>
          </a:p>
          <a:p>
            <a:pPr marL="223838" marR="0" lvl="0" indent="-228600" algn="l" defTabSz="914400" rtl="0" eaLnBrk="1" fontAlgn="auto" latinLnBrk="0" hangingPunct="1">
              <a:lnSpc>
                <a:spcPct val="90000"/>
              </a:lnSpc>
              <a:spcBef>
                <a:spcPts val="1600"/>
              </a:spcBef>
              <a:spcAft>
                <a:spcPts val="0"/>
              </a:spcAft>
              <a:buClrTx/>
              <a:buSzTx/>
              <a:buFont typeface="Arial" pitchFamily="34" charset="0"/>
              <a:buNone/>
              <a:tabLst/>
              <a:defRPr/>
            </a:pPr>
            <a:r>
              <a:rPr kumimoji="0" lang="de-DE" sz="2400" b="0" i="0" u="none" strike="noStrike" kern="1200" cap="none" spc="0" normalizeH="0" baseline="0" noProof="0" dirty="0" smtClean="0">
                <a:ln>
                  <a:noFill/>
                </a:ln>
                <a:solidFill>
                  <a:schemeClr val="tx1"/>
                </a:solidFill>
                <a:effectLst/>
                <a:uLnTx/>
                <a:uFillTx/>
                <a:latin typeface="+mn-lt"/>
                <a:ea typeface="+mn-ea"/>
                <a:cs typeface="Arial" charset="0"/>
              </a:rPr>
              <a:t>	</a:t>
            </a:r>
            <a:r>
              <a:rPr kumimoji="0" lang="de-DE" sz="2000" b="0" i="0" u="none" strike="noStrike" kern="1200" cap="none" spc="0" normalizeH="0" baseline="0" noProof="0" dirty="0" smtClean="0">
                <a:ln>
                  <a:noFill/>
                </a:ln>
                <a:solidFill>
                  <a:schemeClr val="tx1"/>
                </a:solidFill>
                <a:effectLst/>
                <a:uLnTx/>
                <a:uFillTx/>
                <a:latin typeface="+mn-lt"/>
                <a:ea typeface="+mn-ea"/>
                <a:cs typeface="Arial" charset="0"/>
              </a:rPr>
              <a:t>- Schleichende neomarxistische </a:t>
            </a:r>
            <a:r>
              <a:rPr lang="de-DE" sz="2000" dirty="0" smtClean="0">
                <a:cs typeface="Arial" charset="0"/>
              </a:rPr>
              <a:t>	</a:t>
            </a:r>
            <a:r>
              <a:rPr kumimoji="0" lang="de-DE" sz="2000" b="0" i="0" u="none" strike="noStrike" kern="1200" cap="none" spc="0" normalizeH="0" baseline="0" noProof="0" dirty="0" smtClean="0">
                <a:ln>
                  <a:noFill/>
                </a:ln>
                <a:solidFill>
                  <a:schemeClr val="tx1"/>
                </a:solidFill>
                <a:effectLst/>
                <a:uLnTx/>
                <a:uFillTx/>
                <a:latin typeface="+mn-lt"/>
                <a:ea typeface="+mn-ea"/>
                <a:cs typeface="Arial" charset="0"/>
              </a:rPr>
              <a:t>Transformation der Gesellschaft 	und der Gesetzgebung</a:t>
            </a:r>
          </a:p>
          <a:p>
            <a:pPr marL="223838" marR="0" lvl="0" indent="-228600" algn="l" defTabSz="914400" rtl="0" eaLnBrk="1" fontAlgn="auto" latinLnBrk="0" hangingPunct="1">
              <a:lnSpc>
                <a:spcPct val="90000"/>
              </a:lnSpc>
              <a:spcBef>
                <a:spcPts val="1600"/>
              </a:spcBef>
              <a:spcAft>
                <a:spcPts val="0"/>
              </a:spcAft>
              <a:buClrTx/>
              <a:buSzTx/>
              <a:buFont typeface="Arial" pitchFamily="34" charset="0"/>
              <a:buNone/>
              <a:tabLst/>
              <a:defRPr/>
            </a:pPr>
            <a:r>
              <a:rPr kumimoji="0" lang="de-DE" sz="2000" b="0" i="0" u="none" strike="noStrike" kern="1200" cap="none" spc="0" normalizeH="0" baseline="0" noProof="0" dirty="0" smtClean="0">
                <a:ln>
                  <a:noFill/>
                </a:ln>
                <a:solidFill>
                  <a:schemeClr val="tx1"/>
                </a:solidFill>
                <a:effectLst/>
                <a:uLnTx/>
                <a:uFillTx/>
                <a:latin typeface="+mn-lt"/>
                <a:ea typeface="+mn-ea"/>
                <a:cs typeface="Arial" charset="0"/>
              </a:rPr>
              <a:t>	</a:t>
            </a:r>
            <a:endParaRPr kumimoji="0" lang="de-DE" sz="2000" b="0" i="0" u="none" strike="noStrike" kern="1200" cap="none" spc="0" normalizeH="0" baseline="0" noProof="0" dirty="0" smtClean="0">
              <a:ln>
                <a:noFill/>
              </a:ln>
              <a:solidFill>
                <a:schemeClr val="tx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erenity_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Serenity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Serenity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Serenity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2005D35-E761-4E64-8412-09047F1656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Christentum schweiz-FV</Template>
  <TotalTime>0</TotalTime>
  <Words>1498</Words>
  <Application>Microsoft Office PowerPoint</Application>
  <PresentationFormat>Benutzerdefiniert</PresentationFormat>
  <Paragraphs>291</Paragraphs>
  <Slides>53</Slides>
  <Notes>6</Notes>
  <HiddenSlides>0</HiddenSlides>
  <MMClips>0</MMClips>
  <ScaleCrop>false</ScaleCrop>
  <HeadingPairs>
    <vt:vector size="4" baseType="variant">
      <vt:variant>
        <vt:lpstr>Design</vt:lpstr>
      </vt:variant>
      <vt:variant>
        <vt:i4>1</vt:i4>
      </vt:variant>
      <vt:variant>
        <vt:lpstr>Folientitel</vt:lpstr>
      </vt:variant>
      <vt:variant>
        <vt:i4>53</vt:i4>
      </vt:variant>
    </vt:vector>
  </HeadingPairs>
  <TitlesOfParts>
    <vt:vector size="54" baseType="lpstr">
      <vt:lpstr>Serenity_16x9</vt:lpstr>
      <vt:lpstr>Hat sich die Schweiz vom Christentum verabschiedet?</vt:lpstr>
      <vt:lpstr>Flyertext auf der Einladung</vt:lpstr>
      <vt:lpstr>Das Christentum kommt in die CH</vt:lpstr>
      <vt:lpstr>Missionsbefehl  für die ganze Welt</vt:lpstr>
      <vt:lpstr>Das Christentum kommt in die CH</vt:lpstr>
      <vt:lpstr>Wie das Christentum Europa  gestaltete und veränderte </vt:lpstr>
      <vt:lpstr>Wie das Christentum Europa  gestaltete und veränderte </vt:lpstr>
      <vt:lpstr>Die Revolution von 1968</vt:lpstr>
      <vt:lpstr>Die Revolution von 1968</vt:lpstr>
      <vt:lpstr>1968 – 2014: Bruch mit dem Christentum</vt:lpstr>
      <vt:lpstr>1968 – 2014: Bruch mit dem Christentum</vt:lpstr>
      <vt:lpstr>Was steckt dahinter? Der Neomarxismus!</vt:lpstr>
      <vt:lpstr>Herbert Marcuse (1898 – 1979)</vt:lpstr>
      <vt:lpstr>S. De Beauvoir (1908 – 1969)</vt:lpstr>
      <vt:lpstr>Hermann Hesse (1877 – 1962)</vt:lpstr>
      <vt:lpstr>PowerPoint-Präsentation</vt:lpstr>
      <vt:lpstr>Folgen für die Gesellschaft der CH</vt:lpstr>
      <vt:lpstr>PowerPoint-Präsentation</vt:lpstr>
      <vt:lpstr>Der Bundesbrief von 1291</vt:lpstr>
      <vt:lpstr>Der Bundesbrief von 1291</vt:lpstr>
      <vt:lpstr>Der Bundesbrief von 1291</vt:lpstr>
      <vt:lpstr>Sprüche 14,34</vt:lpstr>
      <vt:lpstr>Beispiel Haiti</vt:lpstr>
      <vt:lpstr>Haiti 2010: Erdbeben mit 310’000 Toten</vt:lpstr>
      <vt:lpstr>Der Schweizerpsalm</vt:lpstr>
      <vt:lpstr>Der Schweizerpsalm</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Der Schweizerpsalm</vt:lpstr>
      <vt:lpstr>Der Schweizerpsalm</vt:lpstr>
      <vt:lpstr>Hymne der Sowjetunion (1943)</vt:lpstr>
      <vt:lpstr>Hymne der Sowjetunion (1943)</vt:lpstr>
      <vt:lpstr>PowerPoint-Präsentation</vt:lpstr>
      <vt:lpstr>PowerPoint-Präsentation</vt:lpstr>
      <vt:lpstr>PowerPoint-Präsentation</vt:lpstr>
      <vt:lpstr>PowerPoint-Präsentation</vt:lpstr>
      <vt:lpstr>PowerPoint-Präsentation</vt:lpstr>
      <vt:lpstr> 1. Gott existiert</vt:lpstr>
      <vt:lpstr> 2. Gott ist heilig</vt:lpstr>
      <vt:lpstr> 3. Der Mensch ist schuldig</vt:lpstr>
      <vt:lpstr> 4. Wir schaffen es nicht</vt:lpstr>
      <vt:lpstr> 5. Jesus Christus – die Brücke</vt:lpstr>
      <vt:lpstr>Golgatha</vt:lpstr>
      <vt:lpstr> 6. Ich muss mich bekehren</vt:lpstr>
      <vt:lpstr> 7. Leben in der Nachfolge</vt:lpstr>
      <vt:lpstr>Bildquellen und Lizenzen</vt:lpstr>
      <vt:lpstr>CCA </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Hat sich die Schweiz vom Christentum verabschiedet?</dc:title>
  <dc:creator/>
  <cp:lastModifiedBy/>
  <cp:revision>1</cp:revision>
  <dcterms:created xsi:type="dcterms:W3CDTF">2014-03-19T07:10:17Z</dcterms:created>
  <dcterms:modified xsi:type="dcterms:W3CDTF">2019-01-01T22:19:47Z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TC028011099991</vt:lpwstr>
  </property>
</Properties>
</file>