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61"/>
  </p:notesMasterIdLst>
  <p:handoutMasterIdLst>
    <p:handoutMasterId r:id="rId62"/>
  </p:handoutMasterIdLst>
  <p:sldIdLst>
    <p:sldId id="513" r:id="rId2"/>
    <p:sldId id="505" r:id="rId3"/>
    <p:sldId id="502" r:id="rId4"/>
    <p:sldId id="503" r:id="rId5"/>
    <p:sldId id="499" r:id="rId6"/>
    <p:sldId id="374" r:id="rId7"/>
    <p:sldId id="332" r:id="rId8"/>
    <p:sldId id="333" r:id="rId9"/>
    <p:sldId id="334" r:id="rId10"/>
    <p:sldId id="345" r:id="rId11"/>
    <p:sldId id="346" r:id="rId12"/>
    <p:sldId id="272" r:id="rId13"/>
    <p:sldId id="443" r:id="rId14"/>
    <p:sldId id="514" r:id="rId15"/>
    <p:sldId id="337" r:id="rId16"/>
    <p:sldId id="353" r:id="rId17"/>
    <p:sldId id="469" r:id="rId18"/>
    <p:sldId id="470" r:id="rId19"/>
    <p:sldId id="471" r:id="rId20"/>
    <p:sldId id="472" r:id="rId21"/>
    <p:sldId id="473" r:id="rId22"/>
    <p:sldId id="474" r:id="rId23"/>
    <p:sldId id="339" r:id="rId24"/>
    <p:sldId id="406" r:id="rId25"/>
    <p:sldId id="407" r:id="rId26"/>
    <p:sldId id="468" r:id="rId27"/>
    <p:sldId id="510" r:id="rId28"/>
    <p:sldId id="340" r:id="rId29"/>
    <p:sldId id="278" r:id="rId30"/>
    <p:sldId id="409" r:id="rId31"/>
    <p:sldId id="284" r:id="rId32"/>
    <p:sldId id="342" r:id="rId33"/>
    <p:sldId id="416" r:id="rId34"/>
    <p:sldId id="420" r:id="rId35"/>
    <p:sldId id="422" r:id="rId36"/>
    <p:sldId id="421" r:id="rId37"/>
    <p:sldId id="424" r:id="rId38"/>
    <p:sldId id="423" r:id="rId39"/>
    <p:sldId id="425" r:id="rId40"/>
    <p:sldId id="511" r:id="rId41"/>
    <p:sldId id="315" r:id="rId42"/>
    <p:sldId id="431" r:id="rId43"/>
    <p:sldId id="316" r:id="rId44"/>
    <p:sldId id="441" r:id="rId45"/>
    <p:sldId id="504" r:id="rId46"/>
    <p:sldId id="447" r:id="rId47"/>
    <p:sldId id="395" r:id="rId48"/>
    <p:sldId id="324" r:id="rId49"/>
    <p:sldId id="428" r:id="rId50"/>
    <p:sldId id="347" r:id="rId51"/>
    <p:sldId id="320" r:id="rId52"/>
    <p:sldId id="429" r:id="rId53"/>
    <p:sldId id="323" r:id="rId54"/>
    <p:sldId id="348" r:id="rId55"/>
    <p:sldId id="379" r:id="rId56"/>
    <p:sldId id="349" r:id="rId57"/>
    <p:sldId id="352" r:id="rId58"/>
    <p:sldId id="485" r:id="rId59"/>
    <p:sldId id="486" r:id="rId60"/>
  </p:sldIdLst>
  <p:sldSz cx="9144000" cy="6858000" type="screen4x3"/>
  <p:notesSz cx="6858000" cy="9144000"/>
  <p:defaultTextStyle>
    <a:defPPr>
      <a:defRPr lang="de-DE"/>
    </a:defPPr>
    <a:lvl1pPr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5pPr>
    <a:lvl6pPr marL="2286000" algn="l" defTabSz="914400" rtl="0" eaLnBrk="1" latinLnBrk="0" hangingPunct="1">
      <a:defRPr sz="2400" b="1" kern="1200">
        <a:solidFill>
          <a:schemeClr val="tx1"/>
        </a:solidFill>
        <a:latin typeface="Arial" panose="020B0604020202020204" pitchFamily="34" charset="0"/>
        <a:ea typeface="+mn-ea"/>
        <a:cs typeface="+mn-cs"/>
      </a:defRPr>
    </a:lvl6pPr>
    <a:lvl7pPr marL="2743200" algn="l" defTabSz="914400" rtl="0" eaLnBrk="1" latinLnBrk="0" hangingPunct="1">
      <a:defRPr sz="2400" b="1" kern="1200">
        <a:solidFill>
          <a:schemeClr val="tx1"/>
        </a:solidFill>
        <a:latin typeface="Arial" panose="020B0604020202020204" pitchFamily="34" charset="0"/>
        <a:ea typeface="+mn-ea"/>
        <a:cs typeface="+mn-cs"/>
      </a:defRPr>
    </a:lvl7pPr>
    <a:lvl8pPr marL="3200400" algn="l" defTabSz="914400" rtl="0" eaLnBrk="1" latinLnBrk="0" hangingPunct="1">
      <a:defRPr sz="2400" b="1" kern="1200">
        <a:solidFill>
          <a:schemeClr val="tx1"/>
        </a:solidFill>
        <a:latin typeface="Arial" panose="020B0604020202020204" pitchFamily="34" charset="0"/>
        <a:ea typeface="+mn-ea"/>
        <a:cs typeface="+mn-cs"/>
      </a:defRPr>
    </a:lvl8pPr>
    <a:lvl9pPr marL="3657600" algn="l" defTabSz="914400" rtl="0" eaLnBrk="1" latinLnBrk="0" hangingPunct="1">
      <a:defRPr sz="2400" b="1"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xmlns="">
        <p15:guide id="1" orient="horz" pos="1200">
          <p15:clr>
            <a:srgbClr val="A4A3A4"/>
          </p15:clr>
        </p15:guide>
        <p15:guide id="2" pos="1392">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2EAE3A"/>
    <a:srgbClr val="FFCC66"/>
    <a:srgbClr val="33CC33"/>
    <a:srgbClr val="FF0000"/>
    <a:srgbClr val="FFFF00"/>
    <a:srgbClr val="84F895"/>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78" autoAdjust="0"/>
    <p:restoredTop sz="94660"/>
  </p:normalViewPr>
  <p:slideViewPr>
    <p:cSldViewPr>
      <p:cViewPr varScale="1">
        <p:scale>
          <a:sx n="123" d="100"/>
          <a:sy n="123" d="100"/>
        </p:scale>
        <p:origin x="-1272" y="-96"/>
      </p:cViewPr>
      <p:guideLst>
        <p:guide orient="horz" pos="1200"/>
        <p:guide pos="1392"/>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7" d="100"/>
          <a:sy n="87" d="100"/>
        </p:scale>
        <p:origin x="-1902"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16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atin typeface="Times New Roman" pitchFamily="18" charset="0"/>
              </a:defRPr>
            </a:lvl1pPr>
          </a:lstStyle>
          <a:p>
            <a:pPr>
              <a:defRPr/>
            </a:pPr>
            <a:endParaRPr lang="fr-FR"/>
          </a:p>
        </p:txBody>
      </p:sp>
      <p:sp>
        <p:nvSpPr>
          <p:cNvPr id="11161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atin typeface="Times New Roman" pitchFamily="18" charset="0"/>
              </a:defRPr>
            </a:lvl1pPr>
          </a:lstStyle>
          <a:p>
            <a:pPr>
              <a:defRPr/>
            </a:pPr>
            <a:endParaRPr lang="fr-FR"/>
          </a:p>
        </p:txBody>
      </p:sp>
      <p:sp>
        <p:nvSpPr>
          <p:cNvPr id="11162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atin typeface="Times New Roman" pitchFamily="18" charset="0"/>
              </a:defRPr>
            </a:lvl1pPr>
          </a:lstStyle>
          <a:p>
            <a:pPr>
              <a:defRPr/>
            </a:pPr>
            <a:endParaRPr lang="fr-FR"/>
          </a:p>
        </p:txBody>
      </p:sp>
      <p:sp>
        <p:nvSpPr>
          <p:cNvPr id="11162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atin typeface="Times New Roman" panose="02020603050405020304" pitchFamily="18" charset="0"/>
              </a:defRPr>
            </a:lvl1pPr>
          </a:lstStyle>
          <a:p>
            <a:fld id="{F156560F-80C8-4E01-AE17-AC820653EAF2}" type="slidenum">
              <a:rPr lang="fr-FR" altLang="de-DE"/>
              <a:pPr/>
              <a:t>‹Nr.›</a:t>
            </a:fld>
            <a:endParaRPr lang="fr-FR" altLang="de-DE"/>
          </a:p>
        </p:txBody>
      </p:sp>
    </p:spTree>
    <p:extLst>
      <p:ext uri="{BB962C8B-B14F-4D97-AF65-F5344CB8AC3E}">
        <p14:creationId xmlns:p14="http://schemas.microsoft.com/office/powerpoint/2010/main" val="19518888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0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atin typeface="Times New Roman" pitchFamily="18" charset="0"/>
              </a:defRPr>
            </a:lvl1pPr>
          </a:lstStyle>
          <a:p>
            <a:pPr>
              <a:defRPr/>
            </a:pPr>
            <a:endParaRPr lang="de-DE"/>
          </a:p>
        </p:txBody>
      </p:sp>
      <p:sp>
        <p:nvSpPr>
          <p:cNvPr id="8601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atin typeface="Times New Roman" pitchFamily="18" charset="0"/>
              </a:defRPr>
            </a:lvl1pPr>
          </a:lstStyle>
          <a:p>
            <a:pPr>
              <a:defRPr/>
            </a:pPr>
            <a:endParaRPr lang="de-DE"/>
          </a:p>
        </p:txBody>
      </p:sp>
      <p:sp>
        <p:nvSpPr>
          <p:cNvPr id="6246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2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8602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atin typeface="Times New Roman" pitchFamily="18" charset="0"/>
              </a:defRPr>
            </a:lvl1pPr>
          </a:lstStyle>
          <a:p>
            <a:pPr>
              <a:defRPr/>
            </a:pPr>
            <a:endParaRPr lang="de-DE"/>
          </a:p>
        </p:txBody>
      </p:sp>
      <p:sp>
        <p:nvSpPr>
          <p:cNvPr id="8602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atin typeface="Times New Roman" panose="02020603050405020304" pitchFamily="18" charset="0"/>
              </a:defRPr>
            </a:lvl1pPr>
          </a:lstStyle>
          <a:p>
            <a:fld id="{22C9F506-261A-4578-B0E9-648791A1A964}" type="slidenum">
              <a:rPr lang="de-DE" altLang="de-DE"/>
              <a:pPr/>
              <a:t>‹Nr.›</a:t>
            </a:fld>
            <a:endParaRPr lang="de-DE" altLang="de-DE"/>
          </a:p>
        </p:txBody>
      </p:sp>
    </p:spTree>
    <p:extLst>
      <p:ext uri="{BB962C8B-B14F-4D97-AF65-F5344CB8AC3E}">
        <p14:creationId xmlns:p14="http://schemas.microsoft.com/office/powerpoint/2010/main" val="22195246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2067CF46-4765-4D60-B9DE-CA2E763911D5}" type="slidenum">
              <a:rPr lang="de-DE" altLang="de-DE" sz="1200" b="0">
                <a:latin typeface="Times New Roman" panose="02020603050405020304" pitchFamily="18" charset="0"/>
              </a:rPr>
              <a:pPr/>
              <a:t>2</a:t>
            </a:fld>
            <a:endParaRPr lang="de-DE" altLang="de-DE" sz="1200" b="0">
              <a:latin typeface="Times New Roman" panose="02020603050405020304" pitchFamily="18" charset="0"/>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de-DE" smtClean="0"/>
          </a:p>
        </p:txBody>
      </p:sp>
    </p:spTree>
    <p:extLst>
      <p:ext uri="{BB962C8B-B14F-4D97-AF65-F5344CB8AC3E}">
        <p14:creationId xmlns:p14="http://schemas.microsoft.com/office/powerpoint/2010/main" val="35932740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1104949A-9DAB-4E7A-B826-A65189F55E92}" type="slidenum">
              <a:rPr lang="de-DE" altLang="de-DE" sz="1200" b="0">
                <a:latin typeface="Times New Roman" panose="02020603050405020304" pitchFamily="18" charset="0"/>
              </a:rPr>
              <a:pPr/>
              <a:t>11</a:t>
            </a:fld>
            <a:endParaRPr lang="de-DE" altLang="de-DE" sz="1200" b="0">
              <a:latin typeface="Times New Roman" panose="02020603050405020304" pitchFamily="18" charset="0"/>
            </a:endParaRPr>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CH" altLang="de-DE" smtClean="0"/>
          </a:p>
        </p:txBody>
      </p:sp>
    </p:spTree>
    <p:extLst>
      <p:ext uri="{BB962C8B-B14F-4D97-AF65-F5344CB8AC3E}">
        <p14:creationId xmlns:p14="http://schemas.microsoft.com/office/powerpoint/2010/main" val="31089427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C8E1450F-2A5A-426A-826D-A268A3DEF244}" type="slidenum">
              <a:rPr lang="de-DE" altLang="de-DE" sz="1200" b="0">
                <a:latin typeface="Times New Roman" panose="02020603050405020304" pitchFamily="18" charset="0"/>
              </a:rPr>
              <a:pPr/>
              <a:t>12</a:t>
            </a:fld>
            <a:endParaRPr lang="de-DE" altLang="de-DE" sz="1200" b="0">
              <a:latin typeface="Times New Roman" panose="02020603050405020304" pitchFamily="18" charset="0"/>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CH" altLang="de-DE" smtClean="0"/>
          </a:p>
        </p:txBody>
      </p:sp>
    </p:spTree>
    <p:extLst>
      <p:ext uri="{BB962C8B-B14F-4D97-AF65-F5344CB8AC3E}">
        <p14:creationId xmlns:p14="http://schemas.microsoft.com/office/powerpoint/2010/main" val="23113817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443ECA04-E19E-4A66-80D2-6B3D4E858AF8}" type="slidenum">
              <a:rPr lang="de-DE" altLang="de-DE" sz="1200" b="0">
                <a:latin typeface="Times New Roman" panose="02020603050405020304" pitchFamily="18" charset="0"/>
              </a:rPr>
              <a:pPr/>
              <a:t>13</a:t>
            </a:fld>
            <a:endParaRPr lang="de-DE" altLang="de-DE" sz="1200" b="0">
              <a:latin typeface="Times New Roman" panose="02020603050405020304" pitchFamily="18" charset="0"/>
            </a:endParaRPr>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CH" altLang="de-DE" smtClean="0"/>
          </a:p>
        </p:txBody>
      </p:sp>
    </p:spTree>
    <p:extLst>
      <p:ext uri="{BB962C8B-B14F-4D97-AF65-F5344CB8AC3E}">
        <p14:creationId xmlns:p14="http://schemas.microsoft.com/office/powerpoint/2010/main" val="27064261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7EFB400F-7BFD-4E65-9809-768B86AB63AC}" type="slidenum">
              <a:rPr lang="de-DE" altLang="de-DE" sz="1200" b="0">
                <a:latin typeface="Times New Roman" panose="02020603050405020304" pitchFamily="18" charset="0"/>
              </a:rPr>
              <a:pPr/>
              <a:t>14</a:t>
            </a:fld>
            <a:endParaRPr lang="de-DE" altLang="de-DE" sz="1200" b="0">
              <a:latin typeface="Times New Roman" panose="02020603050405020304" pitchFamily="18" charset="0"/>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CH" altLang="de-DE" smtClean="0"/>
          </a:p>
        </p:txBody>
      </p:sp>
    </p:spTree>
    <p:extLst>
      <p:ext uri="{BB962C8B-B14F-4D97-AF65-F5344CB8AC3E}">
        <p14:creationId xmlns:p14="http://schemas.microsoft.com/office/powerpoint/2010/main" val="9321029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99A4EB37-6EBD-4928-BF27-6CA812138E3D}" type="slidenum">
              <a:rPr lang="de-DE" altLang="de-DE" sz="1200" b="0">
                <a:latin typeface="Times New Roman" panose="02020603050405020304" pitchFamily="18" charset="0"/>
              </a:rPr>
              <a:pPr/>
              <a:t>15</a:t>
            </a:fld>
            <a:endParaRPr lang="de-DE" altLang="de-DE" sz="1200" b="0">
              <a:latin typeface="Times New Roman" panose="02020603050405020304" pitchFamily="18" charset="0"/>
            </a:endParaRPr>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CH" altLang="de-DE" smtClean="0"/>
          </a:p>
        </p:txBody>
      </p:sp>
    </p:spTree>
    <p:extLst>
      <p:ext uri="{BB962C8B-B14F-4D97-AF65-F5344CB8AC3E}">
        <p14:creationId xmlns:p14="http://schemas.microsoft.com/office/powerpoint/2010/main" val="14606336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D3F73E7A-3EC0-4526-AFB3-A274AC96938F}" type="slidenum">
              <a:rPr lang="de-DE" altLang="de-DE" sz="1200" b="0">
                <a:latin typeface="Times New Roman" panose="02020603050405020304" pitchFamily="18" charset="0"/>
              </a:rPr>
              <a:pPr/>
              <a:t>16</a:t>
            </a:fld>
            <a:endParaRPr lang="de-DE" altLang="de-DE" sz="1200" b="0">
              <a:latin typeface="Times New Roman" panose="02020603050405020304" pitchFamily="18" charset="0"/>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CH" altLang="de-DE" smtClean="0"/>
          </a:p>
        </p:txBody>
      </p:sp>
    </p:spTree>
    <p:extLst>
      <p:ext uri="{BB962C8B-B14F-4D97-AF65-F5344CB8AC3E}">
        <p14:creationId xmlns:p14="http://schemas.microsoft.com/office/powerpoint/2010/main" val="7880315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02F44289-38B8-4601-BEA9-99407D9DF4F7}" type="slidenum">
              <a:rPr lang="de-DE" altLang="de-DE" sz="1200" b="0">
                <a:latin typeface="Times New Roman" panose="02020603050405020304" pitchFamily="18" charset="0"/>
              </a:rPr>
              <a:pPr/>
              <a:t>23</a:t>
            </a:fld>
            <a:endParaRPr lang="de-DE" altLang="de-DE" sz="1200" b="0">
              <a:latin typeface="Times New Roman" panose="02020603050405020304" pitchFamily="18" charset="0"/>
            </a:endParaRPr>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CH" altLang="de-DE" smtClean="0"/>
          </a:p>
        </p:txBody>
      </p:sp>
    </p:spTree>
    <p:extLst>
      <p:ext uri="{BB962C8B-B14F-4D97-AF65-F5344CB8AC3E}">
        <p14:creationId xmlns:p14="http://schemas.microsoft.com/office/powerpoint/2010/main" val="13232103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62EBAA84-DDCB-4366-A375-8B7939EE9F6A}" type="slidenum">
              <a:rPr lang="de-DE" altLang="de-DE" sz="1200" b="0">
                <a:latin typeface="Times New Roman" panose="02020603050405020304" pitchFamily="18" charset="0"/>
              </a:rPr>
              <a:pPr/>
              <a:t>24</a:t>
            </a:fld>
            <a:endParaRPr lang="de-DE" altLang="de-DE" sz="1200" b="0">
              <a:latin typeface="Times New Roman" panose="02020603050405020304" pitchFamily="18" charset="0"/>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CH" altLang="de-DE" smtClean="0"/>
          </a:p>
        </p:txBody>
      </p:sp>
    </p:spTree>
    <p:extLst>
      <p:ext uri="{BB962C8B-B14F-4D97-AF65-F5344CB8AC3E}">
        <p14:creationId xmlns:p14="http://schemas.microsoft.com/office/powerpoint/2010/main" val="20347119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93F623B0-6FA8-4AAC-A198-8513AE6E39AB}" type="slidenum">
              <a:rPr lang="de-DE" altLang="de-DE" sz="1200" b="0">
                <a:latin typeface="Times New Roman" panose="02020603050405020304" pitchFamily="18" charset="0"/>
              </a:rPr>
              <a:pPr/>
              <a:t>25</a:t>
            </a:fld>
            <a:endParaRPr lang="de-DE" altLang="de-DE" sz="1200" b="0">
              <a:latin typeface="Times New Roman" panose="02020603050405020304" pitchFamily="18" charset="0"/>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CH" altLang="de-DE" smtClean="0"/>
          </a:p>
        </p:txBody>
      </p:sp>
    </p:spTree>
    <p:extLst>
      <p:ext uri="{BB962C8B-B14F-4D97-AF65-F5344CB8AC3E}">
        <p14:creationId xmlns:p14="http://schemas.microsoft.com/office/powerpoint/2010/main" val="937305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39EC312A-B880-470D-824B-8986E8B54DA9}" type="slidenum">
              <a:rPr lang="de-DE" altLang="de-DE" sz="1200" b="0">
                <a:latin typeface="Times New Roman" panose="02020603050405020304" pitchFamily="18" charset="0"/>
              </a:rPr>
              <a:pPr/>
              <a:t>26</a:t>
            </a:fld>
            <a:endParaRPr lang="de-DE" altLang="de-DE" sz="1200" b="0">
              <a:latin typeface="Times New Roman" panose="02020603050405020304" pitchFamily="18" charset="0"/>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CH" altLang="de-DE" smtClean="0"/>
          </a:p>
        </p:txBody>
      </p:sp>
    </p:spTree>
    <p:extLst>
      <p:ext uri="{BB962C8B-B14F-4D97-AF65-F5344CB8AC3E}">
        <p14:creationId xmlns:p14="http://schemas.microsoft.com/office/powerpoint/2010/main" val="40140816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2BD1078E-DA91-4612-B5A8-B8544914507B}" type="slidenum">
              <a:rPr lang="de-DE" altLang="de-DE" sz="1200" b="0">
                <a:latin typeface="Times New Roman" panose="02020603050405020304" pitchFamily="18" charset="0"/>
              </a:rPr>
              <a:pPr/>
              <a:t>3</a:t>
            </a:fld>
            <a:endParaRPr lang="de-DE" altLang="de-DE" sz="1200" b="0">
              <a:latin typeface="Times New Roman" panose="02020603050405020304" pitchFamily="18" charset="0"/>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de-DE" smtClean="0"/>
          </a:p>
        </p:txBody>
      </p:sp>
    </p:spTree>
    <p:extLst>
      <p:ext uri="{BB962C8B-B14F-4D97-AF65-F5344CB8AC3E}">
        <p14:creationId xmlns:p14="http://schemas.microsoft.com/office/powerpoint/2010/main" val="35531157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21CFF801-1EA9-4906-B782-7182265308EE}" type="slidenum">
              <a:rPr lang="de-DE" altLang="de-DE" sz="1200" b="0">
                <a:latin typeface="Times New Roman" panose="02020603050405020304" pitchFamily="18" charset="0"/>
              </a:rPr>
              <a:pPr/>
              <a:t>27</a:t>
            </a:fld>
            <a:endParaRPr lang="de-DE" altLang="de-DE" sz="1200" b="0">
              <a:latin typeface="Times New Roman" panose="02020603050405020304" pitchFamily="18" charset="0"/>
            </a:endParaRPr>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CH" altLang="de-DE" smtClean="0"/>
          </a:p>
        </p:txBody>
      </p:sp>
    </p:spTree>
    <p:extLst>
      <p:ext uri="{BB962C8B-B14F-4D97-AF65-F5344CB8AC3E}">
        <p14:creationId xmlns:p14="http://schemas.microsoft.com/office/powerpoint/2010/main" val="29777168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E4FA5BC3-5619-4EB6-8BC4-7FC4957BDAD1}" type="slidenum">
              <a:rPr lang="de-DE" altLang="de-DE" sz="1200" b="0">
                <a:latin typeface="Times New Roman" panose="02020603050405020304" pitchFamily="18" charset="0"/>
              </a:rPr>
              <a:pPr/>
              <a:t>28</a:t>
            </a:fld>
            <a:endParaRPr lang="de-DE" altLang="de-DE" sz="1200" b="0">
              <a:latin typeface="Times New Roman" panose="02020603050405020304" pitchFamily="18" charset="0"/>
            </a:endParaRPr>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CH" altLang="de-DE" smtClean="0"/>
          </a:p>
        </p:txBody>
      </p:sp>
    </p:spTree>
    <p:extLst>
      <p:ext uri="{BB962C8B-B14F-4D97-AF65-F5344CB8AC3E}">
        <p14:creationId xmlns:p14="http://schemas.microsoft.com/office/powerpoint/2010/main" val="32363157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886E5282-AB14-428B-B23B-D49C512BE222}" type="slidenum">
              <a:rPr lang="de-DE" altLang="de-DE" sz="1200" b="0">
                <a:latin typeface="Times New Roman" panose="02020603050405020304" pitchFamily="18" charset="0"/>
              </a:rPr>
              <a:pPr/>
              <a:t>29</a:t>
            </a:fld>
            <a:endParaRPr lang="de-DE" altLang="de-DE" sz="1200" b="0">
              <a:latin typeface="Times New Roman" panose="02020603050405020304" pitchFamily="18" charset="0"/>
            </a:endParaRPr>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de-DE" smtClean="0"/>
          </a:p>
        </p:txBody>
      </p:sp>
    </p:spTree>
    <p:extLst>
      <p:ext uri="{BB962C8B-B14F-4D97-AF65-F5344CB8AC3E}">
        <p14:creationId xmlns:p14="http://schemas.microsoft.com/office/powerpoint/2010/main" val="41471748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6689B845-C1E7-470B-BE26-C2617EF8D545}" type="slidenum">
              <a:rPr lang="de-DE" altLang="de-DE" sz="1200" b="0">
                <a:latin typeface="Times New Roman" panose="02020603050405020304" pitchFamily="18" charset="0"/>
              </a:rPr>
              <a:pPr/>
              <a:t>30</a:t>
            </a:fld>
            <a:endParaRPr lang="de-DE" altLang="de-DE" sz="1200" b="0">
              <a:latin typeface="Times New Roman" panose="02020603050405020304" pitchFamily="18" charset="0"/>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de-DE" smtClean="0"/>
          </a:p>
        </p:txBody>
      </p:sp>
    </p:spTree>
    <p:extLst>
      <p:ext uri="{BB962C8B-B14F-4D97-AF65-F5344CB8AC3E}">
        <p14:creationId xmlns:p14="http://schemas.microsoft.com/office/powerpoint/2010/main" val="31621644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C01F8B9A-A65A-46B3-BDD9-286DBCE5B88B}" type="slidenum">
              <a:rPr lang="de-DE" altLang="de-DE" sz="1200" b="0">
                <a:latin typeface="Times New Roman" panose="02020603050405020304" pitchFamily="18" charset="0"/>
              </a:rPr>
              <a:pPr/>
              <a:t>31</a:t>
            </a:fld>
            <a:endParaRPr lang="de-DE" altLang="de-DE" sz="1200" b="0">
              <a:latin typeface="Times New Roman" panose="02020603050405020304" pitchFamily="18" charset="0"/>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CH" altLang="de-DE" smtClean="0"/>
          </a:p>
        </p:txBody>
      </p:sp>
    </p:spTree>
    <p:extLst>
      <p:ext uri="{BB962C8B-B14F-4D97-AF65-F5344CB8AC3E}">
        <p14:creationId xmlns:p14="http://schemas.microsoft.com/office/powerpoint/2010/main" val="19695911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24566676-4CA6-4BB5-9D89-772A8DBC78A7}" type="slidenum">
              <a:rPr lang="de-DE" altLang="de-DE" sz="1200" b="0">
                <a:latin typeface="Times New Roman" panose="02020603050405020304" pitchFamily="18" charset="0"/>
              </a:rPr>
              <a:pPr/>
              <a:t>32</a:t>
            </a:fld>
            <a:endParaRPr lang="de-DE" altLang="de-DE" sz="1200" b="0">
              <a:latin typeface="Times New Roman" panose="02020603050405020304" pitchFamily="18" charset="0"/>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CH" altLang="de-DE" smtClean="0"/>
          </a:p>
        </p:txBody>
      </p:sp>
    </p:spTree>
    <p:extLst>
      <p:ext uri="{BB962C8B-B14F-4D97-AF65-F5344CB8AC3E}">
        <p14:creationId xmlns:p14="http://schemas.microsoft.com/office/powerpoint/2010/main" val="9224633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9AB2DE74-7D6A-47BF-BA63-DC85D843A12C}" type="slidenum">
              <a:rPr lang="de-DE" altLang="de-DE" sz="1200" b="0">
                <a:latin typeface="Times New Roman" panose="02020603050405020304" pitchFamily="18" charset="0"/>
              </a:rPr>
              <a:pPr/>
              <a:t>33</a:t>
            </a:fld>
            <a:endParaRPr lang="de-DE" altLang="de-DE" sz="1200" b="0">
              <a:latin typeface="Times New Roman" panose="02020603050405020304" pitchFamily="18"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CH" altLang="de-DE" smtClean="0"/>
          </a:p>
        </p:txBody>
      </p:sp>
    </p:spTree>
    <p:extLst>
      <p:ext uri="{BB962C8B-B14F-4D97-AF65-F5344CB8AC3E}">
        <p14:creationId xmlns:p14="http://schemas.microsoft.com/office/powerpoint/2010/main" val="34833137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CF69A2C8-BD94-4AAB-89A9-9FBCA4AFC9F9}" type="slidenum">
              <a:rPr lang="de-DE" altLang="de-DE" sz="1200" b="0">
                <a:latin typeface="Times New Roman" panose="02020603050405020304" pitchFamily="18" charset="0"/>
              </a:rPr>
              <a:pPr/>
              <a:t>34</a:t>
            </a:fld>
            <a:endParaRPr lang="de-DE" altLang="de-DE" sz="1200" b="0">
              <a:latin typeface="Times New Roman" panose="02020603050405020304" pitchFamily="18" charset="0"/>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CH" altLang="de-DE" smtClean="0"/>
          </a:p>
        </p:txBody>
      </p:sp>
    </p:spTree>
    <p:extLst>
      <p:ext uri="{BB962C8B-B14F-4D97-AF65-F5344CB8AC3E}">
        <p14:creationId xmlns:p14="http://schemas.microsoft.com/office/powerpoint/2010/main" val="41733426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CB21B8D9-D621-42D6-92CD-E01755B5FF13}" type="slidenum">
              <a:rPr lang="de-DE" altLang="de-DE" sz="1200" b="0">
                <a:latin typeface="Times New Roman" panose="02020603050405020304" pitchFamily="18" charset="0"/>
              </a:rPr>
              <a:pPr/>
              <a:t>35</a:t>
            </a:fld>
            <a:endParaRPr lang="de-DE" altLang="de-DE" sz="1200" b="0">
              <a:latin typeface="Times New Roman" panose="02020603050405020304" pitchFamily="18" charset="0"/>
            </a:endParaRPr>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CH" altLang="de-DE" smtClean="0"/>
          </a:p>
        </p:txBody>
      </p:sp>
    </p:spTree>
    <p:extLst>
      <p:ext uri="{BB962C8B-B14F-4D97-AF65-F5344CB8AC3E}">
        <p14:creationId xmlns:p14="http://schemas.microsoft.com/office/powerpoint/2010/main" val="31612155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C5B91E73-C1B1-447C-A1CE-79B016C7E13B}" type="slidenum">
              <a:rPr lang="de-DE" altLang="de-DE" sz="1200" b="0">
                <a:latin typeface="Times New Roman" panose="02020603050405020304" pitchFamily="18" charset="0"/>
              </a:rPr>
              <a:pPr/>
              <a:t>36</a:t>
            </a:fld>
            <a:endParaRPr lang="de-DE" altLang="de-DE" sz="1200" b="0">
              <a:latin typeface="Times New Roman" panose="02020603050405020304" pitchFamily="18" charset="0"/>
            </a:endParaRPr>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CH" altLang="de-DE" smtClean="0"/>
          </a:p>
        </p:txBody>
      </p:sp>
    </p:spTree>
    <p:extLst>
      <p:ext uri="{BB962C8B-B14F-4D97-AF65-F5344CB8AC3E}">
        <p14:creationId xmlns:p14="http://schemas.microsoft.com/office/powerpoint/2010/main" val="12429985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A4249EF8-701E-4B76-A13C-B6D105E8ED08}" type="slidenum">
              <a:rPr lang="de-DE" altLang="de-DE" sz="1200" b="0">
                <a:latin typeface="Times New Roman" panose="02020603050405020304" pitchFamily="18" charset="0"/>
              </a:rPr>
              <a:pPr/>
              <a:t>4</a:t>
            </a:fld>
            <a:endParaRPr lang="de-DE" altLang="de-DE" sz="1200" b="0">
              <a:latin typeface="Times New Roman" panose="02020603050405020304" pitchFamily="18" charset="0"/>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CH" altLang="de-DE" smtClean="0"/>
          </a:p>
        </p:txBody>
      </p:sp>
    </p:spTree>
    <p:extLst>
      <p:ext uri="{BB962C8B-B14F-4D97-AF65-F5344CB8AC3E}">
        <p14:creationId xmlns:p14="http://schemas.microsoft.com/office/powerpoint/2010/main" val="11816675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CBC0B890-ECF7-4592-8A2F-C26884FCA61B}" type="slidenum">
              <a:rPr lang="de-DE" altLang="de-DE" sz="1200" b="0">
                <a:latin typeface="Times New Roman" panose="02020603050405020304" pitchFamily="18" charset="0"/>
              </a:rPr>
              <a:pPr/>
              <a:t>37</a:t>
            </a:fld>
            <a:endParaRPr lang="de-DE" altLang="de-DE" sz="1200" b="0">
              <a:latin typeface="Times New Roman" panose="02020603050405020304" pitchFamily="18" charset="0"/>
            </a:endParaRPr>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CH" altLang="de-DE" smtClean="0"/>
          </a:p>
        </p:txBody>
      </p:sp>
    </p:spTree>
    <p:extLst>
      <p:ext uri="{BB962C8B-B14F-4D97-AF65-F5344CB8AC3E}">
        <p14:creationId xmlns:p14="http://schemas.microsoft.com/office/powerpoint/2010/main" val="32090352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C4F3F988-916C-404F-933E-5324C33ABE8C}" type="slidenum">
              <a:rPr lang="de-DE" altLang="de-DE" sz="1200" b="0">
                <a:latin typeface="Times New Roman" panose="02020603050405020304" pitchFamily="18" charset="0"/>
              </a:rPr>
              <a:pPr/>
              <a:t>38</a:t>
            </a:fld>
            <a:endParaRPr lang="de-DE" altLang="de-DE" sz="1200" b="0">
              <a:latin typeface="Times New Roman" panose="02020603050405020304" pitchFamily="18" charset="0"/>
            </a:endParaRPr>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CH" altLang="de-DE" smtClean="0"/>
          </a:p>
        </p:txBody>
      </p:sp>
    </p:spTree>
    <p:extLst>
      <p:ext uri="{BB962C8B-B14F-4D97-AF65-F5344CB8AC3E}">
        <p14:creationId xmlns:p14="http://schemas.microsoft.com/office/powerpoint/2010/main" val="45565543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479D76FD-EE66-4066-896F-8994B00A6C07}" type="slidenum">
              <a:rPr lang="de-DE" altLang="de-DE" sz="1200" b="0">
                <a:latin typeface="Times New Roman" panose="02020603050405020304" pitchFamily="18" charset="0"/>
              </a:rPr>
              <a:pPr/>
              <a:t>39</a:t>
            </a:fld>
            <a:endParaRPr lang="de-DE" altLang="de-DE" sz="1200" b="0">
              <a:latin typeface="Times New Roman" panose="02020603050405020304" pitchFamily="18" charset="0"/>
            </a:endParaRPr>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CH" altLang="de-DE" smtClean="0"/>
          </a:p>
        </p:txBody>
      </p:sp>
    </p:spTree>
    <p:extLst>
      <p:ext uri="{BB962C8B-B14F-4D97-AF65-F5344CB8AC3E}">
        <p14:creationId xmlns:p14="http://schemas.microsoft.com/office/powerpoint/2010/main" val="21391074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F5C56B84-F109-4252-9022-116E5D43D567}" type="slidenum">
              <a:rPr lang="de-DE" altLang="de-DE" sz="1200" b="0">
                <a:latin typeface="Times New Roman" panose="02020603050405020304" pitchFamily="18" charset="0"/>
              </a:rPr>
              <a:pPr/>
              <a:t>40</a:t>
            </a:fld>
            <a:endParaRPr lang="de-DE" altLang="de-DE" sz="1200" b="0">
              <a:latin typeface="Times New Roman" panose="02020603050405020304" pitchFamily="18" charset="0"/>
            </a:endParaRPr>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CH" altLang="de-DE" smtClean="0"/>
          </a:p>
        </p:txBody>
      </p:sp>
    </p:spTree>
    <p:extLst>
      <p:ext uri="{BB962C8B-B14F-4D97-AF65-F5344CB8AC3E}">
        <p14:creationId xmlns:p14="http://schemas.microsoft.com/office/powerpoint/2010/main" val="382890000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C955AEE4-EACC-4427-961D-FED2F587774B}" type="slidenum">
              <a:rPr lang="de-DE" altLang="de-DE" sz="1200" b="0">
                <a:latin typeface="Times New Roman" panose="02020603050405020304" pitchFamily="18" charset="0"/>
              </a:rPr>
              <a:pPr/>
              <a:t>41</a:t>
            </a:fld>
            <a:endParaRPr lang="de-DE" altLang="de-DE" sz="1200" b="0">
              <a:latin typeface="Times New Roman" panose="02020603050405020304" pitchFamily="18" charset="0"/>
            </a:endParaRPr>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de-DE" smtClean="0"/>
          </a:p>
        </p:txBody>
      </p:sp>
    </p:spTree>
    <p:extLst>
      <p:ext uri="{BB962C8B-B14F-4D97-AF65-F5344CB8AC3E}">
        <p14:creationId xmlns:p14="http://schemas.microsoft.com/office/powerpoint/2010/main" val="106705012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AE31759D-3C1A-4B21-92BA-A295978F33ED}" type="slidenum">
              <a:rPr lang="de-DE" altLang="de-DE" sz="1200" b="0">
                <a:latin typeface="Times New Roman" panose="02020603050405020304" pitchFamily="18" charset="0"/>
              </a:rPr>
              <a:pPr/>
              <a:t>42</a:t>
            </a:fld>
            <a:endParaRPr lang="de-DE" altLang="de-DE" sz="1200" b="0">
              <a:latin typeface="Times New Roman" panose="02020603050405020304" pitchFamily="18" charset="0"/>
            </a:endParaRPr>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de-DE" smtClean="0"/>
          </a:p>
        </p:txBody>
      </p:sp>
    </p:spTree>
    <p:extLst>
      <p:ext uri="{BB962C8B-B14F-4D97-AF65-F5344CB8AC3E}">
        <p14:creationId xmlns:p14="http://schemas.microsoft.com/office/powerpoint/2010/main" val="45832081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6B2CE2B7-C966-4012-91FB-AA959AF62AB6}" type="slidenum">
              <a:rPr lang="de-DE" altLang="de-DE" sz="1200" b="0">
                <a:latin typeface="Times New Roman" panose="02020603050405020304" pitchFamily="18" charset="0"/>
              </a:rPr>
              <a:pPr/>
              <a:t>43</a:t>
            </a:fld>
            <a:endParaRPr lang="de-DE" altLang="de-DE" sz="1200" b="0">
              <a:latin typeface="Times New Roman" panose="02020603050405020304" pitchFamily="18" charset="0"/>
            </a:endParaRPr>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CH" altLang="de-DE" smtClean="0"/>
          </a:p>
        </p:txBody>
      </p:sp>
    </p:spTree>
    <p:extLst>
      <p:ext uri="{BB962C8B-B14F-4D97-AF65-F5344CB8AC3E}">
        <p14:creationId xmlns:p14="http://schemas.microsoft.com/office/powerpoint/2010/main" val="383959531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A0BDCF3D-A67E-417B-82D7-C492044C4724}" type="slidenum">
              <a:rPr lang="de-DE" altLang="de-DE" sz="1200" b="0">
                <a:latin typeface="Times New Roman" panose="02020603050405020304" pitchFamily="18" charset="0"/>
              </a:rPr>
              <a:pPr/>
              <a:t>44</a:t>
            </a:fld>
            <a:endParaRPr lang="de-DE" altLang="de-DE" sz="1200" b="0">
              <a:latin typeface="Times New Roman" panose="02020603050405020304" pitchFamily="18" charset="0"/>
            </a:endParaRPr>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CH" altLang="de-DE" smtClean="0"/>
          </a:p>
        </p:txBody>
      </p:sp>
    </p:spTree>
    <p:extLst>
      <p:ext uri="{BB962C8B-B14F-4D97-AF65-F5344CB8AC3E}">
        <p14:creationId xmlns:p14="http://schemas.microsoft.com/office/powerpoint/2010/main" val="86656319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8A0DB25B-C373-417A-BEB1-0619BC92A9C0}" type="slidenum">
              <a:rPr lang="de-DE" altLang="de-DE" sz="1200" b="0">
                <a:latin typeface="Times New Roman" panose="02020603050405020304" pitchFamily="18" charset="0"/>
              </a:rPr>
              <a:pPr/>
              <a:t>45</a:t>
            </a:fld>
            <a:endParaRPr lang="de-DE" altLang="de-DE" sz="1200" b="0">
              <a:latin typeface="Times New Roman" panose="02020603050405020304" pitchFamily="18" charset="0"/>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CH" altLang="de-DE" smtClean="0"/>
          </a:p>
        </p:txBody>
      </p:sp>
    </p:spTree>
    <p:extLst>
      <p:ext uri="{BB962C8B-B14F-4D97-AF65-F5344CB8AC3E}">
        <p14:creationId xmlns:p14="http://schemas.microsoft.com/office/powerpoint/2010/main" val="374315336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B992165A-9FF4-4A77-93A9-DD744F1F28BC}" type="slidenum">
              <a:rPr lang="de-DE" altLang="de-DE" sz="1200" b="0">
                <a:latin typeface="Times New Roman" panose="02020603050405020304" pitchFamily="18" charset="0"/>
              </a:rPr>
              <a:pPr/>
              <a:t>46</a:t>
            </a:fld>
            <a:endParaRPr lang="de-DE" altLang="de-DE" sz="1200" b="0">
              <a:latin typeface="Times New Roman" panose="02020603050405020304" pitchFamily="18" charset="0"/>
            </a:endParaRPr>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CH" altLang="de-DE" smtClean="0"/>
          </a:p>
        </p:txBody>
      </p:sp>
    </p:spTree>
    <p:extLst>
      <p:ext uri="{BB962C8B-B14F-4D97-AF65-F5344CB8AC3E}">
        <p14:creationId xmlns:p14="http://schemas.microsoft.com/office/powerpoint/2010/main" val="17822900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56662282-56BB-4F5A-A570-18411B18A103}" type="slidenum">
              <a:rPr lang="de-DE" altLang="de-DE" sz="1200" b="0">
                <a:latin typeface="Times New Roman" panose="02020603050405020304" pitchFamily="18" charset="0"/>
              </a:rPr>
              <a:pPr/>
              <a:t>5</a:t>
            </a:fld>
            <a:endParaRPr lang="de-DE" altLang="de-DE" sz="1200" b="0">
              <a:latin typeface="Times New Roman" panose="02020603050405020304" pitchFamily="18" charset="0"/>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CH" altLang="de-DE" smtClean="0"/>
          </a:p>
        </p:txBody>
      </p:sp>
    </p:spTree>
    <p:extLst>
      <p:ext uri="{BB962C8B-B14F-4D97-AF65-F5344CB8AC3E}">
        <p14:creationId xmlns:p14="http://schemas.microsoft.com/office/powerpoint/2010/main" val="45261881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F710B785-DFA1-4D10-8B3B-DAB744E4158E}" type="slidenum">
              <a:rPr lang="de-DE" altLang="de-DE" sz="1200" b="0">
                <a:latin typeface="Times New Roman" panose="02020603050405020304" pitchFamily="18" charset="0"/>
              </a:rPr>
              <a:pPr/>
              <a:t>47</a:t>
            </a:fld>
            <a:endParaRPr lang="de-DE" altLang="de-DE" sz="1200" b="0">
              <a:latin typeface="Times New Roman" panose="02020603050405020304" pitchFamily="18" charset="0"/>
            </a:endParaRPr>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CH" altLang="de-DE" smtClean="0"/>
          </a:p>
        </p:txBody>
      </p:sp>
    </p:spTree>
    <p:extLst>
      <p:ext uri="{BB962C8B-B14F-4D97-AF65-F5344CB8AC3E}">
        <p14:creationId xmlns:p14="http://schemas.microsoft.com/office/powerpoint/2010/main" val="384435476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D0594281-7994-4B93-ABBA-9507301EB203}" type="slidenum">
              <a:rPr lang="de-DE" altLang="de-DE" sz="1200" b="0">
                <a:latin typeface="Times New Roman" panose="02020603050405020304" pitchFamily="18" charset="0"/>
              </a:rPr>
              <a:pPr/>
              <a:t>48</a:t>
            </a:fld>
            <a:endParaRPr lang="de-DE" altLang="de-DE" sz="1200" b="0">
              <a:latin typeface="Times New Roman" panose="02020603050405020304" pitchFamily="18" charset="0"/>
            </a:endParaRPr>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CH" altLang="de-DE" smtClean="0"/>
          </a:p>
        </p:txBody>
      </p:sp>
    </p:spTree>
    <p:extLst>
      <p:ext uri="{BB962C8B-B14F-4D97-AF65-F5344CB8AC3E}">
        <p14:creationId xmlns:p14="http://schemas.microsoft.com/office/powerpoint/2010/main" val="235188956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78814A5A-17A5-4861-B23C-EF2379E8CB6E}" type="slidenum">
              <a:rPr lang="de-DE" altLang="de-DE" sz="1200" b="0">
                <a:latin typeface="Times New Roman" panose="02020603050405020304" pitchFamily="18" charset="0"/>
              </a:rPr>
              <a:pPr/>
              <a:t>49</a:t>
            </a:fld>
            <a:endParaRPr lang="de-DE" altLang="de-DE" sz="1200" b="0">
              <a:latin typeface="Times New Roman" panose="02020603050405020304" pitchFamily="18" charset="0"/>
            </a:endParaRPr>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CH" altLang="de-DE" smtClean="0"/>
          </a:p>
        </p:txBody>
      </p:sp>
    </p:spTree>
    <p:extLst>
      <p:ext uri="{BB962C8B-B14F-4D97-AF65-F5344CB8AC3E}">
        <p14:creationId xmlns:p14="http://schemas.microsoft.com/office/powerpoint/2010/main" val="24377052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D51005FF-5CF9-4A34-9C8A-BF2DD86AE22E}" type="slidenum">
              <a:rPr lang="de-DE" altLang="de-DE" sz="1200" b="0">
                <a:latin typeface="Times New Roman" panose="02020603050405020304" pitchFamily="18" charset="0"/>
              </a:rPr>
              <a:pPr/>
              <a:t>50</a:t>
            </a:fld>
            <a:endParaRPr lang="de-DE" altLang="de-DE" sz="1200" b="0">
              <a:latin typeface="Times New Roman" panose="02020603050405020304" pitchFamily="18" charset="0"/>
            </a:endParaRPr>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CH" altLang="de-DE" smtClean="0"/>
          </a:p>
        </p:txBody>
      </p:sp>
    </p:spTree>
    <p:extLst>
      <p:ext uri="{BB962C8B-B14F-4D97-AF65-F5344CB8AC3E}">
        <p14:creationId xmlns:p14="http://schemas.microsoft.com/office/powerpoint/2010/main" val="99880856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8A92B5F6-83FE-41F8-B1EC-D996AE45BE0E}" type="slidenum">
              <a:rPr lang="de-DE" altLang="de-DE" sz="1200" b="0">
                <a:latin typeface="Times New Roman" panose="02020603050405020304" pitchFamily="18" charset="0"/>
              </a:rPr>
              <a:pPr/>
              <a:t>51</a:t>
            </a:fld>
            <a:endParaRPr lang="de-DE" altLang="de-DE" sz="1200" b="0">
              <a:latin typeface="Times New Roman" panose="02020603050405020304" pitchFamily="18" charset="0"/>
            </a:endParaRPr>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CH" altLang="de-DE" smtClean="0"/>
          </a:p>
        </p:txBody>
      </p:sp>
    </p:spTree>
    <p:extLst>
      <p:ext uri="{BB962C8B-B14F-4D97-AF65-F5344CB8AC3E}">
        <p14:creationId xmlns:p14="http://schemas.microsoft.com/office/powerpoint/2010/main" val="73191544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848F90F9-1D3F-4321-A293-1336DD4B99EE}" type="slidenum">
              <a:rPr lang="de-DE" altLang="de-DE" sz="1200" b="0">
                <a:latin typeface="Times New Roman" panose="02020603050405020304" pitchFamily="18" charset="0"/>
              </a:rPr>
              <a:pPr/>
              <a:t>52</a:t>
            </a:fld>
            <a:endParaRPr lang="de-DE" altLang="de-DE" sz="1200" b="0">
              <a:latin typeface="Times New Roman" panose="02020603050405020304" pitchFamily="18" charset="0"/>
            </a:endParaRPr>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CH" altLang="de-DE" smtClean="0"/>
          </a:p>
        </p:txBody>
      </p:sp>
    </p:spTree>
    <p:extLst>
      <p:ext uri="{BB962C8B-B14F-4D97-AF65-F5344CB8AC3E}">
        <p14:creationId xmlns:p14="http://schemas.microsoft.com/office/powerpoint/2010/main" val="39095617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A0202360-B72B-4B05-AEC1-ECB6E03231E6}" type="slidenum">
              <a:rPr lang="de-DE" altLang="de-DE" sz="1200" b="0">
                <a:latin typeface="Times New Roman" panose="02020603050405020304" pitchFamily="18" charset="0"/>
              </a:rPr>
              <a:pPr/>
              <a:t>53</a:t>
            </a:fld>
            <a:endParaRPr lang="de-DE" altLang="de-DE" sz="1200" b="0">
              <a:latin typeface="Times New Roman" panose="02020603050405020304" pitchFamily="18" charset="0"/>
            </a:endParaRPr>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CH" altLang="de-DE" smtClean="0"/>
          </a:p>
        </p:txBody>
      </p:sp>
    </p:spTree>
    <p:extLst>
      <p:ext uri="{BB962C8B-B14F-4D97-AF65-F5344CB8AC3E}">
        <p14:creationId xmlns:p14="http://schemas.microsoft.com/office/powerpoint/2010/main" val="277527901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1D7A48C6-68A2-4960-B89A-871A12E98C42}" type="slidenum">
              <a:rPr lang="de-DE" altLang="de-DE" sz="1200" b="0">
                <a:latin typeface="Times New Roman" panose="02020603050405020304" pitchFamily="18" charset="0"/>
              </a:rPr>
              <a:pPr/>
              <a:t>54</a:t>
            </a:fld>
            <a:endParaRPr lang="de-DE" altLang="de-DE" sz="1200" b="0">
              <a:latin typeface="Times New Roman" panose="02020603050405020304" pitchFamily="18" charset="0"/>
            </a:endParaRPr>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CH" altLang="de-DE" smtClean="0"/>
          </a:p>
        </p:txBody>
      </p:sp>
    </p:spTree>
    <p:extLst>
      <p:ext uri="{BB962C8B-B14F-4D97-AF65-F5344CB8AC3E}">
        <p14:creationId xmlns:p14="http://schemas.microsoft.com/office/powerpoint/2010/main" val="291973581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0E5E96E1-70ED-4210-8893-36C4DF333F1A}" type="slidenum">
              <a:rPr lang="de-DE" altLang="de-DE" sz="1200" b="0">
                <a:latin typeface="Times New Roman" panose="02020603050405020304" pitchFamily="18" charset="0"/>
              </a:rPr>
              <a:pPr/>
              <a:t>55</a:t>
            </a:fld>
            <a:endParaRPr lang="de-DE" altLang="de-DE" sz="1200" b="0">
              <a:latin typeface="Times New Roman" panose="02020603050405020304" pitchFamily="18" charset="0"/>
            </a:endParaRPr>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CH" altLang="de-DE" smtClean="0"/>
          </a:p>
        </p:txBody>
      </p:sp>
    </p:spTree>
    <p:extLst>
      <p:ext uri="{BB962C8B-B14F-4D97-AF65-F5344CB8AC3E}">
        <p14:creationId xmlns:p14="http://schemas.microsoft.com/office/powerpoint/2010/main" val="265566037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69402578-8F14-4BA9-8F09-4FC4E9439307}" type="slidenum">
              <a:rPr lang="de-DE" altLang="de-DE" sz="1200" b="0">
                <a:latin typeface="Times New Roman" panose="02020603050405020304" pitchFamily="18" charset="0"/>
              </a:rPr>
              <a:pPr/>
              <a:t>56</a:t>
            </a:fld>
            <a:endParaRPr lang="de-DE" altLang="de-DE" sz="1200" b="0">
              <a:latin typeface="Times New Roman" panose="02020603050405020304" pitchFamily="18" charset="0"/>
            </a:endParaRPr>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CH" altLang="de-DE" smtClean="0"/>
          </a:p>
        </p:txBody>
      </p:sp>
    </p:spTree>
    <p:extLst>
      <p:ext uri="{BB962C8B-B14F-4D97-AF65-F5344CB8AC3E}">
        <p14:creationId xmlns:p14="http://schemas.microsoft.com/office/powerpoint/2010/main" val="14505105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C7A3DCD7-3618-464D-96B0-8181D097D04E}" type="slidenum">
              <a:rPr lang="de-DE" altLang="de-DE" sz="1200" b="0">
                <a:latin typeface="Times New Roman" panose="02020603050405020304" pitchFamily="18" charset="0"/>
              </a:rPr>
              <a:pPr/>
              <a:t>6</a:t>
            </a:fld>
            <a:endParaRPr lang="de-DE" altLang="de-DE" sz="1200" b="0">
              <a:latin typeface="Times New Roman" panose="02020603050405020304" pitchFamily="18"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CH" altLang="de-DE" smtClean="0"/>
          </a:p>
        </p:txBody>
      </p:sp>
    </p:spTree>
    <p:extLst>
      <p:ext uri="{BB962C8B-B14F-4D97-AF65-F5344CB8AC3E}">
        <p14:creationId xmlns:p14="http://schemas.microsoft.com/office/powerpoint/2010/main" val="371788994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6C2C7AE7-6A7A-453E-9782-185883B97258}" type="slidenum">
              <a:rPr lang="de-DE" altLang="de-DE" sz="1200" b="0">
                <a:latin typeface="Times New Roman" panose="02020603050405020304" pitchFamily="18" charset="0"/>
              </a:rPr>
              <a:pPr/>
              <a:t>57</a:t>
            </a:fld>
            <a:endParaRPr lang="de-DE" altLang="de-DE" sz="1200" b="0">
              <a:latin typeface="Times New Roman" panose="02020603050405020304" pitchFamily="18" charset="0"/>
            </a:endParaRPr>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CH" altLang="de-DE" smtClean="0"/>
          </a:p>
        </p:txBody>
      </p:sp>
    </p:spTree>
    <p:extLst>
      <p:ext uri="{BB962C8B-B14F-4D97-AF65-F5344CB8AC3E}">
        <p14:creationId xmlns:p14="http://schemas.microsoft.com/office/powerpoint/2010/main" val="3028405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73F3266E-931D-435A-9131-E44D79B81EC9}" type="slidenum">
              <a:rPr lang="de-DE" altLang="de-DE" sz="1200" b="0">
                <a:latin typeface="Times New Roman" panose="02020603050405020304" pitchFamily="18" charset="0"/>
              </a:rPr>
              <a:pPr/>
              <a:t>7</a:t>
            </a:fld>
            <a:endParaRPr lang="de-DE" altLang="de-DE" sz="1200" b="0">
              <a:latin typeface="Times New Roman" panose="02020603050405020304" pitchFamily="18"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CH" altLang="de-DE" smtClean="0"/>
          </a:p>
        </p:txBody>
      </p:sp>
    </p:spTree>
    <p:extLst>
      <p:ext uri="{BB962C8B-B14F-4D97-AF65-F5344CB8AC3E}">
        <p14:creationId xmlns:p14="http://schemas.microsoft.com/office/powerpoint/2010/main" val="39327154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EE13B768-6C94-4C57-8E78-C5169F6F7375}" type="slidenum">
              <a:rPr lang="de-DE" altLang="de-DE" sz="1200" b="0">
                <a:latin typeface="Times New Roman" panose="02020603050405020304" pitchFamily="18" charset="0"/>
              </a:rPr>
              <a:pPr/>
              <a:t>8</a:t>
            </a:fld>
            <a:endParaRPr lang="de-DE" altLang="de-DE" sz="1200" b="0">
              <a:latin typeface="Times New Roman" panose="02020603050405020304" pitchFamily="18" charset="0"/>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CH" altLang="de-DE" smtClean="0"/>
          </a:p>
        </p:txBody>
      </p:sp>
    </p:spTree>
    <p:extLst>
      <p:ext uri="{BB962C8B-B14F-4D97-AF65-F5344CB8AC3E}">
        <p14:creationId xmlns:p14="http://schemas.microsoft.com/office/powerpoint/2010/main" val="24492342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92B0A884-972D-4D00-B28F-54127416BC20}" type="slidenum">
              <a:rPr lang="de-DE" altLang="de-DE" sz="1200" b="0">
                <a:latin typeface="Times New Roman" panose="02020603050405020304" pitchFamily="18" charset="0"/>
              </a:rPr>
              <a:pPr/>
              <a:t>9</a:t>
            </a:fld>
            <a:endParaRPr lang="de-DE" altLang="de-DE" sz="1200" b="0">
              <a:latin typeface="Times New Roman" panose="02020603050405020304" pitchFamily="18" charset="0"/>
            </a:endParaRPr>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CH" altLang="de-DE" smtClean="0"/>
          </a:p>
        </p:txBody>
      </p:sp>
    </p:spTree>
    <p:extLst>
      <p:ext uri="{BB962C8B-B14F-4D97-AF65-F5344CB8AC3E}">
        <p14:creationId xmlns:p14="http://schemas.microsoft.com/office/powerpoint/2010/main" val="22658496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41F9B3EC-EA40-4800-AC56-036DB85CAD0C}" type="slidenum">
              <a:rPr lang="de-DE" altLang="de-DE" sz="1200" b="0">
                <a:latin typeface="Times New Roman" panose="02020603050405020304" pitchFamily="18" charset="0"/>
              </a:rPr>
              <a:pPr/>
              <a:t>10</a:t>
            </a:fld>
            <a:endParaRPr lang="de-DE" altLang="de-DE" sz="1200" b="0">
              <a:latin typeface="Times New Roman" panose="02020603050405020304" pitchFamily="18" charset="0"/>
            </a:endParaRP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CH" altLang="de-DE" smtClean="0"/>
          </a:p>
        </p:txBody>
      </p:sp>
    </p:spTree>
    <p:extLst>
      <p:ext uri="{BB962C8B-B14F-4D97-AF65-F5344CB8AC3E}">
        <p14:creationId xmlns:p14="http://schemas.microsoft.com/office/powerpoint/2010/main" val="32210886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fld id="{D730D777-607B-4FA4-87F9-30C79A44C8E9}" type="slidenum">
              <a:rPr lang="de-DE" altLang="de-DE"/>
              <a:pPr/>
              <a:t>‹Nr.›</a:t>
            </a:fld>
            <a:endParaRPr lang="de-DE" altLang="de-DE"/>
          </a:p>
        </p:txBody>
      </p:sp>
    </p:spTree>
    <p:extLst>
      <p:ext uri="{BB962C8B-B14F-4D97-AF65-F5344CB8AC3E}">
        <p14:creationId xmlns:p14="http://schemas.microsoft.com/office/powerpoint/2010/main" val="40889898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fld id="{81B46CD6-7A9D-4915-9460-428F128BEE77}" type="slidenum">
              <a:rPr lang="de-DE" altLang="de-DE"/>
              <a:pPr/>
              <a:t>‹Nr.›</a:t>
            </a:fld>
            <a:endParaRPr lang="de-DE" altLang="de-DE"/>
          </a:p>
        </p:txBody>
      </p:sp>
    </p:spTree>
    <p:extLst>
      <p:ext uri="{BB962C8B-B14F-4D97-AF65-F5344CB8AC3E}">
        <p14:creationId xmlns:p14="http://schemas.microsoft.com/office/powerpoint/2010/main" val="42801745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15100" y="609600"/>
            <a:ext cx="1943100" cy="548640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685800" y="609600"/>
            <a:ext cx="5676900" cy="5486400"/>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fld id="{24516D31-48E3-4B60-BBB4-BDE2AC64C770}" type="slidenum">
              <a:rPr lang="de-DE" altLang="de-DE"/>
              <a:pPr/>
              <a:t>‹Nr.›</a:t>
            </a:fld>
            <a:endParaRPr lang="de-DE" altLang="de-DE"/>
          </a:p>
        </p:txBody>
      </p:sp>
    </p:spTree>
    <p:extLst>
      <p:ext uri="{BB962C8B-B14F-4D97-AF65-F5344CB8AC3E}">
        <p14:creationId xmlns:p14="http://schemas.microsoft.com/office/powerpoint/2010/main" val="27795082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685800" y="609600"/>
            <a:ext cx="7772400" cy="1143000"/>
          </a:xfrm>
        </p:spPr>
        <p:txBody>
          <a:bodyPr/>
          <a:lstStyle/>
          <a:p>
            <a:r>
              <a:rPr lang="de-DE" smtClean="0"/>
              <a:t>Titelmasterformat durch Klicken bearbeiten</a:t>
            </a:r>
            <a:endParaRPr lang="de-DE"/>
          </a:p>
        </p:txBody>
      </p:sp>
      <p:sp>
        <p:nvSpPr>
          <p:cNvPr id="3" name="Textplatzhalter 2"/>
          <p:cNvSpPr>
            <a:spLocks noGrp="1"/>
          </p:cNvSpPr>
          <p:nvPr>
            <p:ph type="body" sz="half" idx="1"/>
          </p:nvPr>
        </p:nvSpPr>
        <p:spPr>
          <a:xfrm>
            <a:off x="685800" y="1981200"/>
            <a:ext cx="3810000" cy="411480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981200"/>
            <a:ext cx="3810000" cy="411480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fld id="{B1BF6F8B-55F4-4DC1-A8E7-3E2B1BE4BC65}" type="slidenum">
              <a:rPr lang="de-DE" altLang="de-DE"/>
              <a:pPr/>
              <a:t>‹Nr.›</a:t>
            </a:fld>
            <a:endParaRPr lang="de-DE" altLang="de-DE"/>
          </a:p>
        </p:txBody>
      </p:sp>
    </p:spTree>
    <p:extLst>
      <p:ext uri="{BB962C8B-B14F-4D97-AF65-F5344CB8AC3E}">
        <p14:creationId xmlns:p14="http://schemas.microsoft.com/office/powerpoint/2010/main" val="32907168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el, Text und 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685800" y="609600"/>
            <a:ext cx="7772400" cy="1143000"/>
          </a:xfrm>
        </p:spPr>
        <p:txBody>
          <a:bodyPr/>
          <a:lstStyle/>
          <a:p>
            <a:r>
              <a:rPr lang="de-DE" smtClean="0"/>
              <a:t>Titelmasterformat durch Klicken bearbeiten</a:t>
            </a:r>
            <a:endParaRPr lang="de-DE"/>
          </a:p>
        </p:txBody>
      </p:sp>
      <p:sp>
        <p:nvSpPr>
          <p:cNvPr id="3" name="Textplatzhalter 2"/>
          <p:cNvSpPr>
            <a:spLocks noGrp="1"/>
          </p:cNvSpPr>
          <p:nvPr>
            <p:ph type="body" sz="half" idx="1"/>
          </p:nvPr>
        </p:nvSpPr>
        <p:spPr>
          <a:xfrm>
            <a:off x="685800" y="1981200"/>
            <a:ext cx="3810000" cy="411480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quarter" idx="2"/>
          </p:nvPr>
        </p:nvSpPr>
        <p:spPr>
          <a:xfrm>
            <a:off x="4648200" y="1981200"/>
            <a:ext cx="3810000" cy="198120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Inhaltsplatzhalter 4"/>
          <p:cNvSpPr>
            <a:spLocks noGrp="1"/>
          </p:cNvSpPr>
          <p:nvPr>
            <p:ph sz="quarter" idx="3"/>
          </p:nvPr>
        </p:nvSpPr>
        <p:spPr>
          <a:xfrm>
            <a:off x="4648200" y="4114800"/>
            <a:ext cx="3810000" cy="198120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Rectangle 4"/>
          <p:cNvSpPr>
            <a:spLocks noGrp="1" noChangeArrowheads="1"/>
          </p:cNvSpPr>
          <p:nvPr>
            <p:ph type="dt" sz="half" idx="10"/>
          </p:nvPr>
        </p:nvSpPr>
        <p:spPr>
          <a:ln/>
        </p:spPr>
        <p:txBody>
          <a:bodyPr/>
          <a:lstStyle>
            <a:lvl1pPr>
              <a:defRPr/>
            </a:lvl1pPr>
          </a:lstStyle>
          <a:p>
            <a:pPr>
              <a:defRPr/>
            </a:pPr>
            <a:endParaRPr lang="de-DE"/>
          </a:p>
        </p:txBody>
      </p:sp>
      <p:sp>
        <p:nvSpPr>
          <p:cNvPr id="7" name="Rectangle 5"/>
          <p:cNvSpPr>
            <a:spLocks noGrp="1" noChangeArrowheads="1"/>
          </p:cNvSpPr>
          <p:nvPr>
            <p:ph type="ftr" sz="quarter" idx="11"/>
          </p:nvPr>
        </p:nvSpPr>
        <p:spPr>
          <a:ln/>
        </p:spPr>
        <p:txBody>
          <a:bodyPr/>
          <a:lstStyle>
            <a:lvl1pPr>
              <a:defRPr/>
            </a:lvl1pPr>
          </a:lstStyle>
          <a:p>
            <a:pPr>
              <a:defRPr/>
            </a:pPr>
            <a:endParaRPr lang="de-DE"/>
          </a:p>
        </p:txBody>
      </p:sp>
      <p:sp>
        <p:nvSpPr>
          <p:cNvPr id="8" name="Rectangle 6"/>
          <p:cNvSpPr>
            <a:spLocks noGrp="1" noChangeArrowheads="1"/>
          </p:cNvSpPr>
          <p:nvPr>
            <p:ph type="sldNum" sz="quarter" idx="12"/>
          </p:nvPr>
        </p:nvSpPr>
        <p:spPr>
          <a:ln/>
        </p:spPr>
        <p:txBody>
          <a:bodyPr/>
          <a:lstStyle>
            <a:lvl1pPr>
              <a:defRPr/>
            </a:lvl1pPr>
          </a:lstStyle>
          <a:p>
            <a:fld id="{E33FC7B1-A0BA-4379-9998-239219F3C1E2}" type="slidenum">
              <a:rPr lang="de-DE" altLang="de-DE"/>
              <a:pPr/>
              <a:t>‹Nr.›</a:t>
            </a:fld>
            <a:endParaRPr lang="de-DE" altLang="de-DE"/>
          </a:p>
        </p:txBody>
      </p:sp>
    </p:spTree>
    <p:extLst>
      <p:ext uri="{BB962C8B-B14F-4D97-AF65-F5344CB8AC3E}">
        <p14:creationId xmlns:p14="http://schemas.microsoft.com/office/powerpoint/2010/main" val="40939814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AndTx" preserve="1">
  <p:cSld name="Titel, zwei Inhalte und Text">
    <p:spTree>
      <p:nvGrpSpPr>
        <p:cNvPr id="1" name=""/>
        <p:cNvGrpSpPr/>
        <p:nvPr/>
      </p:nvGrpSpPr>
      <p:grpSpPr>
        <a:xfrm>
          <a:off x="0" y="0"/>
          <a:ext cx="0" cy="0"/>
          <a:chOff x="0" y="0"/>
          <a:chExt cx="0" cy="0"/>
        </a:xfrm>
      </p:grpSpPr>
      <p:sp>
        <p:nvSpPr>
          <p:cNvPr id="2" name="Titel 1"/>
          <p:cNvSpPr>
            <a:spLocks noGrp="1"/>
          </p:cNvSpPr>
          <p:nvPr>
            <p:ph type="title"/>
          </p:nvPr>
        </p:nvSpPr>
        <p:spPr>
          <a:xfrm>
            <a:off x="685800" y="609600"/>
            <a:ext cx="7772400" cy="1143000"/>
          </a:xfrm>
        </p:spPr>
        <p:txBody>
          <a:bodyPr/>
          <a:lstStyle/>
          <a:p>
            <a:r>
              <a:rPr lang="de-DE" smtClean="0"/>
              <a:t>Titelmasterformat durch Klicken bearbeiten</a:t>
            </a:r>
            <a:endParaRPr lang="de-DE"/>
          </a:p>
        </p:txBody>
      </p:sp>
      <p:sp>
        <p:nvSpPr>
          <p:cNvPr id="3" name="Inhaltsplatzhalter 2"/>
          <p:cNvSpPr>
            <a:spLocks noGrp="1"/>
          </p:cNvSpPr>
          <p:nvPr>
            <p:ph sz="quarter" idx="1"/>
          </p:nvPr>
        </p:nvSpPr>
        <p:spPr>
          <a:xfrm>
            <a:off x="685800" y="1981200"/>
            <a:ext cx="3810000" cy="198120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quarter" idx="2"/>
          </p:nvPr>
        </p:nvSpPr>
        <p:spPr>
          <a:xfrm>
            <a:off x="685800" y="4114800"/>
            <a:ext cx="3810000" cy="198120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half" idx="3"/>
          </p:nvPr>
        </p:nvSpPr>
        <p:spPr>
          <a:xfrm>
            <a:off x="4648200" y="1981200"/>
            <a:ext cx="3810000" cy="411480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Rectangle 4"/>
          <p:cNvSpPr>
            <a:spLocks noGrp="1" noChangeArrowheads="1"/>
          </p:cNvSpPr>
          <p:nvPr>
            <p:ph type="dt" sz="half" idx="10"/>
          </p:nvPr>
        </p:nvSpPr>
        <p:spPr>
          <a:ln/>
        </p:spPr>
        <p:txBody>
          <a:bodyPr/>
          <a:lstStyle>
            <a:lvl1pPr>
              <a:defRPr/>
            </a:lvl1pPr>
          </a:lstStyle>
          <a:p>
            <a:pPr>
              <a:defRPr/>
            </a:pPr>
            <a:endParaRPr lang="de-DE"/>
          </a:p>
        </p:txBody>
      </p:sp>
      <p:sp>
        <p:nvSpPr>
          <p:cNvPr id="7" name="Rectangle 5"/>
          <p:cNvSpPr>
            <a:spLocks noGrp="1" noChangeArrowheads="1"/>
          </p:cNvSpPr>
          <p:nvPr>
            <p:ph type="ftr" sz="quarter" idx="11"/>
          </p:nvPr>
        </p:nvSpPr>
        <p:spPr>
          <a:ln/>
        </p:spPr>
        <p:txBody>
          <a:bodyPr/>
          <a:lstStyle>
            <a:lvl1pPr>
              <a:defRPr/>
            </a:lvl1pPr>
          </a:lstStyle>
          <a:p>
            <a:pPr>
              <a:defRPr/>
            </a:pPr>
            <a:endParaRPr lang="de-DE"/>
          </a:p>
        </p:txBody>
      </p:sp>
      <p:sp>
        <p:nvSpPr>
          <p:cNvPr id="8" name="Rectangle 6"/>
          <p:cNvSpPr>
            <a:spLocks noGrp="1" noChangeArrowheads="1"/>
          </p:cNvSpPr>
          <p:nvPr>
            <p:ph type="sldNum" sz="quarter" idx="12"/>
          </p:nvPr>
        </p:nvSpPr>
        <p:spPr>
          <a:ln/>
        </p:spPr>
        <p:txBody>
          <a:bodyPr/>
          <a:lstStyle>
            <a:lvl1pPr>
              <a:defRPr/>
            </a:lvl1pPr>
          </a:lstStyle>
          <a:p>
            <a:fld id="{86578A26-8005-4FBE-8203-3BD0C1AFDA74}" type="slidenum">
              <a:rPr lang="de-DE" altLang="de-DE"/>
              <a:pPr/>
              <a:t>‹Nr.›</a:t>
            </a:fld>
            <a:endParaRPr lang="de-DE" altLang="de-DE"/>
          </a:p>
        </p:txBody>
      </p:sp>
    </p:spTree>
    <p:extLst>
      <p:ext uri="{BB962C8B-B14F-4D97-AF65-F5344CB8AC3E}">
        <p14:creationId xmlns:p14="http://schemas.microsoft.com/office/powerpoint/2010/main" val="40852976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x" preserve="1">
  <p:cSld name="Titel, Inhalt und Text">
    <p:spTree>
      <p:nvGrpSpPr>
        <p:cNvPr id="1" name=""/>
        <p:cNvGrpSpPr/>
        <p:nvPr/>
      </p:nvGrpSpPr>
      <p:grpSpPr>
        <a:xfrm>
          <a:off x="0" y="0"/>
          <a:ext cx="0" cy="0"/>
          <a:chOff x="0" y="0"/>
          <a:chExt cx="0" cy="0"/>
        </a:xfrm>
      </p:grpSpPr>
      <p:sp>
        <p:nvSpPr>
          <p:cNvPr id="2" name="Titel 1"/>
          <p:cNvSpPr>
            <a:spLocks noGrp="1"/>
          </p:cNvSpPr>
          <p:nvPr>
            <p:ph type="title"/>
          </p:nvPr>
        </p:nvSpPr>
        <p:spPr>
          <a:xfrm>
            <a:off x="685800" y="609600"/>
            <a:ext cx="7772400" cy="1143000"/>
          </a:xfrm>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685800" y="1981200"/>
            <a:ext cx="3810000" cy="411480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648200" y="1981200"/>
            <a:ext cx="3810000" cy="411480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fld id="{519A4144-2F66-43B5-8DE1-FB76837E016B}" type="slidenum">
              <a:rPr lang="de-DE" altLang="de-DE"/>
              <a:pPr/>
              <a:t>‹Nr.›</a:t>
            </a:fld>
            <a:endParaRPr lang="de-DE" altLang="de-DE"/>
          </a:p>
        </p:txBody>
      </p:sp>
    </p:spTree>
    <p:extLst>
      <p:ext uri="{BB962C8B-B14F-4D97-AF65-F5344CB8AC3E}">
        <p14:creationId xmlns:p14="http://schemas.microsoft.com/office/powerpoint/2010/main" val="24290760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AndTwoObj">
  <p:cSld name="Titel, Inhalt und 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685800" y="609600"/>
            <a:ext cx="7772400" cy="1143000"/>
          </a:xfrm>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685800" y="1981200"/>
            <a:ext cx="3810000" cy="411480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quarter" idx="2"/>
          </p:nvPr>
        </p:nvSpPr>
        <p:spPr>
          <a:xfrm>
            <a:off x="4648200" y="1981200"/>
            <a:ext cx="3810000" cy="198120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Inhaltsplatzhalter 4"/>
          <p:cNvSpPr>
            <a:spLocks noGrp="1"/>
          </p:cNvSpPr>
          <p:nvPr>
            <p:ph sz="quarter" idx="3"/>
          </p:nvPr>
        </p:nvSpPr>
        <p:spPr>
          <a:xfrm>
            <a:off x="4648200" y="4114800"/>
            <a:ext cx="3810000" cy="198120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Rectangle 4"/>
          <p:cNvSpPr>
            <a:spLocks noGrp="1" noChangeArrowheads="1"/>
          </p:cNvSpPr>
          <p:nvPr>
            <p:ph type="dt" sz="half" idx="10"/>
          </p:nvPr>
        </p:nvSpPr>
        <p:spPr>
          <a:ln/>
        </p:spPr>
        <p:txBody>
          <a:bodyPr/>
          <a:lstStyle>
            <a:lvl1pPr>
              <a:defRPr/>
            </a:lvl1pPr>
          </a:lstStyle>
          <a:p>
            <a:pPr>
              <a:defRPr/>
            </a:pPr>
            <a:endParaRPr lang="de-DE"/>
          </a:p>
        </p:txBody>
      </p:sp>
      <p:sp>
        <p:nvSpPr>
          <p:cNvPr id="7" name="Rectangle 5"/>
          <p:cNvSpPr>
            <a:spLocks noGrp="1" noChangeArrowheads="1"/>
          </p:cNvSpPr>
          <p:nvPr>
            <p:ph type="ftr" sz="quarter" idx="11"/>
          </p:nvPr>
        </p:nvSpPr>
        <p:spPr>
          <a:ln/>
        </p:spPr>
        <p:txBody>
          <a:bodyPr/>
          <a:lstStyle>
            <a:lvl1pPr>
              <a:defRPr/>
            </a:lvl1pPr>
          </a:lstStyle>
          <a:p>
            <a:pPr>
              <a:defRPr/>
            </a:pPr>
            <a:endParaRPr lang="de-DE"/>
          </a:p>
        </p:txBody>
      </p:sp>
      <p:sp>
        <p:nvSpPr>
          <p:cNvPr id="8" name="Rectangle 6"/>
          <p:cNvSpPr>
            <a:spLocks noGrp="1" noChangeArrowheads="1"/>
          </p:cNvSpPr>
          <p:nvPr>
            <p:ph type="sldNum" sz="quarter" idx="12"/>
          </p:nvPr>
        </p:nvSpPr>
        <p:spPr>
          <a:ln/>
        </p:spPr>
        <p:txBody>
          <a:bodyPr/>
          <a:lstStyle>
            <a:lvl1pPr>
              <a:defRPr/>
            </a:lvl1pPr>
          </a:lstStyle>
          <a:p>
            <a:fld id="{4BBC4EB1-08F3-4092-9E9B-ED6CA86150F8}" type="slidenum">
              <a:rPr lang="de-DE" altLang="de-DE"/>
              <a:pPr/>
              <a:t>‹Nr.›</a:t>
            </a:fld>
            <a:endParaRPr lang="de-DE" altLang="de-DE"/>
          </a:p>
        </p:txBody>
      </p:sp>
    </p:spTree>
    <p:extLst>
      <p:ext uri="{BB962C8B-B14F-4D97-AF65-F5344CB8AC3E}">
        <p14:creationId xmlns:p14="http://schemas.microsoft.com/office/powerpoint/2010/main" val="3839802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fld id="{4A7A421E-42D9-45DC-93B1-670485CA7815}" type="slidenum">
              <a:rPr lang="de-DE" altLang="de-DE"/>
              <a:pPr/>
              <a:t>‹Nr.›</a:t>
            </a:fld>
            <a:endParaRPr lang="de-DE" altLang="de-DE"/>
          </a:p>
        </p:txBody>
      </p:sp>
    </p:spTree>
    <p:extLst>
      <p:ext uri="{BB962C8B-B14F-4D97-AF65-F5344CB8AC3E}">
        <p14:creationId xmlns:p14="http://schemas.microsoft.com/office/powerpoint/2010/main" val="35302321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fld id="{A59EE499-A669-414D-AD50-D5EDB8FA0736}" type="slidenum">
              <a:rPr lang="de-DE" altLang="de-DE"/>
              <a:pPr/>
              <a:t>‹Nr.›</a:t>
            </a:fld>
            <a:endParaRPr lang="de-DE" altLang="de-DE"/>
          </a:p>
        </p:txBody>
      </p:sp>
    </p:spTree>
    <p:extLst>
      <p:ext uri="{BB962C8B-B14F-4D97-AF65-F5344CB8AC3E}">
        <p14:creationId xmlns:p14="http://schemas.microsoft.com/office/powerpoint/2010/main" val="36241238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fld id="{96611C7E-EB65-489D-BEB8-C2DC7FD1D05B}" type="slidenum">
              <a:rPr lang="de-DE" altLang="de-DE"/>
              <a:pPr/>
              <a:t>‹Nr.›</a:t>
            </a:fld>
            <a:endParaRPr lang="de-DE" altLang="de-DE"/>
          </a:p>
        </p:txBody>
      </p:sp>
    </p:spTree>
    <p:extLst>
      <p:ext uri="{BB962C8B-B14F-4D97-AF65-F5344CB8AC3E}">
        <p14:creationId xmlns:p14="http://schemas.microsoft.com/office/powerpoint/2010/main" val="27952858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4"/>
          <p:cNvSpPr>
            <a:spLocks noGrp="1" noChangeArrowheads="1"/>
          </p:cNvSpPr>
          <p:nvPr>
            <p:ph type="dt" sz="half" idx="10"/>
          </p:nvPr>
        </p:nvSpPr>
        <p:spPr>
          <a:ln/>
        </p:spPr>
        <p:txBody>
          <a:bodyPr/>
          <a:lstStyle>
            <a:lvl1pPr>
              <a:defRPr/>
            </a:lvl1pPr>
          </a:lstStyle>
          <a:p>
            <a:pPr>
              <a:defRPr/>
            </a:pPr>
            <a:endParaRPr lang="de-DE"/>
          </a:p>
        </p:txBody>
      </p:sp>
      <p:sp>
        <p:nvSpPr>
          <p:cNvPr id="8" name="Rectangle 5"/>
          <p:cNvSpPr>
            <a:spLocks noGrp="1" noChangeArrowheads="1"/>
          </p:cNvSpPr>
          <p:nvPr>
            <p:ph type="ftr" sz="quarter" idx="11"/>
          </p:nvPr>
        </p:nvSpPr>
        <p:spPr>
          <a:ln/>
        </p:spPr>
        <p:txBody>
          <a:bodyPr/>
          <a:lstStyle>
            <a:lvl1pPr>
              <a:defRPr/>
            </a:lvl1pPr>
          </a:lstStyle>
          <a:p>
            <a:pPr>
              <a:defRPr/>
            </a:pPr>
            <a:endParaRPr lang="de-DE"/>
          </a:p>
        </p:txBody>
      </p:sp>
      <p:sp>
        <p:nvSpPr>
          <p:cNvPr id="9" name="Rectangle 6"/>
          <p:cNvSpPr>
            <a:spLocks noGrp="1" noChangeArrowheads="1"/>
          </p:cNvSpPr>
          <p:nvPr>
            <p:ph type="sldNum" sz="quarter" idx="12"/>
          </p:nvPr>
        </p:nvSpPr>
        <p:spPr>
          <a:ln/>
        </p:spPr>
        <p:txBody>
          <a:bodyPr/>
          <a:lstStyle>
            <a:lvl1pPr>
              <a:defRPr/>
            </a:lvl1pPr>
          </a:lstStyle>
          <a:p>
            <a:fld id="{6D18AC11-6167-4FC7-A5AF-2EE5F43191AE}" type="slidenum">
              <a:rPr lang="de-DE" altLang="de-DE"/>
              <a:pPr/>
              <a:t>‹Nr.›</a:t>
            </a:fld>
            <a:endParaRPr lang="de-DE" altLang="de-DE"/>
          </a:p>
        </p:txBody>
      </p:sp>
    </p:spTree>
    <p:extLst>
      <p:ext uri="{BB962C8B-B14F-4D97-AF65-F5344CB8AC3E}">
        <p14:creationId xmlns:p14="http://schemas.microsoft.com/office/powerpoint/2010/main" val="5994453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4"/>
          <p:cNvSpPr>
            <a:spLocks noGrp="1" noChangeArrowheads="1"/>
          </p:cNvSpPr>
          <p:nvPr>
            <p:ph type="dt" sz="half" idx="10"/>
          </p:nvPr>
        </p:nvSpPr>
        <p:spPr>
          <a:ln/>
        </p:spPr>
        <p:txBody>
          <a:bodyPr/>
          <a:lstStyle>
            <a:lvl1pPr>
              <a:defRPr/>
            </a:lvl1pPr>
          </a:lstStyle>
          <a:p>
            <a:pPr>
              <a:defRPr/>
            </a:pPr>
            <a:endParaRPr lang="de-DE"/>
          </a:p>
        </p:txBody>
      </p:sp>
      <p:sp>
        <p:nvSpPr>
          <p:cNvPr id="4" name="Rectangle 5"/>
          <p:cNvSpPr>
            <a:spLocks noGrp="1" noChangeArrowheads="1"/>
          </p:cNvSpPr>
          <p:nvPr>
            <p:ph type="ftr" sz="quarter" idx="11"/>
          </p:nvPr>
        </p:nvSpPr>
        <p:spPr>
          <a:ln/>
        </p:spPr>
        <p:txBody>
          <a:bodyPr/>
          <a:lstStyle>
            <a:lvl1pPr>
              <a:defRPr/>
            </a:lvl1pPr>
          </a:lstStyle>
          <a:p>
            <a:pPr>
              <a:defRPr/>
            </a:pPr>
            <a:endParaRPr lang="de-DE"/>
          </a:p>
        </p:txBody>
      </p:sp>
      <p:sp>
        <p:nvSpPr>
          <p:cNvPr id="5" name="Rectangle 6"/>
          <p:cNvSpPr>
            <a:spLocks noGrp="1" noChangeArrowheads="1"/>
          </p:cNvSpPr>
          <p:nvPr>
            <p:ph type="sldNum" sz="quarter" idx="12"/>
          </p:nvPr>
        </p:nvSpPr>
        <p:spPr>
          <a:ln/>
        </p:spPr>
        <p:txBody>
          <a:bodyPr/>
          <a:lstStyle>
            <a:lvl1pPr>
              <a:defRPr/>
            </a:lvl1pPr>
          </a:lstStyle>
          <a:p>
            <a:fld id="{BED9C476-1541-4AB6-B907-B0C7067F4681}" type="slidenum">
              <a:rPr lang="de-DE" altLang="de-DE"/>
              <a:pPr/>
              <a:t>‹Nr.›</a:t>
            </a:fld>
            <a:endParaRPr lang="de-DE" altLang="de-DE"/>
          </a:p>
        </p:txBody>
      </p:sp>
    </p:spTree>
    <p:extLst>
      <p:ext uri="{BB962C8B-B14F-4D97-AF65-F5344CB8AC3E}">
        <p14:creationId xmlns:p14="http://schemas.microsoft.com/office/powerpoint/2010/main" val="17139510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de-DE"/>
          </a:p>
        </p:txBody>
      </p:sp>
      <p:sp>
        <p:nvSpPr>
          <p:cNvPr id="3" name="Rectangle 5"/>
          <p:cNvSpPr>
            <a:spLocks noGrp="1" noChangeArrowheads="1"/>
          </p:cNvSpPr>
          <p:nvPr>
            <p:ph type="ftr" sz="quarter" idx="11"/>
          </p:nvPr>
        </p:nvSpPr>
        <p:spPr>
          <a:ln/>
        </p:spPr>
        <p:txBody>
          <a:bodyPr/>
          <a:lstStyle>
            <a:lvl1pPr>
              <a:defRPr/>
            </a:lvl1pPr>
          </a:lstStyle>
          <a:p>
            <a:pPr>
              <a:defRPr/>
            </a:pPr>
            <a:endParaRPr lang="de-DE"/>
          </a:p>
        </p:txBody>
      </p:sp>
      <p:sp>
        <p:nvSpPr>
          <p:cNvPr id="4" name="Rectangle 6"/>
          <p:cNvSpPr>
            <a:spLocks noGrp="1" noChangeArrowheads="1"/>
          </p:cNvSpPr>
          <p:nvPr>
            <p:ph type="sldNum" sz="quarter" idx="12"/>
          </p:nvPr>
        </p:nvSpPr>
        <p:spPr>
          <a:ln/>
        </p:spPr>
        <p:txBody>
          <a:bodyPr/>
          <a:lstStyle>
            <a:lvl1pPr>
              <a:defRPr/>
            </a:lvl1pPr>
          </a:lstStyle>
          <a:p>
            <a:fld id="{D3262797-6FA4-4C7A-82D3-797DE132BD25}" type="slidenum">
              <a:rPr lang="de-DE" altLang="de-DE"/>
              <a:pPr/>
              <a:t>‹Nr.›</a:t>
            </a:fld>
            <a:endParaRPr lang="de-DE" altLang="de-DE"/>
          </a:p>
        </p:txBody>
      </p:sp>
    </p:spTree>
    <p:extLst>
      <p:ext uri="{BB962C8B-B14F-4D97-AF65-F5344CB8AC3E}">
        <p14:creationId xmlns:p14="http://schemas.microsoft.com/office/powerpoint/2010/main" val="37974581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fld id="{B14B2EC2-6301-4097-B4CB-5CBEFD156386}" type="slidenum">
              <a:rPr lang="de-DE" altLang="de-DE"/>
              <a:pPr/>
              <a:t>‹Nr.›</a:t>
            </a:fld>
            <a:endParaRPr lang="de-DE" altLang="de-DE"/>
          </a:p>
        </p:txBody>
      </p:sp>
    </p:spTree>
    <p:extLst>
      <p:ext uri="{BB962C8B-B14F-4D97-AF65-F5344CB8AC3E}">
        <p14:creationId xmlns:p14="http://schemas.microsoft.com/office/powerpoint/2010/main" val="8604736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fld id="{DE7BBB89-60B8-4CFB-BE65-148A0F09E1A5}" type="slidenum">
              <a:rPr lang="de-DE" altLang="de-DE"/>
              <a:pPr/>
              <a:t>‹Nr.›</a:t>
            </a:fld>
            <a:endParaRPr lang="de-DE" altLang="de-DE"/>
          </a:p>
        </p:txBody>
      </p:sp>
    </p:spTree>
    <p:extLst>
      <p:ext uri="{BB962C8B-B14F-4D97-AF65-F5344CB8AC3E}">
        <p14:creationId xmlns:p14="http://schemas.microsoft.com/office/powerpoint/2010/main" val="37573717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BF00"/>
            </a:gs>
            <a:gs pos="5000">
              <a:srgbClr val="F27300"/>
            </a:gs>
            <a:gs pos="12500">
              <a:srgbClr val="8F0040"/>
            </a:gs>
            <a:gs pos="25000">
              <a:srgbClr val="400040"/>
            </a:gs>
            <a:gs pos="39999">
              <a:srgbClr val="000040"/>
            </a:gs>
            <a:gs pos="50000">
              <a:srgbClr val="000000"/>
            </a:gs>
            <a:gs pos="60001">
              <a:srgbClr val="000040"/>
            </a:gs>
            <a:gs pos="75000">
              <a:srgbClr val="400040"/>
            </a:gs>
            <a:gs pos="87500">
              <a:srgbClr val="8F0040"/>
            </a:gs>
            <a:gs pos="95000">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de-DE" smtClean="0"/>
              <a:t>Klicken Sie, um das Format des Titel-Masters zu bearbeiten.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smtClean="0"/>
              <a:t>Klicken Sie, um die Textformatierung des Masters zu bearbeiten.</a:t>
            </a:r>
          </a:p>
          <a:p>
            <a:pPr lvl="1"/>
            <a:r>
              <a:rPr lang="de-DE" altLang="de-DE" smtClean="0"/>
              <a:t>Zweite Ebene</a:t>
            </a:r>
          </a:p>
          <a:p>
            <a:pPr lvl="2"/>
            <a:r>
              <a:rPr lang="de-DE" altLang="de-DE" smtClean="0"/>
              <a:t>Dritte Ebene</a:t>
            </a:r>
          </a:p>
          <a:p>
            <a:pPr lvl="3"/>
            <a:r>
              <a:rPr lang="de-DE" altLang="de-DE" smtClean="0"/>
              <a:t>Vierte Ebene</a:t>
            </a:r>
          </a:p>
          <a:p>
            <a:pPr lvl="4"/>
            <a:r>
              <a:rPr lang="de-DE" altLang="de-DE" smtClean="0"/>
              <a:t>Fünfte Ebene</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atin typeface="+mn-lt"/>
              </a:defRPr>
            </a:lvl1pPr>
          </a:lstStyle>
          <a:p>
            <a:pPr>
              <a:defRPr/>
            </a:pPr>
            <a:endParaRPr lang="de-DE"/>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atin typeface="+mn-lt"/>
              </a:defRPr>
            </a:lvl1pPr>
          </a:lstStyle>
          <a:p>
            <a:pPr>
              <a:defRPr/>
            </a:pPr>
            <a:endParaRPr lang="de-DE"/>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atin typeface="Times New Roman" panose="02020603050405020304" pitchFamily="18" charset="0"/>
              </a:defRPr>
            </a:lvl1pPr>
          </a:lstStyle>
          <a:p>
            <a:fld id="{332178D9-F6A1-48F5-8693-315F9CF8EF39}" type="slidenum">
              <a:rPr lang="de-DE" altLang="de-DE"/>
              <a:pPr/>
              <a:t>‹Nr.›</a:t>
            </a:fld>
            <a:endParaRPr lang="de-DE" alt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rogerliebi.ch/"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file:///R:\PPT\Offenbarung.ppt"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file:///R:\PPT\Offenbarung.ppt"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file:///R:\PPT\Offenbarung.ppt"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file:///R:\PPT\Offenbarung.ppt"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file:///R:\PPT\Offenbarung.ppt"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upload.wikimedia.org/wikipedia/de/c/c6/Weintraube_01_KMJ.jpg" TargetMode="External"/><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hyperlink" Target="http://upload.wikimedia.org/wikipedia/de/c/c6/Weintraube_01_KMJ.jpg" TargetMode="External"/><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27.xml.rels><?xml version="1.0" encoding="UTF-8" standalone="yes"?>
<Relationships xmlns="http://schemas.openxmlformats.org/package/2006/relationships"><Relationship Id="rId3" Type="http://schemas.openxmlformats.org/officeDocument/2006/relationships/hyperlink" Target="http://upload.wikimedia.org/wikipedia/de/c/c6/Weintraube_01_KMJ.jpg" TargetMode="External"/><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2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1.xml"/><Relationship Id="rId1" Type="http://schemas.openxmlformats.org/officeDocument/2006/relationships/slideLayout" Target="../slideLayouts/slideLayout14.xml"/><Relationship Id="rId4" Type="http://schemas.openxmlformats.org/officeDocument/2006/relationships/image" Target="../media/image15.jpeg"/></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upload.wikimedia.org/wikipedia/commons/c/c9/Mount_Scopus_Jusmine.JPG" TargetMode="External"/><Relationship Id="rId2" Type="http://schemas.openxmlformats.org/officeDocument/2006/relationships/notesSlide" Target="../notesSlides/notesSlide33.xml"/><Relationship Id="rId1" Type="http://schemas.openxmlformats.org/officeDocument/2006/relationships/slideLayout" Target="../slideLayouts/slideLayout12.xml"/><Relationship Id="rId4" Type="http://schemas.openxmlformats.org/officeDocument/2006/relationships/image" Target="../media/image20.jpeg"/></Relationships>
</file>

<file path=ppt/slides/_rels/slide4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hyperlink" Target="http://upload.wikimedia.org/wikipedia/en/6/6f/Gulf_War_coalition_map2.PNG" TargetMode="External"/><Relationship Id="rId2" Type="http://schemas.openxmlformats.org/officeDocument/2006/relationships/notesSlide" Target="../notesSlides/notesSlide36.xml"/><Relationship Id="rId1" Type="http://schemas.openxmlformats.org/officeDocument/2006/relationships/slideLayout" Target="../slideLayouts/slideLayout12.xml"/><Relationship Id="rId4" Type="http://schemas.openxmlformats.org/officeDocument/2006/relationships/image" Target="../media/image21.jpeg"/></Relationships>
</file>

<file path=ppt/slides/_rels/slide4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hyperlink" Target="http://upload.wikimedia.org/wikipedia/en/6/6f/Gulf_War_coalition_map2.PNG"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4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0.xml"/><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6.xml"/><Relationship Id="rId1" Type="http://schemas.openxmlformats.org/officeDocument/2006/relationships/slideLayout" Target="../slideLayouts/slideLayout15.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upload.wikimedia.org/wikipedia/commons/1/1a/Three_crosses.jpg"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56.xml.rels><?xml version="1.0" encoding="UTF-8" standalone="yes"?>
<Relationships xmlns="http://schemas.openxmlformats.org/package/2006/relationships"><Relationship Id="rId3" Type="http://schemas.openxmlformats.org/officeDocument/2006/relationships/hyperlink" Target="http://upload.wikimedia.org/wikipedia/commons/1/1a/Three_crosses.jpg" TargetMode="External"/><Relationship Id="rId2" Type="http://schemas.openxmlformats.org/officeDocument/2006/relationships/notesSlide" Target="../notesSlides/notesSlide49.xml"/><Relationship Id="rId1" Type="http://schemas.openxmlformats.org/officeDocument/2006/relationships/slideLayout" Target="../slideLayouts/slideLayout12.xml"/><Relationship Id="rId4" Type="http://schemas.openxmlformats.org/officeDocument/2006/relationships/image" Target="../media/image29.jpe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hyperlink" Target="http://en.wikipedia.org/wiki/Wikipedia:Textof_the_GNU_Free_Documentation_License"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file:///R:\PPT\Offenbarung.ppt"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solidFill>
            <a:schemeClr val="accent1"/>
          </a:solidFill>
        </p:spPr>
        <p:txBody>
          <a:bodyPr/>
          <a:lstStyle/>
          <a:p>
            <a:pPr eaLnBrk="1" hangingPunct="1"/>
            <a:r>
              <a:rPr lang="de-DE" altLang="de-DE" sz="4000" smtClean="0"/>
              <a:t>Meine Homepage:</a:t>
            </a:r>
          </a:p>
        </p:txBody>
      </p:sp>
      <p:sp>
        <p:nvSpPr>
          <p:cNvPr id="2051" name="Rectangle 3"/>
          <p:cNvSpPr>
            <a:spLocks noGrp="1" noChangeArrowheads="1"/>
          </p:cNvSpPr>
          <p:nvPr>
            <p:ph type="body" idx="1"/>
          </p:nvPr>
        </p:nvSpPr>
        <p:spPr>
          <a:xfrm>
            <a:off x="428625" y="1916113"/>
            <a:ext cx="8302625" cy="4941887"/>
          </a:xfrm>
        </p:spPr>
        <p:txBody>
          <a:bodyPr/>
          <a:lstStyle/>
          <a:p>
            <a:pPr algn="ctr" eaLnBrk="1" hangingPunct="1"/>
            <a:r>
              <a:rPr lang="de-DE" altLang="de-DE" b="1" smtClean="0">
                <a:solidFill>
                  <a:srgbClr val="FF3300"/>
                </a:solidFill>
                <a:latin typeface="Arial" panose="020B0604020202020204" pitchFamily="34" charset="0"/>
                <a:cs typeface="Arial" panose="020B0604020202020204" pitchFamily="34" charset="0"/>
              </a:rPr>
              <a:t>Herzlich willkommen!</a:t>
            </a:r>
          </a:p>
          <a:p>
            <a:pPr eaLnBrk="1" hangingPunct="1">
              <a:buFontTx/>
              <a:buNone/>
            </a:pPr>
            <a:endParaRPr lang="de-DE" altLang="de-DE" b="1" smtClean="0">
              <a:solidFill>
                <a:srgbClr val="FF3300"/>
              </a:solidFill>
              <a:latin typeface="Arial" panose="020B0604020202020204" pitchFamily="34" charset="0"/>
              <a:cs typeface="Arial" panose="020B0604020202020204" pitchFamily="34" charset="0"/>
            </a:endParaRPr>
          </a:p>
          <a:p>
            <a:pPr algn="ctr" eaLnBrk="1" hangingPunct="1">
              <a:buFontTx/>
              <a:buNone/>
            </a:pPr>
            <a:r>
              <a:rPr lang="de-DE" altLang="de-DE" b="1" smtClean="0">
                <a:solidFill>
                  <a:srgbClr val="FF3300"/>
                </a:solidFill>
                <a:latin typeface="Arial" panose="020B0604020202020204" pitchFamily="34" charset="0"/>
                <a:cs typeface="Arial" panose="020B0604020202020204" pitchFamily="34" charset="0"/>
                <a:hlinkClick r:id="rId2"/>
              </a:rPr>
              <a:t>www.rogerliebi.ch</a:t>
            </a:r>
            <a:endParaRPr lang="de-DE" altLang="de-DE" b="1" smtClean="0">
              <a:solidFill>
                <a:srgbClr val="FF3300"/>
              </a:solidFill>
              <a:latin typeface="Arial" panose="020B0604020202020204" pitchFamily="34" charset="0"/>
              <a:cs typeface="Arial" panose="020B0604020202020204" pitchFamily="34" charset="0"/>
            </a:endParaRPr>
          </a:p>
          <a:p>
            <a:pPr eaLnBrk="1" hangingPunct="1">
              <a:buFontTx/>
              <a:buNone/>
            </a:pPr>
            <a:endParaRPr lang="de-DE" altLang="de-DE" b="1" smtClean="0">
              <a:solidFill>
                <a:srgbClr val="FF3300"/>
              </a:solidFill>
              <a:latin typeface="Arial" panose="020B0604020202020204" pitchFamily="34" charset="0"/>
              <a:cs typeface="Arial" panose="020B0604020202020204" pitchFamily="34" charset="0"/>
            </a:endParaRPr>
          </a:p>
          <a:p>
            <a:pPr eaLnBrk="1" hangingPunct="1"/>
            <a:r>
              <a:rPr lang="de-DE" altLang="de-DE" b="1" smtClean="0">
                <a:solidFill>
                  <a:schemeClr val="bg1"/>
                </a:solidFill>
                <a:latin typeface="Arial" panose="020B0604020202020204" pitchFamily="34" charset="0"/>
                <a:cs typeface="Arial" panose="020B0604020202020204" pitchFamily="34" charset="0"/>
              </a:rPr>
              <a:t>Veranstaltungskalender</a:t>
            </a:r>
          </a:p>
          <a:p>
            <a:pPr eaLnBrk="1" hangingPunct="1"/>
            <a:r>
              <a:rPr lang="de-DE" altLang="de-DE" b="1" smtClean="0">
                <a:solidFill>
                  <a:schemeClr val="bg1"/>
                </a:solidFill>
                <a:latin typeface="Arial" panose="020B0604020202020204" pitchFamily="34" charset="0"/>
                <a:cs typeface="Arial" panose="020B0604020202020204" pitchFamily="34" charset="0"/>
              </a:rPr>
              <a:t>Mehr als 100 Skripte zum Gratis-Download</a:t>
            </a:r>
          </a:p>
          <a:p>
            <a:pPr eaLnBrk="1" hangingPunct="1"/>
            <a:r>
              <a:rPr lang="de-DE" altLang="de-DE" b="1" smtClean="0">
                <a:solidFill>
                  <a:schemeClr val="bg1"/>
                </a:solidFill>
                <a:latin typeface="Arial" panose="020B0604020202020204" pitchFamily="34" charset="0"/>
                <a:cs typeface="Arial" panose="020B0604020202020204" pitchFamily="34" charset="0"/>
              </a:rPr>
              <a:t>Shop: CDs, Bücher</a:t>
            </a:r>
          </a:p>
          <a:p>
            <a:pPr eaLnBrk="1" hangingPunct="1">
              <a:buFontTx/>
              <a:buNone/>
            </a:pPr>
            <a:endParaRPr lang="de-DE" altLang="de-DE" b="1"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12"/>
          <p:cNvSpPr txBox="1">
            <a:spLocks noChangeArrowheads="1"/>
          </p:cNvSpPr>
          <p:nvPr/>
        </p:nvSpPr>
        <p:spPr bwMode="auto">
          <a:xfrm>
            <a:off x="1908175" y="3357563"/>
            <a:ext cx="397986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fr-FR" altLang="de-DE">
                <a:solidFill>
                  <a:schemeClr val="bg1"/>
                </a:solidFill>
              </a:rPr>
              <a:t>Was soll die lange Zwischenzeit?</a:t>
            </a:r>
          </a:p>
        </p:txBody>
      </p:sp>
      <p:sp>
        <p:nvSpPr>
          <p:cNvPr id="11267" name="AutoShape 2">
            <a:hlinkClick r:id="rId3" action="ppaction://hlinkpres?slideindex=1&amp;slidetitle="/>
          </p:cNvPr>
          <p:cNvSpPr>
            <a:spLocks noChangeArrowheads="1"/>
          </p:cNvSpPr>
          <p:nvPr/>
        </p:nvSpPr>
        <p:spPr bwMode="auto">
          <a:xfrm>
            <a:off x="0" y="4724400"/>
            <a:ext cx="9144000" cy="1225550"/>
          </a:xfrm>
          <a:prstGeom prst="leftRightArrow">
            <a:avLst>
              <a:gd name="adj1" fmla="val 60833"/>
              <a:gd name="adj2" fmla="val 48187"/>
            </a:avLst>
          </a:prstGeom>
          <a:gradFill rotWithShape="0">
            <a:gsLst>
              <a:gs pos="0">
                <a:srgbClr val="660066"/>
              </a:gs>
              <a:gs pos="100000">
                <a:srgbClr val="FFFF00"/>
              </a:gs>
            </a:gsLst>
            <a:lin ang="5400000" scaled="1"/>
          </a:gradFill>
          <a:ln w="9525">
            <a:solidFill>
              <a:schemeClr val="tx1"/>
            </a:solidFill>
            <a:miter lim="800000"/>
            <a:headEnd/>
            <a:tailEnd/>
          </a:ln>
        </p:spPr>
        <p:txBody>
          <a:bodyPr wrap="none" anchor="ct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algn="ctr" eaLnBrk="1" hangingPunct="1"/>
            <a:endParaRPr lang="fr-FR" altLang="de-DE" sz="3600" b="0">
              <a:solidFill>
                <a:schemeClr val="bg1"/>
              </a:solidFill>
            </a:endParaRPr>
          </a:p>
        </p:txBody>
      </p:sp>
      <p:sp>
        <p:nvSpPr>
          <p:cNvPr id="11268" name="Line 3"/>
          <p:cNvSpPr>
            <a:spLocks noChangeShapeType="1"/>
          </p:cNvSpPr>
          <p:nvPr/>
        </p:nvSpPr>
        <p:spPr bwMode="auto">
          <a:xfrm>
            <a:off x="611188" y="3141663"/>
            <a:ext cx="0" cy="1727200"/>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de-CH"/>
          </a:p>
        </p:txBody>
      </p:sp>
      <p:sp>
        <p:nvSpPr>
          <p:cNvPr id="11269" name="Line 4"/>
          <p:cNvSpPr>
            <a:spLocks noChangeShapeType="1"/>
          </p:cNvSpPr>
          <p:nvPr/>
        </p:nvSpPr>
        <p:spPr bwMode="auto">
          <a:xfrm>
            <a:off x="6084888" y="3141663"/>
            <a:ext cx="0" cy="1801812"/>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de-CH"/>
          </a:p>
        </p:txBody>
      </p:sp>
      <p:sp>
        <p:nvSpPr>
          <p:cNvPr id="11270" name="Text Box 5"/>
          <p:cNvSpPr txBox="1">
            <a:spLocks noChangeArrowheads="1"/>
          </p:cNvSpPr>
          <p:nvPr/>
        </p:nvSpPr>
        <p:spPr bwMode="auto">
          <a:xfrm>
            <a:off x="0" y="2133600"/>
            <a:ext cx="40671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fr-FR" altLang="de-DE">
                <a:solidFill>
                  <a:schemeClr val="bg1"/>
                </a:solidFill>
              </a:rPr>
              <a:t>1. Kommen:</a:t>
            </a:r>
          </a:p>
          <a:p>
            <a:r>
              <a:rPr lang="fr-FR" altLang="de-DE">
                <a:solidFill>
                  <a:schemeClr val="bg1"/>
                </a:solidFill>
              </a:rPr>
              <a:t>Der leidende Messias</a:t>
            </a:r>
          </a:p>
        </p:txBody>
      </p:sp>
      <p:sp>
        <p:nvSpPr>
          <p:cNvPr id="11271" name="Text Box 6"/>
          <p:cNvSpPr txBox="1">
            <a:spLocks noChangeArrowheads="1"/>
          </p:cNvSpPr>
          <p:nvPr/>
        </p:nvSpPr>
        <p:spPr bwMode="auto">
          <a:xfrm>
            <a:off x="5219700" y="2133600"/>
            <a:ext cx="39243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fr-FR" altLang="de-DE">
                <a:solidFill>
                  <a:schemeClr val="bg1"/>
                </a:solidFill>
              </a:rPr>
              <a:t>2. Kommen:</a:t>
            </a:r>
          </a:p>
          <a:p>
            <a:r>
              <a:rPr lang="fr-FR" altLang="de-DE">
                <a:solidFill>
                  <a:schemeClr val="bg1"/>
                </a:solidFill>
              </a:rPr>
              <a:t>Der herrschende Messias</a:t>
            </a:r>
          </a:p>
        </p:txBody>
      </p:sp>
      <p:sp>
        <p:nvSpPr>
          <p:cNvPr id="11272" name="Rectangle 7"/>
          <p:cNvSpPr>
            <a:spLocks noGrp="1" noChangeArrowheads="1"/>
          </p:cNvSpPr>
          <p:nvPr>
            <p:ph type="title"/>
          </p:nvPr>
        </p:nvSpPr>
        <p:spPr>
          <a:xfrm>
            <a:off x="0" y="609600"/>
            <a:ext cx="9144000" cy="1143000"/>
          </a:xfrm>
        </p:spPr>
        <p:txBody>
          <a:bodyPr/>
          <a:lstStyle/>
          <a:p>
            <a:r>
              <a:rPr lang="de-DE" altLang="de-DE" sz="4000" b="1" smtClean="0">
                <a:solidFill>
                  <a:schemeClr val="bg1"/>
                </a:solidFill>
                <a:latin typeface="Arial" panose="020B0604020202020204" pitchFamily="34" charset="0"/>
              </a:rPr>
              <a:t>Die grosse Chance für die </a:t>
            </a:r>
            <a:br>
              <a:rPr lang="de-DE" altLang="de-DE" sz="4000" b="1" smtClean="0">
                <a:solidFill>
                  <a:schemeClr val="bg1"/>
                </a:solidFill>
                <a:latin typeface="Arial" panose="020B0604020202020204" pitchFamily="34" charset="0"/>
              </a:rPr>
            </a:br>
            <a:r>
              <a:rPr lang="de-DE" altLang="de-DE" sz="4000" b="1" smtClean="0">
                <a:solidFill>
                  <a:schemeClr val="bg1"/>
                </a:solidFill>
                <a:latin typeface="Arial" panose="020B0604020202020204" pitchFamily="34" charset="0"/>
              </a:rPr>
              <a:t>nicht-jüdischen Völker</a:t>
            </a:r>
          </a:p>
        </p:txBody>
      </p:sp>
      <p:sp>
        <p:nvSpPr>
          <p:cNvPr id="11273" name="AutoShape 8"/>
          <p:cNvSpPr>
            <a:spLocks noChangeArrowheads="1"/>
          </p:cNvSpPr>
          <p:nvPr/>
        </p:nvSpPr>
        <p:spPr bwMode="auto">
          <a:xfrm rot="-881367">
            <a:off x="755650" y="4660900"/>
            <a:ext cx="595313" cy="2197100"/>
          </a:xfrm>
          <a:prstGeom prst="curvedRightArrow">
            <a:avLst>
              <a:gd name="adj1" fmla="val 73813"/>
              <a:gd name="adj2" fmla="val 147627"/>
              <a:gd name="adj3" fmla="val 33333"/>
            </a:avLst>
          </a:prstGeom>
          <a:solidFill>
            <a:schemeClr val="accent1"/>
          </a:solidFill>
          <a:ln w="9525">
            <a:solidFill>
              <a:schemeClr val="tx1"/>
            </a:solidFill>
            <a:miter lim="800000"/>
            <a:headEnd/>
            <a:tailEnd/>
          </a:ln>
        </p:spPr>
        <p:txBody>
          <a:bodyPr wrap="none" anchor="ct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endParaRPr lang="de-DE" altLang="de-DE"/>
          </a:p>
        </p:txBody>
      </p:sp>
      <p:sp>
        <p:nvSpPr>
          <p:cNvPr id="345099" name="Text Box 11"/>
          <p:cNvSpPr txBox="1">
            <a:spLocks noChangeArrowheads="1"/>
          </p:cNvSpPr>
          <p:nvPr/>
        </p:nvSpPr>
        <p:spPr bwMode="auto">
          <a:xfrm>
            <a:off x="1331913" y="3141663"/>
            <a:ext cx="4392612" cy="184626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r>
              <a:rPr lang="de-DE" altLang="de-DE" sz="2300"/>
              <a:t>„Ja, er spricht: … ich habe dich auch zum Licht der Nationen gesetzt, um meine Rettung zu sein bis an das Ende der Erde.“ (Jes 49,6)</a:t>
            </a:r>
            <a:endParaRPr lang="fr-FR" altLang="de-DE" sz="2300" b="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45099"/>
                                        </p:tgtEl>
                                        <p:attrNameLst>
                                          <p:attrName>style.visibility</p:attrName>
                                        </p:attrNameLst>
                                      </p:cBhvr>
                                      <p:to>
                                        <p:strVal val="visible"/>
                                      </p:to>
                                    </p:set>
                                    <p:anim calcmode="lin" valueType="num">
                                      <p:cBhvr additive="base">
                                        <p:cTn id="7" dur="500" fill="hold"/>
                                        <p:tgtEl>
                                          <p:spTgt spid="345099"/>
                                        </p:tgtEl>
                                        <p:attrNameLst>
                                          <p:attrName>ppt_x</p:attrName>
                                        </p:attrNameLst>
                                      </p:cBhvr>
                                      <p:tavLst>
                                        <p:tav tm="0">
                                          <p:val>
                                            <p:strVal val="#ppt_x"/>
                                          </p:val>
                                        </p:tav>
                                        <p:tav tm="100000">
                                          <p:val>
                                            <p:strVal val="#ppt_x"/>
                                          </p:val>
                                        </p:tav>
                                      </p:tavLst>
                                    </p:anim>
                                    <p:anim calcmode="lin" valueType="num">
                                      <p:cBhvr additive="base">
                                        <p:cTn id="8" dur="500" fill="hold"/>
                                        <p:tgtEl>
                                          <p:spTgt spid="3450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509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AutoShape 2">
            <a:hlinkClick r:id="rId3" action="ppaction://hlinkpres?slideindex=1&amp;slidetitle="/>
          </p:cNvPr>
          <p:cNvSpPr>
            <a:spLocks noChangeArrowheads="1"/>
          </p:cNvSpPr>
          <p:nvPr/>
        </p:nvSpPr>
        <p:spPr bwMode="auto">
          <a:xfrm>
            <a:off x="0" y="4724400"/>
            <a:ext cx="9144000" cy="1225550"/>
          </a:xfrm>
          <a:prstGeom prst="leftRightArrow">
            <a:avLst>
              <a:gd name="adj1" fmla="val 60833"/>
              <a:gd name="adj2" fmla="val 48187"/>
            </a:avLst>
          </a:prstGeom>
          <a:gradFill rotWithShape="0">
            <a:gsLst>
              <a:gs pos="0">
                <a:srgbClr val="660066"/>
              </a:gs>
              <a:gs pos="100000">
                <a:srgbClr val="FFFF00"/>
              </a:gs>
            </a:gsLst>
            <a:lin ang="5400000" scaled="1"/>
          </a:gradFill>
          <a:ln w="9525">
            <a:solidFill>
              <a:schemeClr val="tx1"/>
            </a:solidFill>
            <a:miter lim="800000"/>
            <a:headEnd/>
            <a:tailEnd/>
          </a:ln>
        </p:spPr>
        <p:txBody>
          <a:bodyPr wrap="none" anchor="ct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algn="ctr" eaLnBrk="1" hangingPunct="1"/>
            <a:endParaRPr lang="fr-FR" altLang="de-DE" sz="3600" b="0">
              <a:solidFill>
                <a:schemeClr val="bg1"/>
              </a:solidFill>
            </a:endParaRPr>
          </a:p>
        </p:txBody>
      </p:sp>
      <p:sp>
        <p:nvSpPr>
          <p:cNvPr id="12291" name="Line 3"/>
          <p:cNvSpPr>
            <a:spLocks noChangeShapeType="1"/>
          </p:cNvSpPr>
          <p:nvPr/>
        </p:nvSpPr>
        <p:spPr bwMode="auto">
          <a:xfrm>
            <a:off x="611188" y="3141663"/>
            <a:ext cx="0" cy="1727200"/>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de-CH"/>
          </a:p>
        </p:txBody>
      </p:sp>
      <p:sp>
        <p:nvSpPr>
          <p:cNvPr id="12292" name="Line 4"/>
          <p:cNvSpPr>
            <a:spLocks noChangeShapeType="1"/>
          </p:cNvSpPr>
          <p:nvPr/>
        </p:nvSpPr>
        <p:spPr bwMode="auto">
          <a:xfrm>
            <a:off x="6084888" y="3141663"/>
            <a:ext cx="0" cy="1801812"/>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de-CH"/>
          </a:p>
        </p:txBody>
      </p:sp>
      <p:sp>
        <p:nvSpPr>
          <p:cNvPr id="12293" name="Text Box 5"/>
          <p:cNvSpPr txBox="1">
            <a:spLocks noChangeArrowheads="1"/>
          </p:cNvSpPr>
          <p:nvPr/>
        </p:nvSpPr>
        <p:spPr bwMode="auto">
          <a:xfrm>
            <a:off x="0" y="2133600"/>
            <a:ext cx="40671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fr-FR" altLang="de-DE">
                <a:solidFill>
                  <a:schemeClr val="bg1"/>
                </a:solidFill>
              </a:rPr>
              <a:t>1. Kommen:</a:t>
            </a:r>
          </a:p>
          <a:p>
            <a:r>
              <a:rPr lang="fr-FR" altLang="de-DE">
                <a:solidFill>
                  <a:schemeClr val="bg1"/>
                </a:solidFill>
              </a:rPr>
              <a:t>Der leidende Messias</a:t>
            </a:r>
          </a:p>
        </p:txBody>
      </p:sp>
      <p:sp>
        <p:nvSpPr>
          <p:cNvPr id="12294" name="Text Box 6"/>
          <p:cNvSpPr txBox="1">
            <a:spLocks noChangeArrowheads="1"/>
          </p:cNvSpPr>
          <p:nvPr/>
        </p:nvSpPr>
        <p:spPr bwMode="auto">
          <a:xfrm>
            <a:off x="5219700" y="2133600"/>
            <a:ext cx="39243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fr-FR" altLang="de-DE">
                <a:solidFill>
                  <a:schemeClr val="bg1"/>
                </a:solidFill>
              </a:rPr>
              <a:t>2. Kommen:</a:t>
            </a:r>
          </a:p>
          <a:p>
            <a:r>
              <a:rPr lang="fr-FR" altLang="de-DE">
                <a:solidFill>
                  <a:schemeClr val="bg1"/>
                </a:solidFill>
              </a:rPr>
              <a:t>Der herrschende Messias</a:t>
            </a:r>
          </a:p>
        </p:txBody>
      </p:sp>
      <p:sp>
        <p:nvSpPr>
          <p:cNvPr id="12295" name="Rectangle 7"/>
          <p:cNvSpPr>
            <a:spLocks noGrp="1" noChangeArrowheads="1"/>
          </p:cNvSpPr>
          <p:nvPr>
            <p:ph type="title"/>
          </p:nvPr>
        </p:nvSpPr>
        <p:spPr>
          <a:xfrm>
            <a:off x="0" y="609600"/>
            <a:ext cx="9144000" cy="1143000"/>
          </a:xfrm>
        </p:spPr>
        <p:txBody>
          <a:bodyPr/>
          <a:lstStyle/>
          <a:p>
            <a:r>
              <a:rPr lang="de-DE" altLang="de-DE" sz="4000" b="1" smtClean="0">
                <a:solidFill>
                  <a:schemeClr val="bg1"/>
                </a:solidFill>
                <a:latin typeface="Arial" panose="020B0604020202020204" pitchFamily="34" charset="0"/>
              </a:rPr>
              <a:t>Israel in der Zerstreuung</a:t>
            </a:r>
          </a:p>
        </p:txBody>
      </p:sp>
      <p:sp>
        <p:nvSpPr>
          <p:cNvPr id="12296" name="AutoShape 8"/>
          <p:cNvSpPr>
            <a:spLocks noChangeArrowheads="1"/>
          </p:cNvSpPr>
          <p:nvPr/>
        </p:nvSpPr>
        <p:spPr bwMode="auto">
          <a:xfrm rot="-881367">
            <a:off x="755650" y="4660900"/>
            <a:ext cx="595313" cy="2197100"/>
          </a:xfrm>
          <a:prstGeom prst="curvedRightArrow">
            <a:avLst>
              <a:gd name="adj1" fmla="val 73813"/>
              <a:gd name="adj2" fmla="val 147627"/>
              <a:gd name="adj3" fmla="val 33333"/>
            </a:avLst>
          </a:prstGeom>
          <a:solidFill>
            <a:schemeClr val="accent1"/>
          </a:solidFill>
          <a:ln w="9525">
            <a:solidFill>
              <a:schemeClr val="tx1"/>
            </a:solidFill>
            <a:miter lim="800000"/>
            <a:headEnd/>
            <a:tailEnd/>
          </a:ln>
        </p:spPr>
        <p:txBody>
          <a:bodyPr wrap="none" anchor="ct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endParaRPr lang="de-DE" altLang="de-DE"/>
          </a:p>
        </p:txBody>
      </p:sp>
      <p:sp>
        <p:nvSpPr>
          <p:cNvPr id="347145" name="Text Box 9"/>
          <p:cNvSpPr txBox="1">
            <a:spLocks noChangeArrowheads="1"/>
          </p:cNvSpPr>
          <p:nvPr/>
        </p:nvSpPr>
        <p:spPr bwMode="auto">
          <a:xfrm>
            <a:off x="1547813" y="3141663"/>
            <a:ext cx="4268787" cy="155257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r>
              <a:rPr lang="de-DE" altLang="de-DE"/>
              <a:t>Hos 3: „[4] Denn die Kinder Israel werden viele Tage ohne König bleiben und ohne Fürsten,...“</a:t>
            </a:r>
            <a:endParaRPr lang="fr-FR" altLang="de-DE" sz="23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47145"/>
                                        </p:tgtEl>
                                        <p:attrNameLst>
                                          <p:attrName>style.visibility</p:attrName>
                                        </p:attrNameLst>
                                      </p:cBhvr>
                                      <p:to>
                                        <p:strVal val="visible"/>
                                      </p:to>
                                    </p:set>
                                    <p:anim calcmode="lin" valueType="num">
                                      <p:cBhvr additive="base">
                                        <p:cTn id="7" dur="500" fill="hold"/>
                                        <p:tgtEl>
                                          <p:spTgt spid="347145"/>
                                        </p:tgtEl>
                                        <p:attrNameLst>
                                          <p:attrName>ppt_x</p:attrName>
                                        </p:attrNameLst>
                                      </p:cBhvr>
                                      <p:tavLst>
                                        <p:tav tm="0">
                                          <p:val>
                                            <p:strVal val="#ppt_x"/>
                                          </p:val>
                                        </p:tav>
                                        <p:tav tm="100000">
                                          <p:val>
                                            <p:strVal val="#ppt_x"/>
                                          </p:val>
                                        </p:tav>
                                      </p:tavLst>
                                    </p:anim>
                                    <p:anim calcmode="lin" valueType="num">
                                      <p:cBhvr additive="base">
                                        <p:cTn id="8" dur="500" fill="hold"/>
                                        <p:tgtEl>
                                          <p:spTgt spid="3471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714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AutoShape 2">
            <a:hlinkClick r:id="rId3" action="ppaction://hlinkpres?slideindex=1&amp;slidetitle="/>
          </p:cNvPr>
          <p:cNvSpPr>
            <a:spLocks noChangeArrowheads="1"/>
          </p:cNvSpPr>
          <p:nvPr/>
        </p:nvSpPr>
        <p:spPr bwMode="auto">
          <a:xfrm>
            <a:off x="0" y="4724400"/>
            <a:ext cx="9144000" cy="1225550"/>
          </a:xfrm>
          <a:prstGeom prst="leftRightArrow">
            <a:avLst>
              <a:gd name="adj1" fmla="val 60833"/>
              <a:gd name="adj2" fmla="val 48187"/>
            </a:avLst>
          </a:prstGeom>
          <a:gradFill rotWithShape="0">
            <a:gsLst>
              <a:gs pos="0">
                <a:srgbClr val="660066"/>
              </a:gs>
              <a:gs pos="100000">
                <a:srgbClr val="FFFF00"/>
              </a:gs>
            </a:gsLst>
            <a:lin ang="5400000" scaled="1"/>
          </a:gradFill>
          <a:ln w="9525">
            <a:solidFill>
              <a:schemeClr val="tx1"/>
            </a:solidFill>
            <a:miter lim="800000"/>
            <a:headEnd/>
            <a:tailEnd/>
          </a:ln>
        </p:spPr>
        <p:txBody>
          <a:bodyPr wrap="none" anchor="ct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algn="ctr" eaLnBrk="1" hangingPunct="1"/>
            <a:endParaRPr lang="fr-FR" altLang="de-DE" sz="3600" b="0">
              <a:solidFill>
                <a:schemeClr val="bg1"/>
              </a:solidFill>
            </a:endParaRPr>
          </a:p>
        </p:txBody>
      </p:sp>
      <p:sp>
        <p:nvSpPr>
          <p:cNvPr id="13315" name="Line 3"/>
          <p:cNvSpPr>
            <a:spLocks noChangeShapeType="1"/>
          </p:cNvSpPr>
          <p:nvPr/>
        </p:nvSpPr>
        <p:spPr bwMode="auto">
          <a:xfrm>
            <a:off x="611188" y="3141663"/>
            <a:ext cx="0" cy="1727200"/>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de-CH"/>
          </a:p>
        </p:txBody>
      </p:sp>
      <p:sp>
        <p:nvSpPr>
          <p:cNvPr id="13316" name="Line 4"/>
          <p:cNvSpPr>
            <a:spLocks noChangeShapeType="1"/>
          </p:cNvSpPr>
          <p:nvPr/>
        </p:nvSpPr>
        <p:spPr bwMode="auto">
          <a:xfrm>
            <a:off x="6084888" y="3141663"/>
            <a:ext cx="0" cy="1801812"/>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de-CH"/>
          </a:p>
        </p:txBody>
      </p:sp>
      <p:sp>
        <p:nvSpPr>
          <p:cNvPr id="13317" name="Text Box 5"/>
          <p:cNvSpPr txBox="1">
            <a:spLocks noChangeArrowheads="1"/>
          </p:cNvSpPr>
          <p:nvPr/>
        </p:nvSpPr>
        <p:spPr bwMode="auto">
          <a:xfrm>
            <a:off x="0" y="2133600"/>
            <a:ext cx="40671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fr-FR" altLang="de-DE">
                <a:solidFill>
                  <a:schemeClr val="bg1"/>
                </a:solidFill>
              </a:rPr>
              <a:t>1. Kommen: </a:t>
            </a:r>
          </a:p>
          <a:p>
            <a:r>
              <a:rPr lang="fr-FR" altLang="de-DE">
                <a:solidFill>
                  <a:schemeClr val="bg1"/>
                </a:solidFill>
              </a:rPr>
              <a:t>Der leidende Messias</a:t>
            </a:r>
          </a:p>
        </p:txBody>
      </p:sp>
      <p:sp>
        <p:nvSpPr>
          <p:cNvPr id="13318" name="Text Box 6"/>
          <p:cNvSpPr txBox="1">
            <a:spLocks noChangeArrowheads="1"/>
          </p:cNvSpPr>
          <p:nvPr/>
        </p:nvSpPr>
        <p:spPr bwMode="auto">
          <a:xfrm>
            <a:off x="5076825" y="2133600"/>
            <a:ext cx="40671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fr-FR" altLang="de-DE">
                <a:solidFill>
                  <a:schemeClr val="bg1"/>
                </a:solidFill>
              </a:rPr>
              <a:t>2. Kommen:</a:t>
            </a:r>
          </a:p>
          <a:p>
            <a:r>
              <a:rPr lang="fr-FR" altLang="de-DE">
                <a:solidFill>
                  <a:schemeClr val="bg1"/>
                </a:solidFill>
              </a:rPr>
              <a:t>Der herrschende Messias</a:t>
            </a:r>
          </a:p>
        </p:txBody>
      </p:sp>
      <p:sp>
        <p:nvSpPr>
          <p:cNvPr id="13319" name="Rectangle 7"/>
          <p:cNvSpPr>
            <a:spLocks noGrp="1" noChangeArrowheads="1"/>
          </p:cNvSpPr>
          <p:nvPr>
            <p:ph type="title"/>
          </p:nvPr>
        </p:nvSpPr>
        <p:spPr>
          <a:xfrm>
            <a:off x="0" y="609600"/>
            <a:ext cx="9144000" cy="1143000"/>
          </a:xfrm>
        </p:spPr>
        <p:txBody>
          <a:bodyPr/>
          <a:lstStyle/>
          <a:p>
            <a:r>
              <a:rPr lang="fr-FR" altLang="de-DE" sz="4000" b="1" smtClean="0">
                <a:solidFill>
                  <a:schemeClr val="bg1"/>
                </a:solidFill>
                <a:latin typeface="Arial" panose="020B0604020202020204" pitchFamily="34" charset="0"/>
              </a:rPr>
              <a:t>Die zwei Erscheinungen </a:t>
            </a:r>
            <a:br>
              <a:rPr lang="fr-FR" altLang="de-DE" sz="4000" b="1" smtClean="0">
                <a:solidFill>
                  <a:schemeClr val="bg1"/>
                </a:solidFill>
                <a:latin typeface="Arial" panose="020B0604020202020204" pitchFamily="34" charset="0"/>
              </a:rPr>
            </a:br>
            <a:r>
              <a:rPr lang="fr-FR" altLang="de-DE" sz="4000" b="1" smtClean="0">
                <a:solidFill>
                  <a:schemeClr val="bg1"/>
                </a:solidFill>
                <a:latin typeface="Arial" panose="020B0604020202020204" pitchFamily="34" charset="0"/>
              </a:rPr>
              <a:t>von Jesus Christus </a:t>
            </a:r>
          </a:p>
        </p:txBody>
      </p:sp>
      <p:sp>
        <p:nvSpPr>
          <p:cNvPr id="13320" name="AutoShape 8"/>
          <p:cNvSpPr>
            <a:spLocks noChangeArrowheads="1"/>
          </p:cNvSpPr>
          <p:nvPr/>
        </p:nvSpPr>
        <p:spPr bwMode="auto">
          <a:xfrm rot="-881367">
            <a:off x="755650" y="4660900"/>
            <a:ext cx="595313" cy="2197100"/>
          </a:xfrm>
          <a:prstGeom prst="curvedRightArrow">
            <a:avLst>
              <a:gd name="adj1" fmla="val 73813"/>
              <a:gd name="adj2" fmla="val 147627"/>
              <a:gd name="adj3" fmla="val 33333"/>
            </a:avLst>
          </a:prstGeom>
          <a:solidFill>
            <a:schemeClr val="accent1"/>
          </a:solidFill>
          <a:ln w="9525">
            <a:solidFill>
              <a:schemeClr val="tx1"/>
            </a:solidFill>
            <a:miter lim="800000"/>
            <a:headEnd/>
            <a:tailEnd/>
          </a:ln>
        </p:spPr>
        <p:txBody>
          <a:bodyPr wrap="none" anchor="ct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endParaRPr lang="de-DE" altLang="de-DE"/>
          </a:p>
        </p:txBody>
      </p:sp>
      <p:sp>
        <p:nvSpPr>
          <p:cNvPr id="13321" name="AutoShape 9"/>
          <p:cNvSpPr>
            <a:spLocks noChangeArrowheads="1"/>
          </p:cNvSpPr>
          <p:nvPr/>
        </p:nvSpPr>
        <p:spPr bwMode="auto">
          <a:xfrm rot="21300862" flipV="1">
            <a:off x="5508625" y="4581525"/>
            <a:ext cx="933450" cy="2089150"/>
          </a:xfrm>
          <a:prstGeom prst="curvedLeftArrow">
            <a:avLst>
              <a:gd name="adj1" fmla="val 44762"/>
              <a:gd name="adj2" fmla="val 89524"/>
              <a:gd name="adj3" fmla="val 33333"/>
            </a:avLst>
          </a:prstGeom>
          <a:solidFill>
            <a:schemeClr val="accent1"/>
          </a:solidFill>
          <a:ln w="9525">
            <a:solidFill>
              <a:schemeClr val="tx1"/>
            </a:solidFill>
            <a:miter lim="800000"/>
            <a:headEnd/>
            <a:tailEnd/>
          </a:ln>
        </p:spPr>
        <p:txBody>
          <a:bodyPr wrap="none" anchor="ct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endParaRPr lang="de-DE" altLang="de-DE"/>
          </a:p>
        </p:txBody>
      </p:sp>
      <p:sp>
        <p:nvSpPr>
          <p:cNvPr id="13322" name="Oval 11"/>
          <p:cNvSpPr>
            <a:spLocks noChangeArrowheads="1"/>
          </p:cNvSpPr>
          <p:nvPr/>
        </p:nvSpPr>
        <p:spPr bwMode="auto">
          <a:xfrm rot="-4857145">
            <a:off x="5003800" y="4292600"/>
            <a:ext cx="2016125" cy="2016125"/>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endParaRPr lang="de-DE" altLang="de-DE"/>
          </a:p>
        </p:txBody>
      </p:sp>
      <p:sp>
        <p:nvSpPr>
          <p:cNvPr id="130060" name="Text Box 12"/>
          <p:cNvSpPr txBox="1">
            <a:spLocks noChangeArrowheads="1"/>
          </p:cNvSpPr>
          <p:nvPr/>
        </p:nvSpPr>
        <p:spPr bwMode="auto">
          <a:xfrm>
            <a:off x="5127625" y="3808413"/>
            <a:ext cx="2095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de-DE" altLang="de-DE">
                <a:solidFill>
                  <a:srgbClr val="00FF00"/>
                </a:solidFill>
              </a:rPr>
              <a:t>„die Endzeit“</a:t>
            </a:r>
          </a:p>
        </p:txBody>
      </p:sp>
      <p:sp>
        <p:nvSpPr>
          <p:cNvPr id="130062" name="Text Box 14"/>
          <p:cNvSpPr txBox="1">
            <a:spLocks noChangeArrowheads="1"/>
          </p:cNvSpPr>
          <p:nvPr/>
        </p:nvSpPr>
        <p:spPr bwMode="auto">
          <a:xfrm>
            <a:off x="7308850" y="4221163"/>
            <a:ext cx="1473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de-DE" altLang="de-DE">
                <a:solidFill>
                  <a:srgbClr val="00FF00"/>
                </a:solidFill>
              </a:rPr>
              <a:t>seit 1882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4" fill="hold" grpId="0" nodeType="clickEffect">
                                  <p:stCondLst>
                                    <p:cond delay="0"/>
                                  </p:stCondLst>
                                  <p:childTnLst>
                                    <p:set>
                                      <p:cBhvr>
                                        <p:cTn id="6" dur="1" fill="hold">
                                          <p:stCondLst>
                                            <p:cond delay="0"/>
                                          </p:stCondLst>
                                        </p:cTn>
                                        <p:tgtEl>
                                          <p:spTgt spid="130060"/>
                                        </p:tgtEl>
                                        <p:attrNameLst>
                                          <p:attrName>style.visibility</p:attrName>
                                        </p:attrNameLst>
                                      </p:cBhvr>
                                      <p:to>
                                        <p:strVal val="visible"/>
                                      </p:to>
                                    </p:set>
                                    <p:anim calcmode="lin" valueType="num">
                                      <p:cBhvr additive="base">
                                        <p:cTn id="7" dur="5000" fill="hold"/>
                                        <p:tgtEl>
                                          <p:spTgt spid="130060"/>
                                        </p:tgtEl>
                                        <p:attrNameLst>
                                          <p:attrName>ppt_x</p:attrName>
                                        </p:attrNameLst>
                                      </p:cBhvr>
                                      <p:tavLst>
                                        <p:tav tm="0">
                                          <p:val>
                                            <p:strVal val="#ppt_x"/>
                                          </p:val>
                                        </p:tav>
                                        <p:tav tm="100000">
                                          <p:val>
                                            <p:strVal val="#ppt_x"/>
                                          </p:val>
                                        </p:tav>
                                      </p:tavLst>
                                    </p:anim>
                                    <p:anim calcmode="lin" valueType="num">
                                      <p:cBhvr additive="base">
                                        <p:cTn id="8" dur="5000" fill="hold"/>
                                        <p:tgtEl>
                                          <p:spTgt spid="13006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7" presetClass="entr" presetSubtype="4" fill="hold" grpId="0" nodeType="clickEffect">
                                  <p:stCondLst>
                                    <p:cond delay="0"/>
                                  </p:stCondLst>
                                  <p:childTnLst>
                                    <p:set>
                                      <p:cBhvr>
                                        <p:cTn id="12" dur="1" fill="hold">
                                          <p:stCondLst>
                                            <p:cond delay="0"/>
                                          </p:stCondLst>
                                        </p:cTn>
                                        <p:tgtEl>
                                          <p:spTgt spid="130062"/>
                                        </p:tgtEl>
                                        <p:attrNameLst>
                                          <p:attrName>style.visibility</p:attrName>
                                        </p:attrNameLst>
                                      </p:cBhvr>
                                      <p:to>
                                        <p:strVal val="visible"/>
                                      </p:to>
                                    </p:set>
                                    <p:anim calcmode="lin" valueType="num">
                                      <p:cBhvr additive="base">
                                        <p:cTn id="13" dur="5000" fill="hold"/>
                                        <p:tgtEl>
                                          <p:spTgt spid="130062"/>
                                        </p:tgtEl>
                                        <p:attrNameLst>
                                          <p:attrName>ppt_x</p:attrName>
                                        </p:attrNameLst>
                                      </p:cBhvr>
                                      <p:tavLst>
                                        <p:tav tm="0">
                                          <p:val>
                                            <p:strVal val="#ppt_x"/>
                                          </p:val>
                                        </p:tav>
                                        <p:tav tm="100000">
                                          <p:val>
                                            <p:strVal val="#ppt_x"/>
                                          </p:val>
                                        </p:tav>
                                      </p:tavLst>
                                    </p:anim>
                                    <p:anim calcmode="lin" valueType="num">
                                      <p:cBhvr additive="base">
                                        <p:cTn id="14" dur="5000" fill="hold"/>
                                        <p:tgtEl>
                                          <p:spTgt spid="1300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60" grpId="0"/>
      <p:bldP spid="13006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84213" y="188913"/>
            <a:ext cx="7772400" cy="1419225"/>
          </a:xfrm>
        </p:spPr>
        <p:txBody>
          <a:bodyPr/>
          <a:lstStyle/>
          <a:p>
            <a:r>
              <a:rPr lang="de-DE" altLang="de-DE" sz="4000" b="1" smtClean="0">
                <a:solidFill>
                  <a:schemeClr val="bg1"/>
                </a:solidFill>
                <a:latin typeface="Arial" panose="020B0604020202020204" pitchFamily="34" charset="0"/>
                <a:cs typeface="Arial" panose="020B0604020202020204" pitchFamily="34" charset="0"/>
              </a:rPr>
              <a:t>Endzeit: eine Periode von bereits 131 Jahren</a:t>
            </a:r>
          </a:p>
        </p:txBody>
      </p:sp>
      <p:sp>
        <p:nvSpPr>
          <p:cNvPr id="14339" name="AutoShape 3">
            <a:hlinkClick r:id="rId3" action="ppaction://hlinkpres?slideindex=1&amp;slidetitle="/>
          </p:cNvPr>
          <p:cNvSpPr>
            <a:spLocks noGrp="1" noChangeArrowheads="1"/>
          </p:cNvSpPr>
          <p:nvPr>
            <p:ph type="body" idx="1"/>
          </p:nvPr>
        </p:nvSpPr>
        <p:spPr>
          <a:xfrm>
            <a:off x="468313" y="3141663"/>
            <a:ext cx="8229600" cy="1512887"/>
          </a:xfrm>
          <a:prstGeom prst="leftRightArrow">
            <a:avLst>
              <a:gd name="adj1" fmla="val 60833"/>
              <a:gd name="adj2" fmla="val 35131"/>
            </a:avLst>
          </a:prstGeom>
          <a:gradFill rotWithShape="0">
            <a:gsLst>
              <a:gs pos="0">
                <a:srgbClr val="660066"/>
              </a:gs>
              <a:gs pos="100000">
                <a:srgbClr val="FFFF00"/>
              </a:gs>
            </a:gsLst>
            <a:lin ang="5400000" scaled="1"/>
          </a:gradFill>
          <a:ln>
            <a:solidFill>
              <a:schemeClr val="tx1"/>
            </a:solidFill>
            <a:miter lim="800000"/>
            <a:headEnd/>
            <a:tailEnd/>
          </a:ln>
        </p:spPr>
        <p:txBody>
          <a:bodyPr/>
          <a:lstStyle/>
          <a:p>
            <a:pPr algn="ctr">
              <a:spcBef>
                <a:spcPct val="0"/>
              </a:spcBef>
              <a:buFontTx/>
              <a:buNone/>
            </a:pPr>
            <a:r>
              <a:rPr lang="fr-FR" altLang="de-DE" smtClean="0">
                <a:solidFill>
                  <a:schemeClr val="bg1"/>
                </a:solidFill>
                <a:latin typeface="Arial" panose="020B0604020202020204" pitchFamily="34" charset="0"/>
                <a:cs typeface="Arial" panose="020B0604020202020204" pitchFamily="34" charset="0"/>
              </a:rPr>
              <a:t>Rückkehr der Juden ab 1882</a:t>
            </a:r>
          </a:p>
        </p:txBody>
      </p:sp>
      <p:sp>
        <p:nvSpPr>
          <p:cNvPr id="14340" name="AutoShape 4"/>
          <p:cNvSpPr>
            <a:spLocks noChangeArrowheads="1"/>
          </p:cNvSpPr>
          <p:nvPr/>
        </p:nvSpPr>
        <p:spPr bwMode="auto">
          <a:xfrm rot="21300862" flipV="1">
            <a:off x="1116013" y="3716338"/>
            <a:ext cx="1366837" cy="3024187"/>
          </a:xfrm>
          <a:prstGeom prst="curvedLeftArrow">
            <a:avLst>
              <a:gd name="adj1" fmla="val 44251"/>
              <a:gd name="adj2" fmla="val 88502"/>
              <a:gd name="adj3" fmla="val 33333"/>
            </a:avLst>
          </a:prstGeom>
          <a:solidFill>
            <a:schemeClr val="accent1"/>
          </a:solidFill>
          <a:ln w="9525">
            <a:solidFill>
              <a:schemeClr val="tx1"/>
            </a:solidFill>
            <a:miter lim="800000"/>
            <a:headEnd/>
            <a:tailEnd/>
          </a:ln>
        </p:spPr>
        <p:txBody>
          <a:bodyPr wrap="none" anchor="ct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endParaRPr lang="de-DE" altLang="de-DE"/>
          </a:p>
        </p:txBody>
      </p:sp>
      <p:sp>
        <p:nvSpPr>
          <p:cNvPr id="14341" name="Line 5"/>
          <p:cNvSpPr>
            <a:spLocks noChangeShapeType="1"/>
          </p:cNvSpPr>
          <p:nvPr/>
        </p:nvSpPr>
        <p:spPr bwMode="auto">
          <a:xfrm>
            <a:off x="8101013" y="1268413"/>
            <a:ext cx="0" cy="2089150"/>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de-CH"/>
          </a:p>
        </p:txBody>
      </p:sp>
      <p:sp>
        <p:nvSpPr>
          <p:cNvPr id="14342" name="Line 6"/>
          <p:cNvSpPr>
            <a:spLocks noChangeShapeType="1"/>
          </p:cNvSpPr>
          <p:nvPr/>
        </p:nvSpPr>
        <p:spPr bwMode="auto">
          <a:xfrm>
            <a:off x="1042988" y="2636838"/>
            <a:ext cx="0" cy="792162"/>
          </a:xfrm>
          <a:prstGeom prst="line">
            <a:avLst/>
          </a:prstGeom>
          <a:noFill/>
          <a:ln w="57150">
            <a:solidFill>
              <a:srgbClr val="00FF00"/>
            </a:solidFill>
            <a:round/>
            <a:headEnd/>
            <a:tailEnd/>
          </a:ln>
          <a:extLst>
            <a:ext uri="{909E8E84-426E-40DD-AFC4-6F175D3DCCD1}">
              <a14:hiddenFill xmlns:a14="http://schemas.microsoft.com/office/drawing/2010/main">
                <a:noFill/>
              </a14:hiddenFill>
            </a:ext>
          </a:extLst>
        </p:spPr>
        <p:txBody>
          <a:bodyPr/>
          <a:lstStyle/>
          <a:p>
            <a:endParaRPr lang="de-CH"/>
          </a:p>
        </p:txBody>
      </p:sp>
      <p:sp>
        <p:nvSpPr>
          <p:cNvPr id="14343" name="Line 7"/>
          <p:cNvSpPr>
            <a:spLocks noChangeShapeType="1"/>
          </p:cNvSpPr>
          <p:nvPr/>
        </p:nvSpPr>
        <p:spPr bwMode="auto">
          <a:xfrm>
            <a:off x="1835150" y="2636838"/>
            <a:ext cx="0" cy="792162"/>
          </a:xfrm>
          <a:prstGeom prst="line">
            <a:avLst/>
          </a:prstGeom>
          <a:noFill/>
          <a:ln w="57150">
            <a:solidFill>
              <a:srgbClr val="00FF00"/>
            </a:solidFill>
            <a:round/>
            <a:headEnd/>
            <a:tailEnd/>
          </a:ln>
          <a:extLst>
            <a:ext uri="{909E8E84-426E-40DD-AFC4-6F175D3DCCD1}">
              <a14:hiddenFill xmlns:a14="http://schemas.microsoft.com/office/drawing/2010/main">
                <a:noFill/>
              </a14:hiddenFill>
            </a:ext>
          </a:extLst>
        </p:spPr>
        <p:txBody>
          <a:bodyPr/>
          <a:lstStyle/>
          <a:p>
            <a:endParaRPr lang="de-CH"/>
          </a:p>
        </p:txBody>
      </p:sp>
      <p:sp>
        <p:nvSpPr>
          <p:cNvPr id="14344" name="Line 8"/>
          <p:cNvSpPr>
            <a:spLocks noChangeShapeType="1"/>
          </p:cNvSpPr>
          <p:nvPr/>
        </p:nvSpPr>
        <p:spPr bwMode="auto">
          <a:xfrm>
            <a:off x="3851275" y="2636838"/>
            <a:ext cx="0" cy="792162"/>
          </a:xfrm>
          <a:prstGeom prst="line">
            <a:avLst/>
          </a:prstGeom>
          <a:noFill/>
          <a:ln w="57150">
            <a:solidFill>
              <a:srgbClr val="00FF00"/>
            </a:solidFill>
            <a:round/>
            <a:headEnd/>
            <a:tailEnd/>
          </a:ln>
          <a:extLst>
            <a:ext uri="{909E8E84-426E-40DD-AFC4-6F175D3DCCD1}">
              <a14:hiddenFill xmlns:a14="http://schemas.microsoft.com/office/drawing/2010/main">
                <a:noFill/>
              </a14:hiddenFill>
            </a:ext>
          </a:extLst>
        </p:spPr>
        <p:txBody>
          <a:bodyPr/>
          <a:lstStyle/>
          <a:p>
            <a:endParaRPr lang="de-CH"/>
          </a:p>
        </p:txBody>
      </p:sp>
      <p:sp>
        <p:nvSpPr>
          <p:cNvPr id="14345" name="Line 9"/>
          <p:cNvSpPr>
            <a:spLocks noChangeShapeType="1"/>
          </p:cNvSpPr>
          <p:nvPr/>
        </p:nvSpPr>
        <p:spPr bwMode="auto">
          <a:xfrm>
            <a:off x="4140200" y="2636838"/>
            <a:ext cx="0" cy="792162"/>
          </a:xfrm>
          <a:prstGeom prst="line">
            <a:avLst/>
          </a:prstGeom>
          <a:noFill/>
          <a:ln w="57150">
            <a:solidFill>
              <a:srgbClr val="00FF00"/>
            </a:solidFill>
            <a:round/>
            <a:headEnd/>
            <a:tailEnd/>
          </a:ln>
          <a:extLst>
            <a:ext uri="{909E8E84-426E-40DD-AFC4-6F175D3DCCD1}">
              <a14:hiddenFill xmlns:a14="http://schemas.microsoft.com/office/drawing/2010/main">
                <a:noFill/>
              </a14:hiddenFill>
            </a:ext>
          </a:extLst>
        </p:spPr>
        <p:txBody>
          <a:bodyPr/>
          <a:lstStyle/>
          <a:p>
            <a:endParaRPr lang="de-CH"/>
          </a:p>
        </p:txBody>
      </p:sp>
      <p:sp>
        <p:nvSpPr>
          <p:cNvPr id="14346" name="Line 10"/>
          <p:cNvSpPr>
            <a:spLocks noChangeShapeType="1"/>
          </p:cNvSpPr>
          <p:nvPr/>
        </p:nvSpPr>
        <p:spPr bwMode="auto">
          <a:xfrm>
            <a:off x="5940425" y="2636838"/>
            <a:ext cx="0" cy="792162"/>
          </a:xfrm>
          <a:prstGeom prst="line">
            <a:avLst/>
          </a:prstGeom>
          <a:noFill/>
          <a:ln w="57150">
            <a:solidFill>
              <a:srgbClr val="00FF00"/>
            </a:solidFill>
            <a:round/>
            <a:headEnd/>
            <a:tailEnd/>
          </a:ln>
          <a:extLst>
            <a:ext uri="{909E8E84-426E-40DD-AFC4-6F175D3DCCD1}">
              <a14:hiddenFill xmlns:a14="http://schemas.microsoft.com/office/drawing/2010/main">
                <a:noFill/>
              </a14:hiddenFill>
            </a:ext>
          </a:extLst>
        </p:spPr>
        <p:txBody>
          <a:bodyPr/>
          <a:lstStyle/>
          <a:p>
            <a:endParaRPr lang="de-CH"/>
          </a:p>
        </p:txBody>
      </p:sp>
      <p:sp>
        <p:nvSpPr>
          <p:cNvPr id="14347" name="Line 11"/>
          <p:cNvSpPr>
            <a:spLocks noChangeShapeType="1"/>
          </p:cNvSpPr>
          <p:nvPr/>
        </p:nvSpPr>
        <p:spPr bwMode="auto">
          <a:xfrm>
            <a:off x="7019925" y="2636838"/>
            <a:ext cx="0" cy="792162"/>
          </a:xfrm>
          <a:prstGeom prst="line">
            <a:avLst/>
          </a:prstGeom>
          <a:noFill/>
          <a:ln w="57150">
            <a:solidFill>
              <a:srgbClr val="00FF00"/>
            </a:solidFill>
            <a:round/>
            <a:headEnd/>
            <a:tailEnd/>
          </a:ln>
          <a:extLst>
            <a:ext uri="{909E8E84-426E-40DD-AFC4-6F175D3DCCD1}">
              <a14:hiddenFill xmlns:a14="http://schemas.microsoft.com/office/drawing/2010/main">
                <a:noFill/>
              </a14:hiddenFill>
            </a:ext>
          </a:extLst>
        </p:spPr>
        <p:txBody>
          <a:bodyPr/>
          <a:lstStyle/>
          <a:p>
            <a:endParaRPr lang="de-CH"/>
          </a:p>
        </p:txBody>
      </p:sp>
      <p:sp>
        <p:nvSpPr>
          <p:cNvPr id="14348" name="Text Box 12"/>
          <p:cNvSpPr txBox="1">
            <a:spLocks noChangeArrowheads="1"/>
          </p:cNvSpPr>
          <p:nvPr/>
        </p:nvSpPr>
        <p:spPr bwMode="auto">
          <a:xfrm>
            <a:off x="447675" y="1687513"/>
            <a:ext cx="14287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r>
              <a:rPr lang="de-CH" altLang="de-DE" sz="4400" b="0">
                <a:solidFill>
                  <a:schemeClr val="bg1"/>
                </a:solidFill>
                <a:cs typeface="Arial" panose="020B0604020202020204" pitchFamily="34" charset="0"/>
              </a:rPr>
              <a:t>1882</a:t>
            </a:r>
            <a:endParaRPr lang="de-DE" altLang="de-DE" sz="4400" b="0">
              <a:solidFill>
                <a:schemeClr val="bg1"/>
              </a:solidFill>
              <a:cs typeface="Arial" panose="020B0604020202020204"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84213" y="188913"/>
            <a:ext cx="7772400" cy="1419225"/>
          </a:xfrm>
        </p:spPr>
        <p:txBody>
          <a:bodyPr/>
          <a:lstStyle/>
          <a:p>
            <a:r>
              <a:rPr lang="de-DE" altLang="de-DE" sz="4000" b="1" smtClean="0">
                <a:solidFill>
                  <a:schemeClr val="bg1"/>
                </a:solidFill>
                <a:latin typeface="Arial" panose="020B0604020202020204" pitchFamily="34" charset="0"/>
                <a:cs typeface="Arial" panose="020B0604020202020204" pitchFamily="34" charset="0"/>
              </a:rPr>
              <a:t>Endzeit: eine Periode von bereits 131 Jahren</a:t>
            </a:r>
          </a:p>
        </p:txBody>
      </p:sp>
      <p:sp>
        <p:nvSpPr>
          <p:cNvPr id="15363" name="AutoShape 3">
            <a:hlinkClick r:id="rId3" action="ppaction://hlinkpres?slideindex=1&amp;slidetitle="/>
          </p:cNvPr>
          <p:cNvSpPr>
            <a:spLocks noGrp="1" noChangeArrowheads="1"/>
          </p:cNvSpPr>
          <p:nvPr>
            <p:ph type="body" idx="1"/>
          </p:nvPr>
        </p:nvSpPr>
        <p:spPr>
          <a:xfrm>
            <a:off x="468313" y="3141663"/>
            <a:ext cx="8229600" cy="1512887"/>
          </a:xfrm>
          <a:prstGeom prst="leftRightArrow">
            <a:avLst>
              <a:gd name="adj1" fmla="val 60833"/>
              <a:gd name="adj2" fmla="val 35131"/>
            </a:avLst>
          </a:prstGeom>
          <a:gradFill rotWithShape="0">
            <a:gsLst>
              <a:gs pos="0">
                <a:srgbClr val="660066"/>
              </a:gs>
              <a:gs pos="100000">
                <a:srgbClr val="FFFF00"/>
              </a:gs>
            </a:gsLst>
            <a:lin ang="5400000" scaled="1"/>
          </a:gradFill>
          <a:ln>
            <a:solidFill>
              <a:schemeClr val="tx1"/>
            </a:solidFill>
            <a:miter lim="800000"/>
            <a:headEnd/>
            <a:tailEnd/>
          </a:ln>
        </p:spPr>
        <p:txBody>
          <a:bodyPr/>
          <a:lstStyle/>
          <a:p>
            <a:pPr algn="ctr">
              <a:spcBef>
                <a:spcPct val="0"/>
              </a:spcBef>
              <a:buFontTx/>
              <a:buNone/>
            </a:pPr>
            <a:r>
              <a:rPr lang="fr-FR" altLang="de-DE" smtClean="0">
                <a:solidFill>
                  <a:schemeClr val="bg1"/>
                </a:solidFill>
                <a:latin typeface="Arial" panose="020B0604020202020204" pitchFamily="34" charset="0"/>
                <a:cs typeface="Arial" panose="020B0604020202020204" pitchFamily="34" charset="0"/>
              </a:rPr>
              <a:t>Rückkehr der Juden ab 1882</a:t>
            </a:r>
          </a:p>
        </p:txBody>
      </p:sp>
      <p:sp>
        <p:nvSpPr>
          <p:cNvPr id="15364" name="AutoShape 4"/>
          <p:cNvSpPr>
            <a:spLocks noChangeArrowheads="1"/>
          </p:cNvSpPr>
          <p:nvPr/>
        </p:nvSpPr>
        <p:spPr bwMode="auto">
          <a:xfrm rot="21300862" flipV="1">
            <a:off x="1116013" y="3716338"/>
            <a:ext cx="1366837" cy="3024187"/>
          </a:xfrm>
          <a:prstGeom prst="curvedLeftArrow">
            <a:avLst>
              <a:gd name="adj1" fmla="val 44251"/>
              <a:gd name="adj2" fmla="val 88502"/>
              <a:gd name="adj3" fmla="val 33333"/>
            </a:avLst>
          </a:prstGeom>
          <a:solidFill>
            <a:schemeClr val="accent1"/>
          </a:solidFill>
          <a:ln w="9525">
            <a:solidFill>
              <a:schemeClr val="tx1"/>
            </a:solidFill>
            <a:miter lim="800000"/>
            <a:headEnd/>
            <a:tailEnd/>
          </a:ln>
        </p:spPr>
        <p:txBody>
          <a:bodyPr wrap="none" anchor="ct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endParaRPr lang="de-DE" altLang="de-DE"/>
          </a:p>
        </p:txBody>
      </p:sp>
      <p:sp>
        <p:nvSpPr>
          <p:cNvPr id="15365" name="Line 5"/>
          <p:cNvSpPr>
            <a:spLocks noChangeShapeType="1"/>
          </p:cNvSpPr>
          <p:nvPr/>
        </p:nvSpPr>
        <p:spPr bwMode="auto">
          <a:xfrm>
            <a:off x="8101013" y="1268413"/>
            <a:ext cx="0" cy="2089150"/>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de-CH"/>
          </a:p>
        </p:txBody>
      </p:sp>
      <p:sp>
        <p:nvSpPr>
          <p:cNvPr id="15366" name="Line 6"/>
          <p:cNvSpPr>
            <a:spLocks noChangeShapeType="1"/>
          </p:cNvSpPr>
          <p:nvPr/>
        </p:nvSpPr>
        <p:spPr bwMode="auto">
          <a:xfrm>
            <a:off x="1042988" y="2636838"/>
            <a:ext cx="0" cy="792162"/>
          </a:xfrm>
          <a:prstGeom prst="line">
            <a:avLst/>
          </a:prstGeom>
          <a:noFill/>
          <a:ln w="57150">
            <a:solidFill>
              <a:srgbClr val="00FF00"/>
            </a:solidFill>
            <a:round/>
            <a:headEnd/>
            <a:tailEnd/>
          </a:ln>
          <a:extLst>
            <a:ext uri="{909E8E84-426E-40DD-AFC4-6F175D3DCCD1}">
              <a14:hiddenFill xmlns:a14="http://schemas.microsoft.com/office/drawing/2010/main">
                <a:noFill/>
              </a14:hiddenFill>
            </a:ext>
          </a:extLst>
        </p:spPr>
        <p:txBody>
          <a:bodyPr/>
          <a:lstStyle/>
          <a:p>
            <a:endParaRPr lang="de-CH"/>
          </a:p>
        </p:txBody>
      </p:sp>
      <p:sp>
        <p:nvSpPr>
          <p:cNvPr id="15367" name="Line 7"/>
          <p:cNvSpPr>
            <a:spLocks noChangeShapeType="1"/>
          </p:cNvSpPr>
          <p:nvPr/>
        </p:nvSpPr>
        <p:spPr bwMode="auto">
          <a:xfrm>
            <a:off x="1835150" y="2636838"/>
            <a:ext cx="0" cy="792162"/>
          </a:xfrm>
          <a:prstGeom prst="line">
            <a:avLst/>
          </a:prstGeom>
          <a:noFill/>
          <a:ln w="57150">
            <a:solidFill>
              <a:srgbClr val="00FF00"/>
            </a:solidFill>
            <a:round/>
            <a:headEnd/>
            <a:tailEnd/>
          </a:ln>
          <a:extLst>
            <a:ext uri="{909E8E84-426E-40DD-AFC4-6F175D3DCCD1}">
              <a14:hiddenFill xmlns:a14="http://schemas.microsoft.com/office/drawing/2010/main">
                <a:noFill/>
              </a14:hiddenFill>
            </a:ext>
          </a:extLst>
        </p:spPr>
        <p:txBody>
          <a:bodyPr/>
          <a:lstStyle/>
          <a:p>
            <a:endParaRPr lang="de-CH"/>
          </a:p>
        </p:txBody>
      </p:sp>
      <p:sp>
        <p:nvSpPr>
          <p:cNvPr id="15368" name="Line 8"/>
          <p:cNvSpPr>
            <a:spLocks noChangeShapeType="1"/>
          </p:cNvSpPr>
          <p:nvPr/>
        </p:nvSpPr>
        <p:spPr bwMode="auto">
          <a:xfrm>
            <a:off x="3851275" y="2636838"/>
            <a:ext cx="0" cy="792162"/>
          </a:xfrm>
          <a:prstGeom prst="line">
            <a:avLst/>
          </a:prstGeom>
          <a:noFill/>
          <a:ln w="57150">
            <a:solidFill>
              <a:srgbClr val="00FF00"/>
            </a:solidFill>
            <a:round/>
            <a:headEnd/>
            <a:tailEnd/>
          </a:ln>
          <a:extLst>
            <a:ext uri="{909E8E84-426E-40DD-AFC4-6F175D3DCCD1}">
              <a14:hiddenFill xmlns:a14="http://schemas.microsoft.com/office/drawing/2010/main">
                <a:noFill/>
              </a14:hiddenFill>
            </a:ext>
          </a:extLst>
        </p:spPr>
        <p:txBody>
          <a:bodyPr/>
          <a:lstStyle/>
          <a:p>
            <a:endParaRPr lang="de-CH"/>
          </a:p>
        </p:txBody>
      </p:sp>
      <p:sp>
        <p:nvSpPr>
          <p:cNvPr id="15369" name="Line 9"/>
          <p:cNvSpPr>
            <a:spLocks noChangeShapeType="1"/>
          </p:cNvSpPr>
          <p:nvPr/>
        </p:nvSpPr>
        <p:spPr bwMode="auto">
          <a:xfrm>
            <a:off x="4140200" y="2636838"/>
            <a:ext cx="0" cy="792162"/>
          </a:xfrm>
          <a:prstGeom prst="line">
            <a:avLst/>
          </a:prstGeom>
          <a:noFill/>
          <a:ln w="57150">
            <a:solidFill>
              <a:srgbClr val="00FF00"/>
            </a:solidFill>
            <a:round/>
            <a:headEnd/>
            <a:tailEnd/>
          </a:ln>
          <a:extLst>
            <a:ext uri="{909E8E84-426E-40DD-AFC4-6F175D3DCCD1}">
              <a14:hiddenFill xmlns:a14="http://schemas.microsoft.com/office/drawing/2010/main">
                <a:noFill/>
              </a14:hiddenFill>
            </a:ext>
          </a:extLst>
        </p:spPr>
        <p:txBody>
          <a:bodyPr/>
          <a:lstStyle/>
          <a:p>
            <a:endParaRPr lang="de-CH"/>
          </a:p>
        </p:txBody>
      </p:sp>
      <p:sp>
        <p:nvSpPr>
          <p:cNvPr id="15370" name="Line 10"/>
          <p:cNvSpPr>
            <a:spLocks noChangeShapeType="1"/>
          </p:cNvSpPr>
          <p:nvPr/>
        </p:nvSpPr>
        <p:spPr bwMode="auto">
          <a:xfrm>
            <a:off x="5940425" y="2636838"/>
            <a:ext cx="0" cy="792162"/>
          </a:xfrm>
          <a:prstGeom prst="line">
            <a:avLst/>
          </a:prstGeom>
          <a:noFill/>
          <a:ln w="57150">
            <a:solidFill>
              <a:srgbClr val="00FF00"/>
            </a:solidFill>
            <a:round/>
            <a:headEnd/>
            <a:tailEnd/>
          </a:ln>
          <a:extLst>
            <a:ext uri="{909E8E84-426E-40DD-AFC4-6F175D3DCCD1}">
              <a14:hiddenFill xmlns:a14="http://schemas.microsoft.com/office/drawing/2010/main">
                <a:noFill/>
              </a14:hiddenFill>
            </a:ext>
          </a:extLst>
        </p:spPr>
        <p:txBody>
          <a:bodyPr/>
          <a:lstStyle/>
          <a:p>
            <a:endParaRPr lang="de-CH"/>
          </a:p>
        </p:txBody>
      </p:sp>
      <p:sp>
        <p:nvSpPr>
          <p:cNvPr id="15371" name="Line 11"/>
          <p:cNvSpPr>
            <a:spLocks noChangeShapeType="1"/>
          </p:cNvSpPr>
          <p:nvPr/>
        </p:nvSpPr>
        <p:spPr bwMode="auto">
          <a:xfrm>
            <a:off x="7019925" y="2636838"/>
            <a:ext cx="0" cy="792162"/>
          </a:xfrm>
          <a:prstGeom prst="line">
            <a:avLst/>
          </a:prstGeom>
          <a:noFill/>
          <a:ln w="57150">
            <a:solidFill>
              <a:srgbClr val="00FF00"/>
            </a:solidFill>
            <a:round/>
            <a:headEnd/>
            <a:tailEnd/>
          </a:ln>
          <a:extLst>
            <a:ext uri="{909E8E84-426E-40DD-AFC4-6F175D3DCCD1}">
              <a14:hiddenFill xmlns:a14="http://schemas.microsoft.com/office/drawing/2010/main">
                <a:noFill/>
              </a14:hiddenFill>
            </a:ext>
          </a:extLst>
        </p:spPr>
        <p:txBody>
          <a:bodyPr/>
          <a:lstStyle/>
          <a:p>
            <a:endParaRPr lang="de-CH"/>
          </a:p>
        </p:txBody>
      </p:sp>
      <p:sp>
        <p:nvSpPr>
          <p:cNvPr id="15372" name="Text Box 12"/>
          <p:cNvSpPr txBox="1">
            <a:spLocks noChangeArrowheads="1"/>
          </p:cNvSpPr>
          <p:nvPr/>
        </p:nvSpPr>
        <p:spPr bwMode="auto">
          <a:xfrm>
            <a:off x="447675" y="1687513"/>
            <a:ext cx="14287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r>
              <a:rPr lang="de-CH" altLang="de-DE" sz="4400" b="0">
                <a:solidFill>
                  <a:schemeClr val="bg1"/>
                </a:solidFill>
                <a:cs typeface="Arial" panose="020B0604020202020204" pitchFamily="34" charset="0"/>
              </a:rPr>
              <a:t>1882</a:t>
            </a:r>
            <a:endParaRPr lang="de-DE" altLang="de-DE" sz="4400" b="0">
              <a:solidFill>
                <a:schemeClr val="bg1"/>
              </a:solidFill>
              <a:cs typeface="Arial" panose="020B0604020202020204" pitchFamily="34" charset="0"/>
            </a:endParaRPr>
          </a:p>
        </p:txBody>
      </p:sp>
      <p:pic>
        <p:nvPicPr>
          <p:cNvPr id="15373" name="Picture 4" descr="http://www.edition-nehemia.ch/j2/images/stories/virtuemart/product/168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2205038"/>
            <a:ext cx="2847975" cy="439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395288" y="333375"/>
            <a:ext cx="8497887" cy="1143000"/>
          </a:xfrm>
        </p:spPr>
        <p:txBody>
          <a:bodyPr/>
          <a:lstStyle/>
          <a:p>
            <a:pPr marL="762000" indent="-762000">
              <a:buFontTx/>
              <a:buAutoNum type="arabicParenBoth"/>
            </a:pPr>
            <a:r>
              <a:rPr lang="de-CH" altLang="de-DE" sz="4000" b="1" smtClean="0">
                <a:solidFill>
                  <a:schemeClr val="bg1"/>
                </a:solidFill>
                <a:latin typeface="Arial" panose="020B0604020202020204" pitchFamily="34" charset="0"/>
                <a:cs typeface="Arial" panose="020B0604020202020204" pitchFamily="34" charset="0"/>
              </a:rPr>
              <a:t>Rückkehr der Juden: </a:t>
            </a:r>
            <a:br>
              <a:rPr lang="de-CH" altLang="de-DE" sz="4000" b="1" smtClean="0">
                <a:solidFill>
                  <a:schemeClr val="bg1"/>
                </a:solidFill>
                <a:latin typeface="Arial" panose="020B0604020202020204" pitchFamily="34" charset="0"/>
                <a:cs typeface="Arial" panose="020B0604020202020204" pitchFamily="34" charset="0"/>
              </a:rPr>
            </a:br>
            <a:r>
              <a:rPr lang="de-CH" altLang="de-DE" sz="4000" b="1" smtClean="0">
                <a:solidFill>
                  <a:schemeClr val="bg1"/>
                </a:solidFill>
                <a:latin typeface="Arial" panose="020B0604020202020204" pitchFamily="34" charset="0"/>
                <a:cs typeface="Arial" panose="020B0604020202020204" pitchFamily="34" charset="0"/>
              </a:rPr>
              <a:t>1882 - 2013</a:t>
            </a:r>
            <a:endParaRPr lang="fr-FR" altLang="de-DE" sz="4000" b="1" smtClean="0">
              <a:solidFill>
                <a:schemeClr val="bg1"/>
              </a:solidFill>
              <a:latin typeface="Arial" panose="020B0604020202020204" pitchFamily="34" charset="0"/>
              <a:cs typeface="Arial" panose="020B0604020202020204" pitchFamily="34" charset="0"/>
            </a:endParaRPr>
          </a:p>
        </p:txBody>
      </p:sp>
      <p:sp>
        <p:nvSpPr>
          <p:cNvPr id="16387" name="Rectangle 4"/>
          <p:cNvSpPr>
            <a:spLocks noGrp="1" noChangeArrowheads="1"/>
          </p:cNvSpPr>
          <p:nvPr>
            <p:ph type="body" idx="4294967295"/>
          </p:nvPr>
        </p:nvSpPr>
        <p:spPr>
          <a:xfrm>
            <a:off x="0" y="1916113"/>
            <a:ext cx="4643438" cy="4941887"/>
          </a:xfrm>
        </p:spPr>
        <p:txBody>
          <a:bodyPr/>
          <a:lstStyle/>
          <a:p>
            <a:pPr>
              <a:buFontTx/>
              <a:buNone/>
            </a:pPr>
            <a:r>
              <a:rPr lang="de-DE" altLang="de-DE" smtClean="0">
                <a:solidFill>
                  <a:srgbClr val="FFFF00"/>
                </a:solidFill>
              </a:rPr>
              <a:t>  	</a:t>
            </a:r>
            <a:r>
              <a:rPr lang="de-DE" altLang="de-DE" b="1" smtClean="0">
                <a:solidFill>
                  <a:srgbClr val="FFFF00"/>
                </a:solidFill>
                <a:latin typeface="Arial" panose="020B0604020202020204" pitchFamily="34" charset="0"/>
                <a:cs typeface="Arial" panose="020B0604020202020204" pitchFamily="34" charset="0"/>
              </a:rPr>
              <a:t>„Und ich werde euch aus den Nationen holen und </a:t>
            </a:r>
            <a:r>
              <a:rPr lang="de-DE" altLang="de-DE" b="1" smtClean="0">
                <a:solidFill>
                  <a:srgbClr val="00FF00"/>
                </a:solidFill>
                <a:latin typeface="Arial" panose="020B0604020202020204" pitchFamily="34" charset="0"/>
                <a:cs typeface="Arial" panose="020B0604020202020204" pitchFamily="34" charset="0"/>
              </a:rPr>
              <a:t>euch sammeln aus allen Ländern</a:t>
            </a:r>
            <a:r>
              <a:rPr lang="de-DE" altLang="de-DE" b="1" smtClean="0">
                <a:solidFill>
                  <a:srgbClr val="FFFF00"/>
                </a:solidFill>
                <a:latin typeface="Arial" panose="020B0604020202020204" pitchFamily="34" charset="0"/>
                <a:cs typeface="Arial" panose="020B0604020202020204" pitchFamily="34" charset="0"/>
              </a:rPr>
              <a:t> und euch in euer Land bringen.“ </a:t>
            </a:r>
          </a:p>
          <a:p>
            <a:pPr>
              <a:buFontTx/>
              <a:buNone/>
            </a:pPr>
            <a:r>
              <a:rPr lang="de-DE" altLang="de-DE" b="1" smtClean="0">
                <a:solidFill>
                  <a:srgbClr val="FFFF00"/>
                </a:solidFill>
                <a:latin typeface="Arial" panose="020B0604020202020204" pitchFamily="34" charset="0"/>
                <a:cs typeface="Arial" panose="020B0604020202020204" pitchFamily="34" charset="0"/>
              </a:rPr>
              <a:t>  	(Hes 36,24; 6. Jh. v. Chr.)</a:t>
            </a:r>
          </a:p>
          <a:p>
            <a:pPr>
              <a:buFontTx/>
              <a:buNone/>
            </a:pPr>
            <a:endParaRPr lang="de-DE" altLang="de-DE" b="1" smtClean="0">
              <a:solidFill>
                <a:srgbClr val="FFFF00"/>
              </a:solidFill>
              <a:latin typeface="Arial" panose="020B0604020202020204" pitchFamily="34" charset="0"/>
              <a:cs typeface="Arial" panose="020B0604020202020204" pitchFamily="34" charset="0"/>
            </a:endParaRPr>
          </a:p>
        </p:txBody>
      </p:sp>
      <p:sp>
        <p:nvSpPr>
          <p:cNvPr id="16388" name="Text Box 7"/>
          <p:cNvSpPr txBox="1">
            <a:spLocks noChangeArrowheads="1"/>
          </p:cNvSpPr>
          <p:nvPr/>
        </p:nvSpPr>
        <p:spPr bwMode="auto">
          <a:xfrm>
            <a:off x="179388" y="6213475"/>
            <a:ext cx="80962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de-CH" altLang="de-DE" sz="2000">
                <a:solidFill>
                  <a:schemeClr val="bg1"/>
                </a:solidFill>
              </a:rPr>
              <a:t>3 Millionen Juden; aus allen 5 Kontinenten; aus über 120 Ländern</a:t>
            </a:r>
            <a:endParaRPr lang="de-DE" altLang="de-DE" sz="2000">
              <a:solidFill>
                <a:schemeClr val="bg1"/>
              </a:solidFill>
            </a:endParaRPr>
          </a:p>
        </p:txBody>
      </p:sp>
      <p:pic>
        <p:nvPicPr>
          <p:cNvPr id="16389" name="Picture 9" descr="Rotating_earth_%28large%29"/>
          <p:cNvPicPr>
            <a:picLocks noGrp="1" noChangeAspect="1" noChangeArrowheads="1" noCrop="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932363" y="2060575"/>
            <a:ext cx="3810000" cy="3810000"/>
          </a:xfrm>
          <a:noFill/>
        </p:spPr>
      </p:pic>
      <p:sp>
        <p:nvSpPr>
          <p:cNvPr id="16390" name="Text Box 10"/>
          <p:cNvSpPr txBox="1">
            <a:spLocks noChangeArrowheads="1"/>
          </p:cNvSpPr>
          <p:nvPr/>
        </p:nvSpPr>
        <p:spPr bwMode="auto">
          <a:xfrm>
            <a:off x="7164388" y="1773238"/>
            <a:ext cx="15208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r>
              <a:rPr lang="de-CH" altLang="de-DE" sz="1000" b="0">
                <a:solidFill>
                  <a:schemeClr val="bg1"/>
                </a:solidFill>
                <a:cs typeface="Arial" panose="020B0604020202020204" pitchFamily="34" charset="0"/>
              </a:rPr>
              <a:t>Marvel GNU 1.2 or later</a:t>
            </a:r>
            <a:endParaRPr lang="de-DE" altLang="de-DE" sz="1000" b="0">
              <a:solidFill>
                <a:schemeClr val="bg1"/>
              </a:solidFill>
              <a:cs typeface="Arial" panose="020B0604020202020204"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ctrTitle"/>
          </p:nvPr>
        </p:nvSpPr>
        <p:spPr>
          <a:xfrm>
            <a:off x="900113" y="260350"/>
            <a:ext cx="7772400" cy="1470025"/>
          </a:xfrm>
        </p:spPr>
        <p:txBody>
          <a:bodyPr/>
          <a:lstStyle/>
          <a:p>
            <a:r>
              <a:rPr lang="de-CH" altLang="de-DE" b="1" smtClean="0">
                <a:solidFill>
                  <a:schemeClr val="bg1"/>
                </a:solidFill>
                <a:latin typeface="Arial" panose="020B0604020202020204" pitchFamily="34" charset="0"/>
                <a:cs typeface="Arial" panose="020B0604020202020204" pitchFamily="34" charset="0"/>
              </a:rPr>
              <a:t>(2) Wiederbelebung des Hebräischen (1881-1922)</a:t>
            </a:r>
          </a:p>
        </p:txBody>
      </p:sp>
      <p:sp>
        <p:nvSpPr>
          <p:cNvPr id="17411" name="Rectangle 3"/>
          <p:cNvSpPr>
            <a:spLocks noGrp="1" noChangeArrowheads="1"/>
          </p:cNvSpPr>
          <p:nvPr>
            <p:ph type="subTitle" idx="1"/>
          </p:nvPr>
        </p:nvSpPr>
        <p:spPr>
          <a:xfrm>
            <a:off x="4787900" y="1844675"/>
            <a:ext cx="3960813" cy="3649663"/>
          </a:xfrm>
        </p:spPr>
        <p:txBody>
          <a:bodyPr/>
          <a:lstStyle/>
          <a:p>
            <a:pPr algn="l">
              <a:lnSpc>
                <a:spcPct val="90000"/>
              </a:lnSpc>
            </a:pPr>
            <a:r>
              <a:rPr lang="de-CH" altLang="de-DE" b="1" smtClean="0">
                <a:solidFill>
                  <a:srgbClr val="FFFF00"/>
                </a:solidFill>
                <a:latin typeface="Arial" panose="020B0604020202020204" pitchFamily="34" charset="0"/>
                <a:cs typeface="Arial" panose="020B0604020202020204" pitchFamily="34" charset="0"/>
              </a:rPr>
              <a:t>„Zu jener Zeit werden [sogar] fünf ägyptische Städte </a:t>
            </a:r>
            <a:r>
              <a:rPr lang="de-CH" altLang="de-DE" b="1" smtClean="0">
                <a:solidFill>
                  <a:srgbClr val="00FF00"/>
                </a:solidFill>
                <a:latin typeface="Arial" panose="020B0604020202020204" pitchFamily="34" charset="0"/>
                <a:cs typeface="Arial" panose="020B0604020202020204" pitchFamily="34" charset="0"/>
              </a:rPr>
              <a:t>die Sprache Kanaans [= Hebräisch] sprechen</a:t>
            </a:r>
            <a:r>
              <a:rPr lang="de-CH" altLang="de-DE" b="1" smtClean="0">
                <a:solidFill>
                  <a:srgbClr val="FFFF00"/>
                </a:solidFill>
                <a:latin typeface="Arial" panose="020B0604020202020204" pitchFamily="34" charset="0"/>
                <a:cs typeface="Arial" panose="020B0604020202020204" pitchFamily="34" charset="0"/>
              </a:rPr>
              <a:t>…“</a:t>
            </a:r>
            <a:br>
              <a:rPr lang="de-CH" altLang="de-DE" b="1" smtClean="0">
                <a:solidFill>
                  <a:srgbClr val="FFFF00"/>
                </a:solidFill>
                <a:latin typeface="Arial" panose="020B0604020202020204" pitchFamily="34" charset="0"/>
                <a:cs typeface="Arial" panose="020B0604020202020204" pitchFamily="34" charset="0"/>
              </a:rPr>
            </a:br>
            <a:r>
              <a:rPr lang="de-CH" altLang="de-DE" b="1" smtClean="0">
                <a:solidFill>
                  <a:srgbClr val="FFFF00"/>
                </a:solidFill>
                <a:latin typeface="Arial" panose="020B0604020202020204" pitchFamily="34" charset="0"/>
                <a:cs typeface="Arial" panose="020B0604020202020204" pitchFamily="34" charset="0"/>
              </a:rPr>
              <a:t>(Jes 19,18)</a:t>
            </a:r>
          </a:p>
        </p:txBody>
      </p:sp>
      <p:sp>
        <p:nvSpPr>
          <p:cNvPr id="17412" name="Text Box 8"/>
          <p:cNvSpPr txBox="1">
            <a:spLocks noChangeArrowheads="1"/>
          </p:cNvSpPr>
          <p:nvPr/>
        </p:nvSpPr>
        <p:spPr bwMode="auto">
          <a:xfrm>
            <a:off x="323850" y="5157788"/>
            <a:ext cx="4249738"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de-CH" altLang="de-DE" sz="2000">
                <a:solidFill>
                  <a:schemeClr val="bg1"/>
                </a:solidFill>
              </a:rPr>
              <a:t>Elieser Ben Jehuda (1858-1922) belebte das Hebräische wieder nach ca. 1600 Jahren.</a:t>
            </a:r>
          </a:p>
        </p:txBody>
      </p:sp>
      <p:pic>
        <p:nvPicPr>
          <p:cNvPr id="17413"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420938"/>
            <a:ext cx="3598863" cy="270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7414" name="Text Box 13"/>
          <p:cNvSpPr txBox="1">
            <a:spLocks noChangeArrowheads="1"/>
          </p:cNvSpPr>
          <p:nvPr/>
        </p:nvSpPr>
        <p:spPr bwMode="auto">
          <a:xfrm>
            <a:off x="519113" y="1989138"/>
            <a:ext cx="1477962"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de-CH" altLang="de-DE" sz="800">
                <a:solidFill>
                  <a:schemeClr val="bg1"/>
                </a:solidFill>
              </a:rPr>
              <a:t>A. Teicher GNU 1.2 or later</a:t>
            </a:r>
            <a:endParaRPr lang="de-DE" altLang="de-DE" sz="800">
              <a:solidFill>
                <a:schemeClr val="bg1"/>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115888"/>
            <a:ext cx="8229600" cy="1009650"/>
          </a:xfrm>
        </p:spPr>
        <p:txBody>
          <a:bodyPr/>
          <a:lstStyle/>
          <a:p>
            <a:r>
              <a:rPr lang="de-DE" altLang="de-DE" b="1" smtClean="0">
                <a:solidFill>
                  <a:schemeClr val="bg1"/>
                </a:solidFill>
                <a:latin typeface="Arial" panose="020B0604020202020204" pitchFamily="34" charset="0"/>
                <a:cs typeface="Arial" panose="020B0604020202020204" pitchFamily="34" charset="0"/>
              </a:rPr>
              <a:t>(3) Landkäufe: 1882 - 1940</a:t>
            </a:r>
            <a:r>
              <a:rPr lang="fr-FR" altLang="de-DE" smtClean="0"/>
              <a:t> </a:t>
            </a:r>
          </a:p>
        </p:txBody>
      </p:sp>
      <p:sp>
        <p:nvSpPr>
          <p:cNvPr id="18435" name="Rectangle 3"/>
          <p:cNvSpPr>
            <a:spLocks noGrp="1" noChangeArrowheads="1"/>
          </p:cNvSpPr>
          <p:nvPr>
            <p:ph type="body" sz="half" idx="1"/>
          </p:nvPr>
        </p:nvSpPr>
        <p:spPr>
          <a:xfrm>
            <a:off x="0" y="1168400"/>
            <a:ext cx="5724525" cy="5689600"/>
          </a:xfrm>
        </p:spPr>
        <p:txBody>
          <a:bodyPr/>
          <a:lstStyle/>
          <a:p>
            <a:pPr>
              <a:buFontTx/>
              <a:buNone/>
            </a:pPr>
            <a:r>
              <a:rPr lang="de-CH" altLang="de-DE" sz="2400" smtClean="0">
                <a:solidFill>
                  <a:srgbClr val="FFFF00"/>
                </a:solidFill>
              </a:rPr>
              <a:t>   	</a:t>
            </a:r>
            <a:r>
              <a:rPr lang="de-CH" altLang="de-DE" sz="2600" b="1" smtClean="0">
                <a:solidFill>
                  <a:srgbClr val="FFFF00"/>
                </a:solidFill>
                <a:latin typeface="Arial" panose="020B0604020202020204" pitchFamily="34" charset="0"/>
                <a:cs typeface="Arial" panose="020B0604020202020204" pitchFamily="34" charset="0"/>
              </a:rPr>
              <a:t>„</a:t>
            </a:r>
            <a:r>
              <a:rPr lang="de-CH" altLang="de-DE" sz="2600" b="1" smtClean="0">
                <a:solidFill>
                  <a:srgbClr val="00FF00"/>
                </a:solidFill>
                <a:latin typeface="Arial" panose="020B0604020202020204" pitchFamily="34" charset="0"/>
                <a:cs typeface="Arial" panose="020B0604020202020204" pitchFamily="34" charset="0"/>
              </a:rPr>
              <a:t>Man wird Felder um Geld kaufen und Kaufbriefe schreiben und sie versiegeln und Zeugen nehmen</a:t>
            </a:r>
            <a:r>
              <a:rPr lang="de-CH" altLang="de-DE" sz="2600" b="1" smtClean="0">
                <a:solidFill>
                  <a:srgbClr val="FFFF00"/>
                </a:solidFill>
                <a:latin typeface="Arial" panose="020B0604020202020204" pitchFamily="34" charset="0"/>
                <a:cs typeface="Arial" panose="020B0604020202020204" pitchFamily="34" charset="0"/>
              </a:rPr>
              <a:t> im Land Benjamin und in den Umgebungen von Jerusalem und in den Städten Judas, sowohl in den Städten des Berglandes als auch in den Städten der Schefela und in den Städten des Negevs. Denn ich werde ihr Schicksal wenden, spricht der HERR.“ (Jer 32,44)</a:t>
            </a:r>
          </a:p>
          <a:p>
            <a:endParaRPr lang="de-CH" altLang="de-DE" sz="2600" b="1" smtClean="0">
              <a:solidFill>
                <a:srgbClr val="FFFF00"/>
              </a:solidFill>
              <a:latin typeface="Arial" panose="020B0604020202020204" pitchFamily="34" charset="0"/>
              <a:cs typeface="Arial" panose="020B0604020202020204" pitchFamily="34" charset="0"/>
            </a:endParaRPr>
          </a:p>
        </p:txBody>
      </p:sp>
      <p:pic>
        <p:nvPicPr>
          <p:cNvPr id="18436" name="Picture 8"/>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867400" y="1268413"/>
            <a:ext cx="3090863" cy="5184775"/>
          </a:xfrm>
          <a:noFill/>
        </p:spPr>
      </p:pic>
      <p:sp>
        <p:nvSpPr>
          <p:cNvPr id="18437" name="Text Box 9"/>
          <p:cNvSpPr txBox="1">
            <a:spLocks noChangeArrowheads="1"/>
          </p:cNvSpPr>
          <p:nvPr/>
        </p:nvSpPr>
        <p:spPr bwMode="auto">
          <a:xfrm>
            <a:off x="7380288" y="1052513"/>
            <a:ext cx="1598612"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de-CH" altLang="de-DE" sz="800" b="0">
                <a:solidFill>
                  <a:schemeClr val="bg1"/>
                </a:solidFill>
              </a:rPr>
              <a:t>Captain Blood GNU 1.2 or later</a:t>
            </a:r>
            <a:endParaRPr lang="de-DE" altLang="de-DE" sz="800" b="0">
              <a:solidFill>
                <a:schemeClr val="bg1"/>
              </a:solidFill>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8"/>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867400" y="1268413"/>
            <a:ext cx="3090863" cy="5184775"/>
          </a:xfrm>
          <a:noFill/>
        </p:spPr>
      </p:pic>
      <p:sp>
        <p:nvSpPr>
          <p:cNvPr id="19459" name="Rectangle 3"/>
          <p:cNvSpPr>
            <a:spLocks noGrp="1" noChangeArrowheads="1"/>
          </p:cNvSpPr>
          <p:nvPr>
            <p:ph type="title"/>
          </p:nvPr>
        </p:nvSpPr>
        <p:spPr>
          <a:xfrm>
            <a:off x="457200" y="115888"/>
            <a:ext cx="8229600" cy="1009650"/>
          </a:xfrm>
        </p:spPr>
        <p:txBody>
          <a:bodyPr/>
          <a:lstStyle/>
          <a:p>
            <a:r>
              <a:rPr lang="de-DE" altLang="de-DE" b="1" smtClean="0">
                <a:solidFill>
                  <a:schemeClr val="bg1"/>
                </a:solidFill>
                <a:latin typeface="Arial" panose="020B0604020202020204" pitchFamily="34" charset="0"/>
                <a:cs typeface="Arial" panose="020B0604020202020204" pitchFamily="34" charset="0"/>
              </a:rPr>
              <a:t>(4) Landkäufe: Benjamin</a:t>
            </a:r>
            <a:endParaRPr lang="fr-FR" altLang="de-DE" smtClean="0"/>
          </a:p>
        </p:txBody>
      </p:sp>
      <p:sp>
        <p:nvSpPr>
          <p:cNvPr id="19460" name="Rectangle 4"/>
          <p:cNvSpPr>
            <a:spLocks noGrp="1" noChangeArrowheads="1"/>
          </p:cNvSpPr>
          <p:nvPr>
            <p:ph type="body" sz="half" idx="1"/>
          </p:nvPr>
        </p:nvSpPr>
        <p:spPr>
          <a:xfrm>
            <a:off x="0" y="1168400"/>
            <a:ext cx="5795963" cy="5689600"/>
          </a:xfrm>
        </p:spPr>
        <p:txBody>
          <a:bodyPr/>
          <a:lstStyle/>
          <a:p>
            <a:pPr>
              <a:buFontTx/>
              <a:buNone/>
            </a:pPr>
            <a:r>
              <a:rPr lang="de-CH" altLang="de-DE" sz="2400" smtClean="0">
                <a:solidFill>
                  <a:srgbClr val="FFFF00"/>
                </a:solidFill>
              </a:rPr>
              <a:t>   	</a:t>
            </a:r>
            <a:r>
              <a:rPr lang="de-CH" altLang="de-DE" sz="2600" b="1" smtClean="0">
                <a:solidFill>
                  <a:srgbClr val="FFFF00"/>
                </a:solidFill>
                <a:latin typeface="Arial" panose="020B0604020202020204" pitchFamily="34" charset="0"/>
                <a:cs typeface="Arial" panose="020B0604020202020204" pitchFamily="34" charset="0"/>
              </a:rPr>
              <a:t>„Man wird Felder um Geld kaufen und Kaufbriefe schreiben und sie versiegeln und Zeugen nehmen </a:t>
            </a:r>
            <a:r>
              <a:rPr lang="de-CH" altLang="de-DE" sz="2600" b="1" smtClean="0">
                <a:solidFill>
                  <a:srgbClr val="00FF00"/>
                </a:solidFill>
                <a:latin typeface="Arial" panose="020B0604020202020204" pitchFamily="34" charset="0"/>
                <a:cs typeface="Arial" panose="020B0604020202020204" pitchFamily="34" charset="0"/>
              </a:rPr>
              <a:t>im Land Benjamin</a:t>
            </a:r>
            <a:r>
              <a:rPr lang="de-CH" altLang="de-DE" sz="2600" b="1" smtClean="0">
                <a:solidFill>
                  <a:srgbClr val="FFFF00"/>
                </a:solidFill>
                <a:latin typeface="Arial" panose="020B0604020202020204" pitchFamily="34" charset="0"/>
                <a:cs typeface="Arial" panose="020B0604020202020204" pitchFamily="34" charset="0"/>
              </a:rPr>
              <a:t> und in den Umgebungen von Jerusalem und in den Städten Judas, sowohl in den Städten des Berglandes als auch in den Städten der Schefela und in den Städten des Negevs. Denn ich werde ihr Schicksal wenden, spricht der HERR.“ (Jer 32,44)</a:t>
            </a:r>
          </a:p>
          <a:p>
            <a:endParaRPr lang="de-CH" altLang="de-DE" sz="2600" b="1" smtClean="0">
              <a:solidFill>
                <a:srgbClr val="FFFF00"/>
              </a:solidFill>
              <a:latin typeface="Arial" panose="020B0604020202020204" pitchFamily="34" charset="0"/>
              <a:cs typeface="Arial" panose="020B0604020202020204" pitchFamily="34" charset="0"/>
            </a:endParaRPr>
          </a:p>
        </p:txBody>
      </p:sp>
      <p:sp>
        <p:nvSpPr>
          <p:cNvPr id="19461" name="Line 5"/>
          <p:cNvSpPr>
            <a:spLocks noChangeShapeType="1"/>
          </p:cNvSpPr>
          <p:nvPr/>
        </p:nvSpPr>
        <p:spPr bwMode="auto">
          <a:xfrm>
            <a:off x="2843213" y="2636838"/>
            <a:ext cx="4824412" cy="792162"/>
          </a:xfrm>
          <a:prstGeom prst="line">
            <a:avLst/>
          </a:prstGeom>
          <a:noFill/>
          <a:ln w="28575">
            <a:solidFill>
              <a:srgbClr val="FF3300"/>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de-CH"/>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9"/>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867400" y="1268413"/>
            <a:ext cx="3089275" cy="5183187"/>
          </a:xfrm>
          <a:noFill/>
        </p:spPr>
      </p:pic>
      <p:sp>
        <p:nvSpPr>
          <p:cNvPr id="20483" name="Rectangle 3"/>
          <p:cNvSpPr>
            <a:spLocks noGrp="1" noChangeArrowheads="1"/>
          </p:cNvSpPr>
          <p:nvPr>
            <p:ph type="title"/>
          </p:nvPr>
        </p:nvSpPr>
        <p:spPr>
          <a:xfrm>
            <a:off x="457200" y="115888"/>
            <a:ext cx="8229600" cy="1009650"/>
          </a:xfrm>
        </p:spPr>
        <p:txBody>
          <a:bodyPr/>
          <a:lstStyle/>
          <a:p>
            <a:r>
              <a:rPr lang="de-DE" altLang="de-DE" b="1" smtClean="0">
                <a:solidFill>
                  <a:schemeClr val="bg1"/>
                </a:solidFill>
                <a:latin typeface="Arial" panose="020B0604020202020204" pitchFamily="34" charset="0"/>
                <a:cs typeface="Arial" panose="020B0604020202020204" pitchFamily="34" charset="0"/>
              </a:rPr>
              <a:t>(5) Landkäufe: Jerusalem</a:t>
            </a:r>
            <a:endParaRPr lang="fr-FR" altLang="de-DE" smtClean="0"/>
          </a:p>
        </p:txBody>
      </p:sp>
      <p:sp>
        <p:nvSpPr>
          <p:cNvPr id="20484" name="Rectangle 4"/>
          <p:cNvSpPr>
            <a:spLocks noGrp="1" noChangeArrowheads="1"/>
          </p:cNvSpPr>
          <p:nvPr>
            <p:ph type="body" sz="half" idx="1"/>
          </p:nvPr>
        </p:nvSpPr>
        <p:spPr>
          <a:xfrm>
            <a:off x="0" y="1196975"/>
            <a:ext cx="5795963" cy="5976938"/>
          </a:xfrm>
        </p:spPr>
        <p:txBody>
          <a:bodyPr/>
          <a:lstStyle/>
          <a:p>
            <a:pPr>
              <a:buFontTx/>
              <a:buNone/>
            </a:pPr>
            <a:r>
              <a:rPr lang="de-CH" altLang="de-DE" sz="2800" smtClean="0">
                <a:solidFill>
                  <a:srgbClr val="FFFF00"/>
                </a:solidFill>
              </a:rPr>
              <a:t>   	</a:t>
            </a:r>
            <a:r>
              <a:rPr lang="de-CH" altLang="de-DE" sz="2600" b="1" smtClean="0">
                <a:solidFill>
                  <a:srgbClr val="FFFF00"/>
                </a:solidFill>
                <a:latin typeface="Arial" panose="020B0604020202020204" pitchFamily="34" charset="0"/>
                <a:cs typeface="Arial" panose="020B0604020202020204" pitchFamily="34" charset="0"/>
              </a:rPr>
              <a:t>„Man wird Felder um Geld kaufen und Kaufbriefe schreiben und sie versiegeln und Zeugen nehmen im </a:t>
            </a:r>
            <a:r>
              <a:rPr lang="de-CH" altLang="de-DE" sz="2600" b="1" smtClean="0">
                <a:solidFill>
                  <a:srgbClr val="00FF00"/>
                </a:solidFill>
                <a:latin typeface="Arial" panose="020B0604020202020204" pitchFamily="34" charset="0"/>
                <a:cs typeface="Arial" panose="020B0604020202020204" pitchFamily="34" charset="0"/>
              </a:rPr>
              <a:t>Land Benjamin</a:t>
            </a:r>
            <a:r>
              <a:rPr lang="de-CH" altLang="de-DE" sz="2600" b="1" smtClean="0">
                <a:solidFill>
                  <a:srgbClr val="FFFF00"/>
                </a:solidFill>
                <a:latin typeface="Arial" panose="020B0604020202020204" pitchFamily="34" charset="0"/>
                <a:cs typeface="Arial" panose="020B0604020202020204" pitchFamily="34" charset="0"/>
              </a:rPr>
              <a:t> und in den </a:t>
            </a:r>
            <a:r>
              <a:rPr lang="de-CH" altLang="de-DE" sz="2600" b="1" smtClean="0">
                <a:solidFill>
                  <a:srgbClr val="00FF00"/>
                </a:solidFill>
                <a:latin typeface="Arial" panose="020B0604020202020204" pitchFamily="34" charset="0"/>
                <a:cs typeface="Arial" panose="020B0604020202020204" pitchFamily="34" charset="0"/>
              </a:rPr>
              <a:t>Umgebungen von Jerusalem</a:t>
            </a:r>
            <a:r>
              <a:rPr lang="de-CH" altLang="de-DE" sz="2600" b="1" smtClean="0">
                <a:solidFill>
                  <a:srgbClr val="FFFF00"/>
                </a:solidFill>
                <a:latin typeface="Arial" panose="020B0604020202020204" pitchFamily="34" charset="0"/>
                <a:cs typeface="Arial" panose="020B0604020202020204" pitchFamily="34" charset="0"/>
              </a:rPr>
              <a:t> und in den Städten Judas, sowohl in den Städten des Berglandes als auch in den Städten der Schefela und in den Städten des Negevs. Denn ich werde ihr Schicksal wenden, spricht der HERR.“ (Jer 32,44)</a:t>
            </a:r>
          </a:p>
          <a:p>
            <a:endParaRPr lang="de-CH" altLang="de-DE" sz="2600" b="1" smtClean="0">
              <a:solidFill>
                <a:srgbClr val="FFFF00"/>
              </a:solidFill>
              <a:latin typeface="Arial" panose="020B0604020202020204" pitchFamily="34" charset="0"/>
              <a:cs typeface="Arial" panose="020B0604020202020204" pitchFamily="34" charset="0"/>
            </a:endParaRPr>
          </a:p>
        </p:txBody>
      </p:sp>
      <p:sp>
        <p:nvSpPr>
          <p:cNvPr id="20485" name="Line 5"/>
          <p:cNvSpPr>
            <a:spLocks noChangeShapeType="1"/>
          </p:cNvSpPr>
          <p:nvPr/>
        </p:nvSpPr>
        <p:spPr bwMode="auto">
          <a:xfrm>
            <a:off x="4859338" y="3141663"/>
            <a:ext cx="2736850" cy="358775"/>
          </a:xfrm>
          <a:prstGeom prst="line">
            <a:avLst/>
          </a:prstGeom>
          <a:noFill/>
          <a:ln w="28575">
            <a:solidFill>
              <a:srgbClr val="FF3300"/>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de-CH"/>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de-CH" altLang="de-DE" sz="4000" b="1" smtClean="0">
                <a:solidFill>
                  <a:srgbClr val="00FF00"/>
                </a:solidFill>
                <a:latin typeface="Arial" panose="020B0604020202020204" pitchFamily="34" charset="0"/>
              </a:rPr>
              <a:t>Leben wir wirklich </a:t>
            </a:r>
            <a:br>
              <a:rPr lang="de-CH" altLang="de-DE" sz="4000" b="1" smtClean="0">
                <a:solidFill>
                  <a:srgbClr val="00FF00"/>
                </a:solidFill>
                <a:latin typeface="Arial" panose="020B0604020202020204" pitchFamily="34" charset="0"/>
              </a:rPr>
            </a:br>
            <a:r>
              <a:rPr lang="de-CH" altLang="de-DE" sz="4000" b="1" smtClean="0">
                <a:solidFill>
                  <a:srgbClr val="00FF00"/>
                </a:solidFill>
                <a:latin typeface="Arial" panose="020B0604020202020204" pitchFamily="34" charset="0"/>
              </a:rPr>
              <a:t>in der Endzeit?</a:t>
            </a:r>
          </a:p>
        </p:txBody>
      </p:sp>
      <p:pic>
        <p:nvPicPr>
          <p:cNvPr id="3075" name="Picture 3"/>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1187450" y="1916113"/>
            <a:ext cx="6913563" cy="4624387"/>
          </a:xfrm>
          <a:noFill/>
        </p:spPr>
      </p:pic>
      <p:sp>
        <p:nvSpPr>
          <p:cNvPr id="3076" name="Text Box 4"/>
          <p:cNvSpPr txBox="1">
            <a:spLocks noChangeArrowheads="1"/>
          </p:cNvSpPr>
          <p:nvPr/>
        </p:nvSpPr>
        <p:spPr bwMode="auto">
          <a:xfrm>
            <a:off x="900113" y="6042025"/>
            <a:ext cx="800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endParaRPr lang="fr-FR" altLang="de-DE">
              <a:solidFill>
                <a:schemeClr val="bg1"/>
              </a:solidFill>
              <a:latin typeface="Times New Roman" panose="02020603050405020304" pitchFamily="18" charset="0"/>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0"/>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867400" y="1268413"/>
            <a:ext cx="3090863" cy="5184775"/>
          </a:xfrm>
          <a:noFill/>
        </p:spPr>
      </p:pic>
      <p:sp>
        <p:nvSpPr>
          <p:cNvPr id="21507" name="Rectangle 3"/>
          <p:cNvSpPr>
            <a:spLocks noGrp="1" noChangeArrowheads="1"/>
          </p:cNvSpPr>
          <p:nvPr>
            <p:ph type="title"/>
          </p:nvPr>
        </p:nvSpPr>
        <p:spPr>
          <a:xfrm>
            <a:off x="457200" y="115888"/>
            <a:ext cx="8229600" cy="1009650"/>
          </a:xfrm>
        </p:spPr>
        <p:txBody>
          <a:bodyPr/>
          <a:lstStyle/>
          <a:p>
            <a:r>
              <a:rPr lang="de-DE" altLang="de-DE" b="1" smtClean="0">
                <a:solidFill>
                  <a:schemeClr val="bg1"/>
                </a:solidFill>
                <a:latin typeface="Arial" panose="020B0604020202020204" pitchFamily="34" charset="0"/>
                <a:cs typeface="Arial" panose="020B0604020202020204" pitchFamily="34" charset="0"/>
              </a:rPr>
              <a:t>(6) Landkäufe: Gebirge</a:t>
            </a:r>
            <a:endParaRPr lang="fr-FR" altLang="de-DE" smtClean="0"/>
          </a:p>
        </p:txBody>
      </p:sp>
      <p:sp>
        <p:nvSpPr>
          <p:cNvPr id="21508" name="Rectangle 4"/>
          <p:cNvSpPr>
            <a:spLocks noGrp="1" noChangeArrowheads="1"/>
          </p:cNvSpPr>
          <p:nvPr>
            <p:ph type="body" sz="half" idx="1"/>
          </p:nvPr>
        </p:nvSpPr>
        <p:spPr>
          <a:xfrm>
            <a:off x="0" y="1196975"/>
            <a:ext cx="5867400" cy="5976938"/>
          </a:xfrm>
        </p:spPr>
        <p:txBody>
          <a:bodyPr/>
          <a:lstStyle/>
          <a:p>
            <a:pPr>
              <a:buFontTx/>
              <a:buNone/>
            </a:pPr>
            <a:r>
              <a:rPr lang="de-CH" altLang="de-DE" sz="2800" smtClean="0">
                <a:solidFill>
                  <a:srgbClr val="FFFF00"/>
                </a:solidFill>
              </a:rPr>
              <a:t>   	</a:t>
            </a:r>
            <a:r>
              <a:rPr lang="de-CH" altLang="de-DE" sz="2600" b="1" smtClean="0">
                <a:solidFill>
                  <a:srgbClr val="FFFF00"/>
                </a:solidFill>
                <a:latin typeface="Arial" panose="020B0604020202020204" pitchFamily="34" charset="0"/>
                <a:cs typeface="Arial" panose="020B0604020202020204" pitchFamily="34" charset="0"/>
              </a:rPr>
              <a:t>„Man wird Felder um Geld kaufen und Kaufbriefe schreiben und sie versiegeln und Zeugen nehmen im </a:t>
            </a:r>
            <a:r>
              <a:rPr lang="de-CH" altLang="de-DE" sz="2600" b="1" smtClean="0">
                <a:solidFill>
                  <a:srgbClr val="00FF00"/>
                </a:solidFill>
                <a:latin typeface="Arial" panose="020B0604020202020204" pitchFamily="34" charset="0"/>
                <a:cs typeface="Arial" panose="020B0604020202020204" pitchFamily="34" charset="0"/>
              </a:rPr>
              <a:t>Land Benjamin</a:t>
            </a:r>
            <a:r>
              <a:rPr lang="de-CH" altLang="de-DE" sz="2600" b="1" smtClean="0">
                <a:solidFill>
                  <a:srgbClr val="FFFF00"/>
                </a:solidFill>
                <a:latin typeface="Arial" panose="020B0604020202020204" pitchFamily="34" charset="0"/>
                <a:cs typeface="Arial" panose="020B0604020202020204" pitchFamily="34" charset="0"/>
              </a:rPr>
              <a:t> und in den </a:t>
            </a:r>
            <a:r>
              <a:rPr lang="de-CH" altLang="de-DE" sz="2600" b="1" smtClean="0">
                <a:solidFill>
                  <a:srgbClr val="00FF00"/>
                </a:solidFill>
                <a:latin typeface="Arial" panose="020B0604020202020204" pitchFamily="34" charset="0"/>
                <a:cs typeface="Arial" panose="020B0604020202020204" pitchFamily="34" charset="0"/>
              </a:rPr>
              <a:t>Umgebungen von Jerusalem</a:t>
            </a:r>
            <a:r>
              <a:rPr lang="de-CH" altLang="de-DE" sz="2600" b="1" smtClean="0">
                <a:solidFill>
                  <a:srgbClr val="FFFF00"/>
                </a:solidFill>
                <a:latin typeface="Arial" panose="020B0604020202020204" pitchFamily="34" charset="0"/>
                <a:cs typeface="Arial" panose="020B0604020202020204" pitchFamily="34" charset="0"/>
              </a:rPr>
              <a:t> und in den Städten Judas, sowohl in den Städten des </a:t>
            </a:r>
            <a:r>
              <a:rPr lang="de-CH" altLang="de-DE" sz="2600" b="1" smtClean="0">
                <a:solidFill>
                  <a:srgbClr val="00FF00"/>
                </a:solidFill>
                <a:latin typeface="Arial" panose="020B0604020202020204" pitchFamily="34" charset="0"/>
                <a:cs typeface="Arial" panose="020B0604020202020204" pitchFamily="34" charset="0"/>
              </a:rPr>
              <a:t>Berglandes</a:t>
            </a:r>
            <a:r>
              <a:rPr lang="de-CH" altLang="de-DE" sz="2600" b="1" smtClean="0">
                <a:solidFill>
                  <a:srgbClr val="FFFF00"/>
                </a:solidFill>
                <a:latin typeface="Arial" panose="020B0604020202020204" pitchFamily="34" charset="0"/>
                <a:cs typeface="Arial" panose="020B0604020202020204" pitchFamily="34" charset="0"/>
              </a:rPr>
              <a:t> als auch in den Städten der Schefela und in den Städten des Negevs. Denn ich werde ihr Schicksal wenden, spricht der HERR.“ (Jer 32,44)</a:t>
            </a:r>
          </a:p>
          <a:p>
            <a:endParaRPr lang="de-CH" altLang="de-DE" sz="2600" b="1" smtClean="0">
              <a:solidFill>
                <a:srgbClr val="FFFF00"/>
              </a:solidFill>
              <a:latin typeface="Arial" panose="020B0604020202020204" pitchFamily="34" charset="0"/>
              <a:cs typeface="Arial" panose="020B0604020202020204" pitchFamily="34" charset="0"/>
            </a:endParaRPr>
          </a:p>
        </p:txBody>
      </p:sp>
      <p:sp>
        <p:nvSpPr>
          <p:cNvPr id="21509" name="Line 7"/>
          <p:cNvSpPr>
            <a:spLocks noChangeShapeType="1"/>
          </p:cNvSpPr>
          <p:nvPr/>
        </p:nvSpPr>
        <p:spPr bwMode="auto">
          <a:xfrm>
            <a:off x="4932363" y="3860800"/>
            <a:ext cx="2447925" cy="288925"/>
          </a:xfrm>
          <a:prstGeom prst="line">
            <a:avLst/>
          </a:prstGeom>
          <a:noFill/>
          <a:ln w="28575">
            <a:solidFill>
              <a:srgbClr val="FF3300"/>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de-CH"/>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11"/>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867400" y="1268413"/>
            <a:ext cx="3090863" cy="5184775"/>
          </a:xfrm>
          <a:noFill/>
        </p:spPr>
      </p:pic>
      <p:sp>
        <p:nvSpPr>
          <p:cNvPr id="22531" name="Rectangle 3"/>
          <p:cNvSpPr>
            <a:spLocks noGrp="1" noChangeArrowheads="1"/>
          </p:cNvSpPr>
          <p:nvPr>
            <p:ph type="title"/>
          </p:nvPr>
        </p:nvSpPr>
        <p:spPr>
          <a:xfrm>
            <a:off x="457200" y="115888"/>
            <a:ext cx="8229600" cy="1009650"/>
          </a:xfrm>
        </p:spPr>
        <p:txBody>
          <a:bodyPr/>
          <a:lstStyle/>
          <a:p>
            <a:r>
              <a:rPr lang="de-DE" altLang="de-DE" b="1" smtClean="0">
                <a:solidFill>
                  <a:schemeClr val="bg1"/>
                </a:solidFill>
                <a:latin typeface="Arial" panose="020B0604020202020204" pitchFamily="34" charset="0"/>
                <a:cs typeface="Arial" panose="020B0604020202020204" pitchFamily="34" charset="0"/>
              </a:rPr>
              <a:t>(7) Landkäufe: Schefela</a:t>
            </a:r>
            <a:endParaRPr lang="fr-FR" altLang="de-DE" smtClean="0"/>
          </a:p>
        </p:txBody>
      </p:sp>
      <p:sp>
        <p:nvSpPr>
          <p:cNvPr id="22532" name="Rectangle 4"/>
          <p:cNvSpPr>
            <a:spLocks noGrp="1" noChangeArrowheads="1"/>
          </p:cNvSpPr>
          <p:nvPr>
            <p:ph type="body" sz="half" idx="1"/>
          </p:nvPr>
        </p:nvSpPr>
        <p:spPr>
          <a:xfrm>
            <a:off x="0" y="1196975"/>
            <a:ext cx="5795963" cy="5976938"/>
          </a:xfrm>
        </p:spPr>
        <p:txBody>
          <a:bodyPr/>
          <a:lstStyle/>
          <a:p>
            <a:pPr>
              <a:buFontTx/>
              <a:buNone/>
            </a:pPr>
            <a:r>
              <a:rPr lang="de-CH" altLang="de-DE" sz="2800" smtClean="0">
                <a:solidFill>
                  <a:srgbClr val="FFFF00"/>
                </a:solidFill>
              </a:rPr>
              <a:t>   	</a:t>
            </a:r>
            <a:r>
              <a:rPr lang="de-CH" altLang="de-DE" sz="2600" b="1" smtClean="0">
                <a:solidFill>
                  <a:srgbClr val="FFFF00"/>
                </a:solidFill>
                <a:latin typeface="Arial" panose="020B0604020202020204" pitchFamily="34" charset="0"/>
                <a:cs typeface="Arial" panose="020B0604020202020204" pitchFamily="34" charset="0"/>
              </a:rPr>
              <a:t>„Man wird Felder um Geld kaufen und Kaufbriefe schreiben und sie versiegeln und Zeugen nehmen im </a:t>
            </a:r>
            <a:r>
              <a:rPr lang="de-CH" altLang="de-DE" sz="2600" b="1" smtClean="0">
                <a:solidFill>
                  <a:srgbClr val="00FF00"/>
                </a:solidFill>
                <a:latin typeface="Arial" panose="020B0604020202020204" pitchFamily="34" charset="0"/>
                <a:cs typeface="Arial" panose="020B0604020202020204" pitchFamily="34" charset="0"/>
              </a:rPr>
              <a:t>Land Benjamin</a:t>
            </a:r>
            <a:r>
              <a:rPr lang="de-CH" altLang="de-DE" sz="2600" b="1" smtClean="0">
                <a:solidFill>
                  <a:srgbClr val="FFFF00"/>
                </a:solidFill>
                <a:latin typeface="Arial" panose="020B0604020202020204" pitchFamily="34" charset="0"/>
                <a:cs typeface="Arial" panose="020B0604020202020204" pitchFamily="34" charset="0"/>
              </a:rPr>
              <a:t> und in den </a:t>
            </a:r>
            <a:r>
              <a:rPr lang="de-CH" altLang="de-DE" sz="2600" b="1" smtClean="0">
                <a:solidFill>
                  <a:srgbClr val="00FF00"/>
                </a:solidFill>
                <a:latin typeface="Arial" panose="020B0604020202020204" pitchFamily="34" charset="0"/>
                <a:cs typeface="Arial" panose="020B0604020202020204" pitchFamily="34" charset="0"/>
              </a:rPr>
              <a:t>Umgebungen von Jerusalem</a:t>
            </a:r>
            <a:r>
              <a:rPr lang="de-CH" altLang="de-DE" sz="2600" b="1" smtClean="0">
                <a:solidFill>
                  <a:srgbClr val="FFFF00"/>
                </a:solidFill>
                <a:latin typeface="Arial" panose="020B0604020202020204" pitchFamily="34" charset="0"/>
                <a:cs typeface="Arial" panose="020B0604020202020204" pitchFamily="34" charset="0"/>
              </a:rPr>
              <a:t> und in den Städten Judas, sowohl in den Städten des </a:t>
            </a:r>
            <a:r>
              <a:rPr lang="de-CH" altLang="de-DE" sz="2600" b="1" smtClean="0">
                <a:solidFill>
                  <a:srgbClr val="00FF00"/>
                </a:solidFill>
                <a:latin typeface="Arial" panose="020B0604020202020204" pitchFamily="34" charset="0"/>
                <a:cs typeface="Arial" panose="020B0604020202020204" pitchFamily="34" charset="0"/>
              </a:rPr>
              <a:t>Berglandes</a:t>
            </a:r>
            <a:r>
              <a:rPr lang="de-CH" altLang="de-DE" sz="2600" b="1" smtClean="0">
                <a:solidFill>
                  <a:srgbClr val="FFFF00"/>
                </a:solidFill>
                <a:latin typeface="Arial" panose="020B0604020202020204" pitchFamily="34" charset="0"/>
                <a:cs typeface="Arial" panose="020B0604020202020204" pitchFamily="34" charset="0"/>
              </a:rPr>
              <a:t> als auch in den Städten der </a:t>
            </a:r>
            <a:r>
              <a:rPr lang="de-CH" altLang="de-DE" sz="2600" b="1" smtClean="0">
                <a:solidFill>
                  <a:srgbClr val="00FF00"/>
                </a:solidFill>
                <a:latin typeface="Arial" panose="020B0604020202020204" pitchFamily="34" charset="0"/>
                <a:cs typeface="Arial" panose="020B0604020202020204" pitchFamily="34" charset="0"/>
              </a:rPr>
              <a:t>Schefela</a:t>
            </a:r>
            <a:r>
              <a:rPr lang="de-CH" altLang="de-DE" sz="2600" b="1" smtClean="0">
                <a:solidFill>
                  <a:srgbClr val="FFFF00"/>
                </a:solidFill>
                <a:latin typeface="Arial" panose="020B0604020202020204" pitchFamily="34" charset="0"/>
                <a:cs typeface="Arial" panose="020B0604020202020204" pitchFamily="34" charset="0"/>
              </a:rPr>
              <a:t> und in den Städten des Negevs. Denn ich werde ihr Schicksal wenden, spricht der HERR.“ (Jer 32,44)</a:t>
            </a:r>
          </a:p>
          <a:p>
            <a:endParaRPr lang="de-CH" altLang="de-DE" sz="2600" b="1" smtClean="0">
              <a:solidFill>
                <a:srgbClr val="FFFF00"/>
              </a:solidFill>
              <a:latin typeface="Arial" panose="020B0604020202020204" pitchFamily="34" charset="0"/>
              <a:cs typeface="Arial" panose="020B0604020202020204" pitchFamily="34" charset="0"/>
            </a:endParaRPr>
          </a:p>
        </p:txBody>
      </p:sp>
      <p:sp>
        <p:nvSpPr>
          <p:cNvPr id="22533" name="Line 8"/>
          <p:cNvSpPr>
            <a:spLocks noChangeShapeType="1"/>
          </p:cNvSpPr>
          <p:nvPr/>
        </p:nvSpPr>
        <p:spPr bwMode="auto">
          <a:xfrm flipV="1">
            <a:off x="5724525" y="3716338"/>
            <a:ext cx="1295400" cy="433387"/>
          </a:xfrm>
          <a:prstGeom prst="line">
            <a:avLst/>
          </a:prstGeom>
          <a:noFill/>
          <a:ln w="28575">
            <a:solidFill>
              <a:srgbClr val="FF3300"/>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de-CH"/>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1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867400" y="1268413"/>
            <a:ext cx="3090863" cy="5184775"/>
          </a:xfrm>
          <a:noFill/>
        </p:spPr>
      </p:pic>
      <p:sp>
        <p:nvSpPr>
          <p:cNvPr id="23555" name="Rectangle 3"/>
          <p:cNvSpPr>
            <a:spLocks noGrp="1" noChangeArrowheads="1"/>
          </p:cNvSpPr>
          <p:nvPr>
            <p:ph type="title"/>
          </p:nvPr>
        </p:nvSpPr>
        <p:spPr>
          <a:xfrm>
            <a:off x="457200" y="115888"/>
            <a:ext cx="8229600" cy="1009650"/>
          </a:xfrm>
        </p:spPr>
        <p:txBody>
          <a:bodyPr/>
          <a:lstStyle/>
          <a:p>
            <a:r>
              <a:rPr lang="de-DE" altLang="de-DE" b="1" smtClean="0">
                <a:solidFill>
                  <a:schemeClr val="bg1"/>
                </a:solidFill>
                <a:latin typeface="Arial" panose="020B0604020202020204" pitchFamily="34" charset="0"/>
                <a:cs typeface="Arial" panose="020B0604020202020204" pitchFamily="34" charset="0"/>
              </a:rPr>
              <a:t>(8) Landkäufe: Negev</a:t>
            </a:r>
            <a:endParaRPr lang="fr-FR" altLang="de-DE" smtClean="0"/>
          </a:p>
        </p:txBody>
      </p:sp>
      <p:sp>
        <p:nvSpPr>
          <p:cNvPr id="23556" name="Rectangle 4"/>
          <p:cNvSpPr>
            <a:spLocks noGrp="1" noChangeArrowheads="1"/>
          </p:cNvSpPr>
          <p:nvPr>
            <p:ph type="body" sz="half" idx="1"/>
          </p:nvPr>
        </p:nvSpPr>
        <p:spPr>
          <a:xfrm>
            <a:off x="0" y="1196975"/>
            <a:ext cx="5867400" cy="5976938"/>
          </a:xfrm>
        </p:spPr>
        <p:txBody>
          <a:bodyPr/>
          <a:lstStyle/>
          <a:p>
            <a:pPr>
              <a:buFontTx/>
              <a:buNone/>
            </a:pPr>
            <a:r>
              <a:rPr lang="de-CH" altLang="de-DE" sz="2800" smtClean="0">
                <a:solidFill>
                  <a:srgbClr val="FFFF00"/>
                </a:solidFill>
              </a:rPr>
              <a:t>   	</a:t>
            </a:r>
            <a:r>
              <a:rPr lang="de-CH" altLang="de-DE" sz="2600" b="1" smtClean="0">
                <a:solidFill>
                  <a:srgbClr val="FFFF00"/>
                </a:solidFill>
                <a:latin typeface="Arial" panose="020B0604020202020204" pitchFamily="34" charset="0"/>
                <a:cs typeface="Arial" panose="020B0604020202020204" pitchFamily="34" charset="0"/>
              </a:rPr>
              <a:t>„Man wird Felder um Geld kaufen und Kaufbriefe schreiben und sie versiegeln und Zeugen nehmen im </a:t>
            </a:r>
            <a:r>
              <a:rPr lang="de-CH" altLang="de-DE" sz="2600" b="1" smtClean="0">
                <a:solidFill>
                  <a:srgbClr val="00FF00"/>
                </a:solidFill>
                <a:latin typeface="Arial" panose="020B0604020202020204" pitchFamily="34" charset="0"/>
                <a:cs typeface="Arial" panose="020B0604020202020204" pitchFamily="34" charset="0"/>
              </a:rPr>
              <a:t>Land Benjamin</a:t>
            </a:r>
            <a:r>
              <a:rPr lang="de-CH" altLang="de-DE" sz="2600" b="1" smtClean="0">
                <a:solidFill>
                  <a:srgbClr val="FFFF00"/>
                </a:solidFill>
                <a:latin typeface="Arial" panose="020B0604020202020204" pitchFamily="34" charset="0"/>
                <a:cs typeface="Arial" panose="020B0604020202020204" pitchFamily="34" charset="0"/>
              </a:rPr>
              <a:t> und in den </a:t>
            </a:r>
            <a:r>
              <a:rPr lang="de-CH" altLang="de-DE" sz="2600" b="1" smtClean="0">
                <a:solidFill>
                  <a:srgbClr val="00FF00"/>
                </a:solidFill>
                <a:latin typeface="Arial" panose="020B0604020202020204" pitchFamily="34" charset="0"/>
                <a:cs typeface="Arial" panose="020B0604020202020204" pitchFamily="34" charset="0"/>
              </a:rPr>
              <a:t>Umgebungen von Jerusalem</a:t>
            </a:r>
            <a:r>
              <a:rPr lang="de-CH" altLang="de-DE" sz="2600" b="1" smtClean="0">
                <a:solidFill>
                  <a:srgbClr val="FFFF00"/>
                </a:solidFill>
                <a:latin typeface="Arial" panose="020B0604020202020204" pitchFamily="34" charset="0"/>
                <a:cs typeface="Arial" panose="020B0604020202020204" pitchFamily="34" charset="0"/>
              </a:rPr>
              <a:t> und in den Städten Judas, sowohl in den Städten des </a:t>
            </a:r>
            <a:r>
              <a:rPr lang="de-CH" altLang="de-DE" sz="2600" b="1" smtClean="0">
                <a:solidFill>
                  <a:srgbClr val="00FF00"/>
                </a:solidFill>
                <a:latin typeface="Arial" panose="020B0604020202020204" pitchFamily="34" charset="0"/>
                <a:cs typeface="Arial" panose="020B0604020202020204" pitchFamily="34" charset="0"/>
              </a:rPr>
              <a:t>Berglandes</a:t>
            </a:r>
            <a:r>
              <a:rPr lang="de-CH" altLang="de-DE" sz="2600" b="1" smtClean="0">
                <a:solidFill>
                  <a:srgbClr val="FFFF00"/>
                </a:solidFill>
                <a:latin typeface="Arial" panose="020B0604020202020204" pitchFamily="34" charset="0"/>
                <a:cs typeface="Arial" panose="020B0604020202020204" pitchFamily="34" charset="0"/>
              </a:rPr>
              <a:t> als auch in den Städten der </a:t>
            </a:r>
            <a:r>
              <a:rPr lang="de-CH" altLang="de-DE" sz="2600" b="1" smtClean="0">
                <a:solidFill>
                  <a:srgbClr val="00FF00"/>
                </a:solidFill>
                <a:latin typeface="Arial" panose="020B0604020202020204" pitchFamily="34" charset="0"/>
                <a:cs typeface="Arial" panose="020B0604020202020204" pitchFamily="34" charset="0"/>
              </a:rPr>
              <a:t>Schefela </a:t>
            </a:r>
            <a:r>
              <a:rPr lang="de-CH" altLang="de-DE" sz="2600" b="1" smtClean="0">
                <a:solidFill>
                  <a:srgbClr val="FFFF00"/>
                </a:solidFill>
                <a:latin typeface="Arial" panose="020B0604020202020204" pitchFamily="34" charset="0"/>
                <a:cs typeface="Arial" panose="020B0604020202020204" pitchFamily="34" charset="0"/>
              </a:rPr>
              <a:t>und in den Städten des </a:t>
            </a:r>
            <a:r>
              <a:rPr lang="de-CH" altLang="de-DE" sz="2600" b="1" smtClean="0">
                <a:solidFill>
                  <a:srgbClr val="00FF00"/>
                </a:solidFill>
                <a:latin typeface="Arial" panose="020B0604020202020204" pitchFamily="34" charset="0"/>
                <a:cs typeface="Arial" panose="020B0604020202020204" pitchFamily="34" charset="0"/>
              </a:rPr>
              <a:t>Negevs</a:t>
            </a:r>
            <a:r>
              <a:rPr lang="de-CH" altLang="de-DE" sz="2600" b="1" smtClean="0">
                <a:solidFill>
                  <a:srgbClr val="FFFF00"/>
                </a:solidFill>
                <a:latin typeface="Arial" panose="020B0604020202020204" pitchFamily="34" charset="0"/>
                <a:cs typeface="Arial" panose="020B0604020202020204" pitchFamily="34" charset="0"/>
              </a:rPr>
              <a:t>. Denn ich werde ihr Schicksal wenden, spricht der HERR.“ (Jer 32,44)</a:t>
            </a:r>
          </a:p>
          <a:p>
            <a:endParaRPr lang="de-CH" altLang="de-DE" sz="2600" b="1" smtClean="0">
              <a:solidFill>
                <a:srgbClr val="FFFF00"/>
              </a:solidFill>
              <a:latin typeface="Arial" panose="020B0604020202020204" pitchFamily="34" charset="0"/>
              <a:cs typeface="Arial" panose="020B0604020202020204" pitchFamily="34" charset="0"/>
            </a:endParaRPr>
          </a:p>
        </p:txBody>
      </p:sp>
      <p:sp>
        <p:nvSpPr>
          <p:cNvPr id="23557" name="Line 7"/>
          <p:cNvSpPr>
            <a:spLocks noChangeShapeType="1"/>
          </p:cNvSpPr>
          <p:nvPr/>
        </p:nvSpPr>
        <p:spPr bwMode="auto">
          <a:xfrm flipV="1">
            <a:off x="5435600" y="4149725"/>
            <a:ext cx="1728788" cy="503238"/>
          </a:xfrm>
          <a:prstGeom prst="line">
            <a:avLst/>
          </a:prstGeom>
          <a:noFill/>
          <a:ln w="28575">
            <a:solidFill>
              <a:srgbClr val="FF3300"/>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de-CH"/>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de-CH" altLang="de-DE" sz="4000" b="1" smtClean="0">
                <a:solidFill>
                  <a:schemeClr val="bg1"/>
                </a:solidFill>
                <a:latin typeface="Arial" panose="020B0604020202020204" pitchFamily="34" charset="0"/>
                <a:cs typeface="Arial" panose="020B0604020202020204" pitchFamily="34" charset="0"/>
              </a:rPr>
              <a:t>(9) Wiederaufbau alttestamentlicher Städte</a:t>
            </a:r>
          </a:p>
        </p:txBody>
      </p:sp>
      <p:sp>
        <p:nvSpPr>
          <p:cNvPr id="24579" name="Rectangle 4"/>
          <p:cNvSpPr>
            <a:spLocks noGrp="1" noChangeArrowheads="1"/>
          </p:cNvSpPr>
          <p:nvPr>
            <p:ph type="body" idx="4294967295"/>
          </p:nvPr>
        </p:nvSpPr>
        <p:spPr>
          <a:xfrm>
            <a:off x="0" y="2205038"/>
            <a:ext cx="5508625" cy="4537075"/>
          </a:xfrm>
        </p:spPr>
        <p:txBody>
          <a:bodyPr/>
          <a:lstStyle/>
          <a:p>
            <a:pPr>
              <a:lnSpc>
                <a:spcPct val="80000"/>
              </a:lnSpc>
              <a:buFontTx/>
              <a:buNone/>
            </a:pPr>
            <a:r>
              <a:rPr lang="fr-FR" altLang="de-DE" sz="2000" smtClean="0">
                <a:solidFill>
                  <a:srgbClr val="FFFF00"/>
                </a:solidFill>
              </a:rPr>
              <a:t>    	</a:t>
            </a:r>
            <a:r>
              <a:rPr lang="de-DE" altLang="de-DE" sz="2400" b="1" smtClean="0">
                <a:solidFill>
                  <a:srgbClr val="FFFF00"/>
                </a:solidFill>
                <a:latin typeface="Arial" panose="020B0604020202020204" pitchFamily="34" charset="0"/>
                <a:cs typeface="Arial" panose="020B0604020202020204" pitchFamily="34" charset="0"/>
              </a:rPr>
              <a:t>„Und ich werde das Schicksal meines Volkes Israel wenden; und sie werden </a:t>
            </a:r>
            <a:r>
              <a:rPr lang="de-DE" altLang="de-DE" sz="2400" b="1" smtClean="0">
                <a:solidFill>
                  <a:srgbClr val="00FF00"/>
                </a:solidFill>
                <a:latin typeface="Arial" panose="020B0604020202020204" pitchFamily="34" charset="0"/>
                <a:cs typeface="Arial" panose="020B0604020202020204" pitchFamily="34" charset="0"/>
              </a:rPr>
              <a:t>die verwüsteten Städte aufbauen und bewohnen</a:t>
            </a:r>
            <a:r>
              <a:rPr lang="de-DE" altLang="de-DE" sz="2400" b="1" smtClean="0">
                <a:solidFill>
                  <a:srgbClr val="FFFF00"/>
                </a:solidFill>
                <a:latin typeface="Arial" panose="020B0604020202020204" pitchFamily="34" charset="0"/>
                <a:cs typeface="Arial" panose="020B0604020202020204" pitchFamily="34" charset="0"/>
              </a:rPr>
              <a:t>, und Weinberge pflanzen und deren Wein trinken, und deren Obstplantagen anlegen und deren Frucht essen. Und ich werde sie in ihrem Lande pflanzen; und sie sollen nicht mehr herausgerissen werden aus ihrem Lande, das ich ihnen gegeben habe, spricht der HERR, dein Gott.“ (Am 9,14-15; 8. Jh. v. Chr.)</a:t>
            </a:r>
          </a:p>
          <a:p>
            <a:pPr>
              <a:lnSpc>
                <a:spcPct val="80000"/>
              </a:lnSpc>
            </a:pPr>
            <a:endParaRPr lang="de-DE" altLang="de-DE" sz="2400" b="1" smtClean="0">
              <a:solidFill>
                <a:srgbClr val="FFFF00"/>
              </a:solidFill>
              <a:latin typeface="Arial" panose="020B0604020202020204" pitchFamily="34" charset="0"/>
              <a:cs typeface="Arial" panose="020B0604020202020204" pitchFamily="34" charset="0"/>
            </a:endParaRPr>
          </a:p>
          <a:p>
            <a:pPr>
              <a:lnSpc>
                <a:spcPct val="80000"/>
              </a:lnSpc>
              <a:buFontTx/>
              <a:buNone/>
            </a:pPr>
            <a:endParaRPr lang="de-DE" altLang="de-DE" sz="2000" b="1" smtClean="0">
              <a:solidFill>
                <a:srgbClr val="FFCC00"/>
              </a:solidFill>
              <a:latin typeface="Arial" panose="020B0604020202020204" pitchFamily="34" charset="0"/>
              <a:cs typeface="Arial" panose="020B0604020202020204" pitchFamily="34" charset="0"/>
            </a:endParaRPr>
          </a:p>
        </p:txBody>
      </p:sp>
      <p:pic>
        <p:nvPicPr>
          <p:cNvPr id="24580" name="Picture 27"/>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5651500" y="2205038"/>
            <a:ext cx="3248025" cy="2435225"/>
          </a:xfrm>
          <a:noFill/>
        </p:spPr>
      </p:pic>
      <p:sp>
        <p:nvSpPr>
          <p:cNvPr id="24581" name="Text Box 29"/>
          <p:cNvSpPr txBox="1">
            <a:spLocks noChangeArrowheads="1"/>
          </p:cNvSpPr>
          <p:nvPr/>
        </p:nvSpPr>
        <p:spPr bwMode="auto">
          <a:xfrm>
            <a:off x="8080375" y="1989138"/>
            <a:ext cx="314325"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de-CH" altLang="de-DE" sz="800" b="0">
                <a:solidFill>
                  <a:schemeClr val="bg1"/>
                </a:solidFill>
              </a:rPr>
              <a:t>FB</a:t>
            </a:r>
            <a:endParaRPr lang="de-DE" altLang="de-DE" sz="800" b="0">
              <a:solidFill>
                <a:schemeClr val="bg1"/>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de-CH" altLang="de-DE" sz="4000" b="1" smtClean="0">
                <a:solidFill>
                  <a:schemeClr val="bg1"/>
                </a:solidFill>
                <a:latin typeface="Arial" panose="020B0604020202020204" pitchFamily="34" charset="0"/>
                <a:cs typeface="Arial" panose="020B0604020202020204" pitchFamily="34" charset="0"/>
              </a:rPr>
              <a:t>(10) Weinberge und Wein</a:t>
            </a:r>
          </a:p>
        </p:txBody>
      </p:sp>
      <p:sp>
        <p:nvSpPr>
          <p:cNvPr id="25603" name="Rectangle 4"/>
          <p:cNvSpPr>
            <a:spLocks noGrp="1" noChangeArrowheads="1"/>
          </p:cNvSpPr>
          <p:nvPr>
            <p:ph type="body" idx="4294967295"/>
          </p:nvPr>
        </p:nvSpPr>
        <p:spPr>
          <a:xfrm>
            <a:off x="0" y="1989138"/>
            <a:ext cx="6011863" cy="4537075"/>
          </a:xfrm>
        </p:spPr>
        <p:txBody>
          <a:bodyPr/>
          <a:lstStyle/>
          <a:p>
            <a:pPr>
              <a:lnSpc>
                <a:spcPct val="90000"/>
              </a:lnSpc>
              <a:buFontTx/>
              <a:buNone/>
            </a:pPr>
            <a:r>
              <a:rPr lang="fr-FR" altLang="de-DE" sz="2000" smtClean="0">
                <a:solidFill>
                  <a:srgbClr val="FFFF00"/>
                </a:solidFill>
              </a:rPr>
              <a:t>    	</a:t>
            </a:r>
            <a:r>
              <a:rPr lang="de-DE" altLang="de-DE" sz="2400" b="1" smtClean="0">
                <a:solidFill>
                  <a:srgbClr val="FFFF00"/>
                </a:solidFill>
                <a:latin typeface="Arial" panose="020B0604020202020204" pitchFamily="34" charset="0"/>
                <a:cs typeface="Arial" panose="020B0604020202020204" pitchFamily="34" charset="0"/>
              </a:rPr>
              <a:t>„Und ich werde das Schicksal meines Volkes Israel wenden; und sie werden die verwüsteten Städte aufbauen und bewohnen, </a:t>
            </a:r>
            <a:r>
              <a:rPr lang="de-DE" altLang="de-DE" sz="2400" b="1" smtClean="0">
                <a:solidFill>
                  <a:srgbClr val="00FF00"/>
                </a:solidFill>
                <a:latin typeface="Arial" panose="020B0604020202020204" pitchFamily="34" charset="0"/>
                <a:cs typeface="Arial" panose="020B0604020202020204" pitchFamily="34" charset="0"/>
              </a:rPr>
              <a:t>und Weinberge pflanzen und deren Wein trinken</a:t>
            </a:r>
            <a:r>
              <a:rPr lang="de-DE" altLang="de-DE" sz="2400" b="1" smtClean="0">
                <a:solidFill>
                  <a:srgbClr val="FFFF00"/>
                </a:solidFill>
                <a:latin typeface="Arial" panose="020B0604020202020204" pitchFamily="34" charset="0"/>
                <a:cs typeface="Arial" panose="020B0604020202020204" pitchFamily="34" charset="0"/>
              </a:rPr>
              <a:t>, und deren Obstplantagen anlegen und deren Frucht essen. Und ich werde sie in ihrem Lande pflanzen; und sie sollen nicht mehr herausgerissen werden aus ihrem Lande, das ich ihnen gegeben habe, spricht der HERR, dein Gott.“ (Am 9,14-15; 8. Jh. v. Chr.)</a:t>
            </a:r>
          </a:p>
          <a:p>
            <a:pPr>
              <a:lnSpc>
                <a:spcPct val="90000"/>
              </a:lnSpc>
            </a:pPr>
            <a:endParaRPr lang="de-DE" altLang="de-DE" sz="2400" b="1" smtClean="0">
              <a:solidFill>
                <a:srgbClr val="FFFF00"/>
              </a:solidFill>
              <a:latin typeface="Arial" panose="020B0604020202020204" pitchFamily="34" charset="0"/>
              <a:cs typeface="Arial" panose="020B0604020202020204" pitchFamily="34" charset="0"/>
            </a:endParaRPr>
          </a:p>
          <a:p>
            <a:pPr>
              <a:lnSpc>
                <a:spcPct val="90000"/>
              </a:lnSpc>
              <a:buFontTx/>
              <a:buNone/>
            </a:pPr>
            <a:endParaRPr lang="de-DE" altLang="de-DE" sz="2000" b="1" smtClean="0">
              <a:solidFill>
                <a:srgbClr val="FFCC00"/>
              </a:solidFill>
              <a:latin typeface="Arial" panose="020B0604020202020204" pitchFamily="34" charset="0"/>
              <a:cs typeface="Arial" panose="020B0604020202020204" pitchFamily="34" charset="0"/>
            </a:endParaRPr>
          </a:p>
        </p:txBody>
      </p:sp>
      <p:pic>
        <p:nvPicPr>
          <p:cNvPr id="25604" name="Picture 10" descr="Bild:Weintraube 01 KMJ.jpg">
            <a:hlinkClick r:id="rId3"/>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6300788" y="2276475"/>
            <a:ext cx="2681287" cy="4032250"/>
          </a:xfrm>
        </p:spPr>
      </p:pic>
      <p:sp>
        <p:nvSpPr>
          <p:cNvPr id="25605" name="Text Box 11"/>
          <p:cNvSpPr txBox="1">
            <a:spLocks noChangeArrowheads="1"/>
          </p:cNvSpPr>
          <p:nvPr/>
        </p:nvSpPr>
        <p:spPr bwMode="auto">
          <a:xfrm>
            <a:off x="6732588" y="1989138"/>
            <a:ext cx="222091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r>
              <a:rPr lang="de-CH" altLang="de-DE" sz="1200" b="0">
                <a:solidFill>
                  <a:schemeClr val="bg1"/>
                </a:solidFill>
                <a:cs typeface="Arial" panose="020B0604020202020204" pitchFamily="34" charset="0"/>
              </a:rPr>
              <a:t>US Department of Agruculture</a:t>
            </a:r>
            <a:endParaRPr lang="de-DE" altLang="de-DE" sz="1200" b="0">
              <a:solidFill>
                <a:schemeClr val="bg1"/>
              </a:solidFill>
              <a:cs typeface="Arial" panose="020B0604020202020204"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de-CH" altLang="de-DE" sz="4000" b="1" smtClean="0">
                <a:solidFill>
                  <a:schemeClr val="bg1"/>
                </a:solidFill>
                <a:latin typeface="Arial" panose="020B0604020202020204" pitchFamily="34" charset="0"/>
                <a:cs typeface="Arial" panose="020B0604020202020204" pitchFamily="34" charset="0"/>
              </a:rPr>
              <a:t>(11) Obstplantagen</a:t>
            </a:r>
          </a:p>
        </p:txBody>
      </p:sp>
      <p:sp>
        <p:nvSpPr>
          <p:cNvPr id="26627" name="Rectangle 3"/>
          <p:cNvSpPr>
            <a:spLocks noGrp="1" noChangeArrowheads="1"/>
          </p:cNvSpPr>
          <p:nvPr>
            <p:ph type="body" idx="4294967295"/>
          </p:nvPr>
        </p:nvSpPr>
        <p:spPr>
          <a:xfrm>
            <a:off x="0" y="2205038"/>
            <a:ext cx="6011863" cy="4537075"/>
          </a:xfrm>
        </p:spPr>
        <p:txBody>
          <a:bodyPr/>
          <a:lstStyle/>
          <a:p>
            <a:pPr>
              <a:lnSpc>
                <a:spcPct val="90000"/>
              </a:lnSpc>
              <a:buFontTx/>
              <a:buNone/>
            </a:pPr>
            <a:r>
              <a:rPr lang="fr-FR" altLang="de-DE" sz="2000" smtClean="0">
                <a:solidFill>
                  <a:srgbClr val="FFFF00"/>
                </a:solidFill>
              </a:rPr>
              <a:t>    	</a:t>
            </a:r>
            <a:r>
              <a:rPr lang="de-DE" altLang="de-DE" sz="2400" b="1" smtClean="0">
                <a:solidFill>
                  <a:srgbClr val="FFFF00"/>
                </a:solidFill>
                <a:latin typeface="Arial" panose="020B0604020202020204" pitchFamily="34" charset="0"/>
                <a:cs typeface="Arial" panose="020B0604020202020204" pitchFamily="34" charset="0"/>
              </a:rPr>
              <a:t>„Und ich werde das Schicksal meines Volkes Israel wenden; und sie werden die verwüsteten Städte aufbauen und bewohnen, und Weinberge pflanzen und deren Wein trinken, </a:t>
            </a:r>
            <a:r>
              <a:rPr lang="de-DE" altLang="de-DE" sz="2400" b="1" smtClean="0">
                <a:solidFill>
                  <a:srgbClr val="00FF00"/>
                </a:solidFill>
                <a:latin typeface="Arial" panose="020B0604020202020204" pitchFamily="34" charset="0"/>
                <a:cs typeface="Arial" panose="020B0604020202020204" pitchFamily="34" charset="0"/>
              </a:rPr>
              <a:t>und deren Obstplantagen anlegen und deren Frucht essen</a:t>
            </a:r>
            <a:r>
              <a:rPr lang="de-DE" altLang="de-DE" sz="2400" b="1" smtClean="0">
                <a:solidFill>
                  <a:srgbClr val="FFFF00"/>
                </a:solidFill>
                <a:latin typeface="Arial" panose="020B0604020202020204" pitchFamily="34" charset="0"/>
                <a:cs typeface="Arial" panose="020B0604020202020204" pitchFamily="34" charset="0"/>
              </a:rPr>
              <a:t>. Und ich werde sie in ihrem Lande pflanzen; und sie sollen nicht mehr herausgerissen werden aus ihrem Lande, das ich ihnen gegeben habe, spricht der HERR, dein Gott.“ (Am 9,14-15; 8. Jh. v. Chr.)</a:t>
            </a:r>
          </a:p>
          <a:p>
            <a:pPr>
              <a:lnSpc>
                <a:spcPct val="90000"/>
              </a:lnSpc>
            </a:pPr>
            <a:endParaRPr lang="de-DE" altLang="de-DE" sz="2400" b="1" smtClean="0">
              <a:solidFill>
                <a:srgbClr val="FFFF00"/>
              </a:solidFill>
              <a:latin typeface="Arial" panose="020B0604020202020204" pitchFamily="34" charset="0"/>
              <a:cs typeface="Arial" panose="020B0604020202020204" pitchFamily="34" charset="0"/>
            </a:endParaRPr>
          </a:p>
          <a:p>
            <a:pPr>
              <a:lnSpc>
                <a:spcPct val="90000"/>
              </a:lnSpc>
              <a:buFontTx/>
              <a:buNone/>
            </a:pPr>
            <a:endParaRPr lang="de-DE" altLang="de-DE" sz="2000" b="1" smtClean="0">
              <a:solidFill>
                <a:srgbClr val="FFCC00"/>
              </a:solidFill>
              <a:latin typeface="Arial" panose="020B0604020202020204" pitchFamily="34" charset="0"/>
              <a:cs typeface="Arial" panose="020B0604020202020204" pitchFamily="34" charset="0"/>
            </a:endParaRPr>
          </a:p>
        </p:txBody>
      </p:sp>
      <p:pic>
        <p:nvPicPr>
          <p:cNvPr id="26628" name="Picture 8" descr="OrangeBloss_wb"/>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227763" y="2349500"/>
            <a:ext cx="2736850" cy="2408238"/>
          </a:xfrm>
          <a:noFill/>
        </p:spPr>
      </p:pic>
      <p:sp>
        <p:nvSpPr>
          <p:cNvPr id="26629" name="Text Box 9"/>
          <p:cNvSpPr txBox="1">
            <a:spLocks noChangeArrowheads="1"/>
          </p:cNvSpPr>
          <p:nvPr/>
        </p:nvSpPr>
        <p:spPr bwMode="auto">
          <a:xfrm>
            <a:off x="6732588" y="2060575"/>
            <a:ext cx="20669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de-CH" altLang="de-DE" sz="1000" b="0">
                <a:solidFill>
                  <a:schemeClr val="bg1"/>
                </a:solidFill>
              </a:rPr>
              <a:t>Ellen Levy Finch GNU 1.2 or later</a:t>
            </a:r>
            <a:endParaRPr lang="de-DE" altLang="de-DE" sz="1000" b="0">
              <a:solidFill>
                <a:schemeClr val="bg1"/>
              </a:solidFill>
            </a:endParaRPr>
          </a:p>
        </p:txBody>
      </p:sp>
      <p:sp>
        <p:nvSpPr>
          <p:cNvPr id="26630" name="Text Box 10"/>
          <p:cNvSpPr txBox="1">
            <a:spLocks noChangeArrowheads="1"/>
          </p:cNvSpPr>
          <p:nvPr/>
        </p:nvSpPr>
        <p:spPr bwMode="auto">
          <a:xfrm>
            <a:off x="4356100" y="6308725"/>
            <a:ext cx="45100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de-CH" altLang="de-DE" sz="2000">
                <a:solidFill>
                  <a:schemeClr val="bg1"/>
                </a:solidFill>
              </a:rPr>
              <a:t>Zitrusfrüchte: bis zu 900‘000 t / Jahr</a:t>
            </a:r>
            <a:endParaRPr lang="de-DE" altLang="de-DE" sz="2000">
              <a:solidFill>
                <a:schemeClr val="bg1"/>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de-CH" altLang="de-DE" sz="4000" b="1" smtClean="0">
                <a:solidFill>
                  <a:schemeClr val="bg1"/>
                </a:solidFill>
                <a:latin typeface="Arial" panose="020B0604020202020204" pitchFamily="34" charset="0"/>
                <a:cs typeface="Arial" panose="020B0604020202020204" pitchFamily="34" charset="0"/>
              </a:rPr>
              <a:t>(12) Ausländische Reben</a:t>
            </a:r>
          </a:p>
        </p:txBody>
      </p:sp>
      <p:sp>
        <p:nvSpPr>
          <p:cNvPr id="27651" name="Rectangle 3"/>
          <p:cNvSpPr>
            <a:spLocks noGrp="1" noChangeArrowheads="1"/>
          </p:cNvSpPr>
          <p:nvPr>
            <p:ph type="body" idx="4294967295"/>
          </p:nvPr>
        </p:nvSpPr>
        <p:spPr>
          <a:xfrm>
            <a:off x="250825" y="2133600"/>
            <a:ext cx="5256213" cy="4537075"/>
          </a:xfrm>
        </p:spPr>
        <p:txBody>
          <a:bodyPr/>
          <a:lstStyle/>
          <a:p>
            <a:pPr>
              <a:buFontTx/>
              <a:buNone/>
            </a:pPr>
            <a:r>
              <a:rPr lang="fr-FR" altLang="de-DE" sz="2800" smtClean="0">
                <a:solidFill>
                  <a:srgbClr val="FFFF00"/>
                </a:solidFill>
              </a:rPr>
              <a:t>    </a:t>
            </a:r>
            <a:r>
              <a:rPr lang="de-DE" altLang="de-DE" sz="2800" b="1" smtClean="0">
                <a:solidFill>
                  <a:srgbClr val="FFFF00"/>
                </a:solidFill>
                <a:latin typeface="Arial" panose="020B0604020202020204" pitchFamily="34" charset="0"/>
                <a:cs typeface="Arial" panose="020B0604020202020204" pitchFamily="34" charset="0"/>
              </a:rPr>
              <a:t>„…</a:t>
            </a:r>
            <a:r>
              <a:rPr lang="en-US" altLang="de-DE" sz="2800" b="1" smtClean="0">
                <a:solidFill>
                  <a:srgbClr val="FFFF00"/>
                </a:solidFill>
                <a:latin typeface="Arial" panose="020B0604020202020204" pitchFamily="34" charset="0"/>
                <a:cs typeface="Arial" panose="020B0604020202020204" pitchFamily="34" charset="0"/>
              </a:rPr>
              <a:t> Darum pflanzest du liebliche Pflanzungen und besetzest sie mit </a:t>
            </a:r>
            <a:r>
              <a:rPr lang="en-US" altLang="de-DE" sz="2800" b="1" smtClean="0">
                <a:solidFill>
                  <a:srgbClr val="00FF00"/>
                </a:solidFill>
                <a:latin typeface="Arial" panose="020B0604020202020204" pitchFamily="34" charset="0"/>
                <a:cs typeface="Arial" panose="020B0604020202020204" pitchFamily="34" charset="0"/>
              </a:rPr>
              <a:t>ausländischen Reben</a:t>
            </a:r>
            <a:r>
              <a:rPr lang="de-DE" altLang="de-DE" sz="2800" b="1" smtClean="0">
                <a:solidFill>
                  <a:srgbClr val="FFFF00"/>
                </a:solidFill>
                <a:latin typeface="Arial" panose="020B0604020202020204" pitchFamily="34" charset="0"/>
                <a:cs typeface="Arial" panose="020B0604020202020204" pitchFamily="34" charset="0"/>
              </a:rPr>
              <a:t>.“ (Jes 17,10; 8. Jh. v. Chr.)</a:t>
            </a:r>
          </a:p>
          <a:p>
            <a:endParaRPr lang="de-DE" altLang="de-DE" sz="2800" b="1" smtClean="0">
              <a:solidFill>
                <a:srgbClr val="FFFF00"/>
              </a:solidFill>
              <a:latin typeface="Arial" panose="020B0604020202020204" pitchFamily="34" charset="0"/>
              <a:cs typeface="Arial" panose="020B0604020202020204" pitchFamily="34" charset="0"/>
            </a:endParaRPr>
          </a:p>
          <a:p>
            <a:pPr>
              <a:buFontTx/>
              <a:buNone/>
            </a:pPr>
            <a:endParaRPr lang="de-DE" altLang="de-DE" sz="2800" b="1" smtClean="0">
              <a:solidFill>
                <a:srgbClr val="FFCC00"/>
              </a:solidFill>
              <a:latin typeface="Arial" panose="020B0604020202020204" pitchFamily="34" charset="0"/>
              <a:cs typeface="Arial" panose="020B0604020202020204" pitchFamily="34" charset="0"/>
            </a:endParaRPr>
          </a:p>
        </p:txBody>
      </p:sp>
      <p:pic>
        <p:nvPicPr>
          <p:cNvPr id="27652" name="Picture 4" descr="Bild:Weintraube 01 KMJ.jpg">
            <a:hlinkClick r:id="rId3"/>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5724525" y="2276475"/>
            <a:ext cx="2921000" cy="4392613"/>
          </a:xfrm>
        </p:spPr>
      </p:pic>
      <p:sp>
        <p:nvSpPr>
          <p:cNvPr id="27653" name="Text Box 5"/>
          <p:cNvSpPr txBox="1">
            <a:spLocks noChangeArrowheads="1"/>
          </p:cNvSpPr>
          <p:nvPr/>
        </p:nvSpPr>
        <p:spPr bwMode="auto">
          <a:xfrm>
            <a:off x="6156325" y="1989138"/>
            <a:ext cx="222091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r>
              <a:rPr lang="de-CH" altLang="de-DE" sz="1200" b="0">
                <a:solidFill>
                  <a:schemeClr val="bg1"/>
                </a:solidFill>
                <a:cs typeface="Arial" panose="020B0604020202020204" pitchFamily="34" charset="0"/>
              </a:rPr>
              <a:t>US Department of Agruculture</a:t>
            </a:r>
            <a:endParaRPr lang="de-DE" altLang="de-DE" sz="1200" b="0">
              <a:solidFill>
                <a:schemeClr val="bg1"/>
              </a:solidFill>
              <a:cs typeface="Arial" panose="020B0604020202020204"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de-CH" altLang="de-DE" sz="4000" b="1" smtClean="0">
                <a:solidFill>
                  <a:schemeClr val="bg1"/>
                </a:solidFill>
                <a:latin typeface="Arial" panose="020B0604020202020204" pitchFamily="34" charset="0"/>
                <a:cs typeface="Arial" panose="020B0604020202020204" pitchFamily="34" charset="0"/>
              </a:rPr>
              <a:t>(13) Atheismus </a:t>
            </a:r>
            <a:br>
              <a:rPr lang="de-CH" altLang="de-DE" sz="4000" b="1" smtClean="0">
                <a:solidFill>
                  <a:schemeClr val="bg1"/>
                </a:solidFill>
                <a:latin typeface="Arial" panose="020B0604020202020204" pitchFamily="34" charset="0"/>
                <a:cs typeface="Arial" panose="020B0604020202020204" pitchFamily="34" charset="0"/>
              </a:rPr>
            </a:br>
            <a:r>
              <a:rPr lang="de-CH" altLang="de-DE" sz="4000" b="1" smtClean="0">
                <a:solidFill>
                  <a:schemeClr val="bg1"/>
                </a:solidFill>
                <a:latin typeface="Arial" panose="020B0604020202020204" pitchFamily="34" charset="0"/>
                <a:cs typeface="Arial" panose="020B0604020202020204" pitchFamily="34" charset="0"/>
              </a:rPr>
              <a:t>und Sozialismus</a:t>
            </a:r>
          </a:p>
        </p:txBody>
      </p:sp>
      <p:sp>
        <p:nvSpPr>
          <p:cNvPr id="28675" name="Rectangle 3"/>
          <p:cNvSpPr>
            <a:spLocks noGrp="1" noChangeArrowheads="1"/>
          </p:cNvSpPr>
          <p:nvPr>
            <p:ph type="body" idx="4294967295"/>
          </p:nvPr>
        </p:nvSpPr>
        <p:spPr>
          <a:xfrm>
            <a:off x="250825" y="2133600"/>
            <a:ext cx="5256213" cy="4537075"/>
          </a:xfrm>
        </p:spPr>
        <p:txBody>
          <a:bodyPr/>
          <a:lstStyle/>
          <a:p>
            <a:pPr>
              <a:buFontTx/>
              <a:buNone/>
            </a:pPr>
            <a:r>
              <a:rPr lang="fr-FR" altLang="de-DE" sz="2800" b="1" smtClean="0">
                <a:solidFill>
                  <a:srgbClr val="FFFF00"/>
                </a:solidFill>
                <a:latin typeface="Arial" panose="020B0604020202020204" pitchFamily="34" charset="0"/>
                <a:cs typeface="Arial" panose="020B0604020202020204" pitchFamily="34" charset="0"/>
              </a:rPr>
              <a:t>    </a:t>
            </a:r>
            <a:r>
              <a:rPr lang="de-DE" altLang="de-DE" sz="2800" b="1" smtClean="0">
                <a:solidFill>
                  <a:srgbClr val="FFFF00"/>
                </a:solidFill>
                <a:latin typeface="Arial" panose="020B0604020202020204" pitchFamily="34" charset="0"/>
                <a:cs typeface="Arial" panose="020B0604020202020204" pitchFamily="34" charset="0"/>
              </a:rPr>
              <a:t>„Denn du hast </a:t>
            </a:r>
            <a:r>
              <a:rPr lang="de-DE" altLang="de-DE" sz="2800" b="1" smtClean="0">
                <a:solidFill>
                  <a:srgbClr val="00FF00"/>
                </a:solidFill>
                <a:latin typeface="Arial" panose="020B0604020202020204" pitchFamily="34" charset="0"/>
                <a:cs typeface="Arial" panose="020B0604020202020204" pitchFamily="34" charset="0"/>
              </a:rPr>
              <a:t>vergessen den Gott deines Heils </a:t>
            </a:r>
            <a:r>
              <a:rPr lang="de-DE" altLang="de-DE" sz="2800" b="1" smtClean="0">
                <a:solidFill>
                  <a:srgbClr val="FFFF00"/>
                </a:solidFill>
                <a:latin typeface="Arial" panose="020B0604020202020204" pitchFamily="34" charset="0"/>
                <a:cs typeface="Arial" panose="020B0604020202020204" pitchFamily="34" charset="0"/>
              </a:rPr>
              <a:t>und </a:t>
            </a:r>
            <a:r>
              <a:rPr lang="de-DE" altLang="de-DE" sz="2800" b="1" smtClean="0">
                <a:solidFill>
                  <a:srgbClr val="00FF00"/>
                </a:solidFill>
                <a:latin typeface="Arial" panose="020B0604020202020204" pitchFamily="34" charset="0"/>
                <a:cs typeface="Arial" panose="020B0604020202020204" pitchFamily="34" charset="0"/>
              </a:rPr>
              <a:t>nicht gedacht des Felsen deiner Stärke</a:t>
            </a:r>
            <a:r>
              <a:rPr lang="de-DE" altLang="de-DE" sz="2800" b="1" smtClean="0">
                <a:solidFill>
                  <a:srgbClr val="FFFF00"/>
                </a:solidFill>
                <a:latin typeface="Arial" panose="020B0604020202020204" pitchFamily="34" charset="0"/>
                <a:cs typeface="Arial" panose="020B0604020202020204" pitchFamily="34" charset="0"/>
              </a:rPr>
              <a:t>.  </a:t>
            </a:r>
            <a:r>
              <a:rPr lang="en-US" altLang="de-DE" sz="2800" b="1" smtClean="0">
                <a:solidFill>
                  <a:srgbClr val="FFFF00"/>
                </a:solidFill>
                <a:latin typeface="Arial" panose="020B0604020202020204" pitchFamily="34" charset="0"/>
                <a:cs typeface="Arial" panose="020B0604020202020204" pitchFamily="34" charset="0"/>
              </a:rPr>
              <a:t>Darum pflanzest du liebliche Pflanzungen und besetzest sie mit ausländischen Reben</a:t>
            </a:r>
            <a:r>
              <a:rPr lang="de-DE" altLang="de-DE" sz="2800" b="1" smtClean="0">
                <a:solidFill>
                  <a:srgbClr val="FFFF00"/>
                </a:solidFill>
                <a:latin typeface="Arial" panose="020B0604020202020204" pitchFamily="34" charset="0"/>
                <a:cs typeface="Arial" panose="020B0604020202020204" pitchFamily="34" charset="0"/>
              </a:rPr>
              <a:t>.“ (Jes 17,10; 8. Jh. v. Chr.)</a:t>
            </a:r>
          </a:p>
          <a:p>
            <a:endParaRPr lang="de-DE" altLang="de-DE" sz="2800" b="1" smtClean="0">
              <a:solidFill>
                <a:srgbClr val="FFFF00"/>
              </a:solidFill>
              <a:latin typeface="Arial" panose="020B0604020202020204" pitchFamily="34" charset="0"/>
              <a:cs typeface="Arial" panose="020B0604020202020204" pitchFamily="34" charset="0"/>
            </a:endParaRPr>
          </a:p>
          <a:p>
            <a:pPr>
              <a:buFontTx/>
              <a:buNone/>
            </a:pPr>
            <a:endParaRPr lang="de-DE" altLang="de-DE" sz="2800" b="1" smtClean="0">
              <a:solidFill>
                <a:srgbClr val="FFCC00"/>
              </a:solidFill>
              <a:latin typeface="Arial" panose="020B0604020202020204" pitchFamily="34" charset="0"/>
              <a:cs typeface="Arial" panose="020B0604020202020204" pitchFamily="34" charset="0"/>
            </a:endParaRPr>
          </a:p>
        </p:txBody>
      </p:sp>
      <p:pic>
        <p:nvPicPr>
          <p:cNvPr id="28676" name="Picture 4" descr="Bild:Weintraube 01 KMJ.jpg">
            <a:hlinkClick r:id="rId3"/>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5724525" y="2276475"/>
            <a:ext cx="2921000" cy="4392613"/>
          </a:xfrm>
        </p:spPr>
      </p:pic>
      <p:sp>
        <p:nvSpPr>
          <p:cNvPr id="28677" name="Text Box 5"/>
          <p:cNvSpPr txBox="1">
            <a:spLocks noChangeArrowheads="1"/>
          </p:cNvSpPr>
          <p:nvPr/>
        </p:nvSpPr>
        <p:spPr bwMode="auto">
          <a:xfrm>
            <a:off x="6156325" y="1989138"/>
            <a:ext cx="222091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r>
              <a:rPr lang="de-CH" altLang="de-DE" sz="1200" b="0">
                <a:solidFill>
                  <a:schemeClr val="bg1"/>
                </a:solidFill>
                <a:cs typeface="Arial" panose="020B0604020202020204" pitchFamily="34" charset="0"/>
              </a:rPr>
              <a:t>US Department of Agruculture</a:t>
            </a:r>
            <a:endParaRPr lang="de-DE" altLang="de-DE" sz="1200" b="0">
              <a:solidFill>
                <a:schemeClr val="bg1"/>
              </a:solidFill>
              <a:cs typeface="Arial" panose="020B0604020202020204"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de-DE" altLang="de-DE" b="1" smtClean="0">
                <a:solidFill>
                  <a:schemeClr val="bg1"/>
                </a:solidFill>
                <a:latin typeface="Arial" panose="020B0604020202020204" pitchFamily="34" charset="0"/>
                <a:cs typeface="Arial" panose="020B0604020202020204" pitchFamily="34" charset="0"/>
              </a:rPr>
              <a:t>(14) Die Wüste blüht auf</a:t>
            </a:r>
            <a:r>
              <a:rPr lang="fr-FR" altLang="de-DE" smtClean="0"/>
              <a:t> </a:t>
            </a:r>
          </a:p>
        </p:txBody>
      </p:sp>
      <p:pic>
        <p:nvPicPr>
          <p:cNvPr id="29699" name="Picture 13"/>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684213" y="1844675"/>
            <a:ext cx="3024187" cy="2268538"/>
          </a:xfrm>
          <a:noFill/>
        </p:spPr>
      </p:pic>
      <p:sp>
        <p:nvSpPr>
          <p:cNvPr id="29700" name="Rectangle 3"/>
          <p:cNvSpPr>
            <a:spLocks noGrp="1" noChangeArrowheads="1"/>
          </p:cNvSpPr>
          <p:nvPr>
            <p:ph type="body" sz="half" idx="3"/>
          </p:nvPr>
        </p:nvSpPr>
        <p:spPr>
          <a:xfrm>
            <a:off x="3708400" y="1773238"/>
            <a:ext cx="5184775" cy="4114800"/>
          </a:xfrm>
        </p:spPr>
        <p:txBody>
          <a:bodyPr/>
          <a:lstStyle/>
          <a:p>
            <a:pPr>
              <a:lnSpc>
                <a:spcPct val="90000"/>
              </a:lnSpc>
              <a:buFontTx/>
              <a:buNone/>
            </a:pPr>
            <a:r>
              <a:rPr lang="de-DE" altLang="de-DE" sz="2800" smtClean="0">
                <a:solidFill>
                  <a:srgbClr val="FFFF00"/>
                </a:solidFill>
              </a:rPr>
              <a:t>    </a:t>
            </a:r>
            <a:r>
              <a:rPr lang="de-DE" altLang="de-DE" sz="2400" b="1" smtClean="0">
                <a:solidFill>
                  <a:srgbClr val="FFFF00"/>
                </a:solidFill>
                <a:latin typeface="Arial" panose="020B0604020202020204" pitchFamily="34" charset="0"/>
                <a:cs typeface="Arial" panose="020B0604020202020204" pitchFamily="34" charset="0"/>
              </a:rPr>
              <a:t>[</a:t>
            </a:r>
            <a:r>
              <a:rPr lang="en-US" altLang="de-DE" sz="2400" b="1" smtClean="0">
                <a:solidFill>
                  <a:srgbClr val="FFFF00"/>
                </a:solidFill>
                <a:latin typeface="Arial" panose="020B0604020202020204" pitchFamily="34" charset="0"/>
                <a:cs typeface="Arial" panose="020B0604020202020204" pitchFamily="34" charset="0"/>
              </a:rPr>
              <a:t>34] </a:t>
            </a:r>
            <a:r>
              <a:rPr lang="de-DE" altLang="de-DE" sz="2400" b="1" smtClean="0">
                <a:solidFill>
                  <a:srgbClr val="FFFF00"/>
                </a:solidFill>
                <a:latin typeface="Arial" panose="020B0604020202020204" pitchFamily="34" charset="0"/>
                <a:cs typeface="Arial" panose="020B0604020202020204" pitchFamily="34" charset="0"/>
              </a:rPr>
              <a:t>„Und </a:t>
            </a:r>
            <a:r>
              <a:rPr lang="de-DE" altLang="de-DE" sz="2400" b="1" smtClean="0">
                <a:solidFill>
                  <a:srgbClr val="00FF00"/>
                </a:solidFill>
                <a:latin typeface="Arial" panose="020B0604020202020204" pitchFamily="34" charset="0"/>
                <a:cs typeface="Arial" panose="020B0604020202020204" pitchFamily="34" charset="0"/>
              </a:rPr>
              <a:t>das verwüstete Land soll bebaut werden</a:t>
            </a:r>
            <a:r>
              <a:rPr lang="de-DE" altLang="de-DE" sz="2400" b="1" smtClean="0">
                <a:solidFill>
                  <a:srgbClr val="FFFF00"/>
                </a:solidFill>
                <a:latin typeface="Arial" panose="020B0604020202020204" pitchFamily="34" charset="0"/>
                <a:cs typeface="Arial" panose="020B0604020202020204" pitchFamily="34" charset="0"/>
              </a:rPr>
              <a:t>, statt dass es eine Wüste war vor den Augen jedes vorüber Ziehenden. [</a:t>
            </a:r>
            <a:r>
              <a:rPr lang="en-US" altLang="de-DE" sz="2400" b="1" smtClean="0">
                <a:solidFill>
                  <a:srgbClr val="FFFF00"/>
                </a:solidFill>
                <a:latin typeface="Arial" panose="020B0604020202020204" pitchFamily="34" charset="0"/>
                <a:cs typeface="Arial" panose="020B0604020202020204" pitchFamily="34" charset="0"/>
              </a:rPr>
              <a:t>35] Und man wird sagen: Dieses Land da, das verwüstete, ist </a:t>
            </a:r>
            <a:r>
              <a:rPr lang="en-US" altLang="de-DE" sz="2400" b="1" smtClean="0">
                <a:solidFill>
                  <a:srgbClr val="00FF00"/>
                </a:solidFill>
                <a:latin typeface="Arial" panose="020B0604020202020204" pitchFamily="34" charset="0"/>
                <a:cs typeface="Arial" panose="020B0604020202020204" pitchFamily="34" charset="0"/>
              </a:rPr>
              <a:t>wie der Garten Eden geworden</a:t>
            </a:r>
            <a:r>
              <a:rPr lang="en-US" altLang="de-DE" sz="2400" b="1" smtClean="0">
                <a:solidFill>
                  <a:srgbClr val="FFFF00"/>
                </a:solidFill>
                <a:latin typeface="Arial" panose="020B0604020202020204" pitchFamily="34" charset="0"/>
                <a:cs typeface="Arial" panose="020B0604020202020204" pitchFamily="34" charset="0"/>
              </a:rPr>
              <a:t>, und die verödeten und verwüsteten und zerstörten Städte sind befestigt und bewohnt.</a:t>
            </a:r>
            <a:r>
              <a:rPr lang="de-DE" altLang="de-DE" sz="2400" b="1" smtClean="0">
                <a:solidFill>
                  <a:srgbClr val="FFFF00"/>
                </a:solidFill>
                <a:latin typeface="Arial" panose="020B0604020202020204" pitchFamily="34" charset="0"/>
                <a:cs typeface="Arial" panose="020B0604020202020204" pitchFamily="34" charset="0"/>
              </a:rPr>
              <a:t>“</a:t>
            </a:r>
            <a:br>
              <a:rPr lang="de-DE" altLang="de-DE" sz="2400" b="1" smtClean="0">
                <a:solidFill>
                  <a:srgbClr val="FFFF00"/>
                </a:solidFill>
                <a:latin typeface="Arial" panose="020B0604020202020204" pitchFamily="34" charset="0"/>
                <a:cs typeface="Arial" panose="020B0604020202020204" pitchFamily="34" charset="0"/>
              </a:rPr>
            </a:br>
            <a:r>
              <a:rPr lang="de-DE" altLang="de-DE" sz="2400" b="1" smtClean="0">
                <a:solidFill>
                  <a:srgbClr val="FFFF00"/>
                </a:solidFill>
                <a:latin typeface="Arial" panose="020B0604020202020204" pitchFamily="34" charset="0"/>
                <a:cs typeface="Arial" panose="020B0604020202020204" pitchFamily="34" charset="0"/>
              </a:rPr>
              <a:t>(Hes 36,34-35)</a:t>
            </a:r>
          </a:p>
          <a:p>
            <a:pPr>
              <a:lnSpc>
                <a:spcPct val="90000"/>
              </a:lnSpc>
              <a:buFontTx/>
              <a:buNone/>
            </a:pPr>
            <a:endParaRPr lang="de-DE" altLang="de-DE" sz="2400" b="1" smtClean="0">
              <a:solidFill>
                <a:srgbClr val="FFFF00"/>
              </a:solidFill>
              <a:latin typeface="Arial" panose="020B0604020202020204" pitchFamily="34" charset="0"/>
              <a:cs typeface="Arial" panose="020B0604020202020204" pitchFamily="34" charset="0"/>
            </a:endParaRPr>
          </a:p>
        </p:txBody>
      </p:sp>
      <p:sp>
        <p:nvSpPr>
          <p:cNvPr id="29701" name="Text Box 4"/>
          <p:cNvSpPr txBox="1">
            <a:spLocks noChangeArrowheads="1"/>
          </p:cNvSpPr>
          <p:nvPr/>
        </p:nvSpPr>
        <p:spPr bwMode="auto">
          <a:xfrm>
            <a:off x="6567488" y="14747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endParaRPr lang="de-CH" altLang="de-DE" sz="2000" b="0">
              <a:latin typeface="Verdana" panose="020B0604030504040204" pitchFamily="34" charset="0"/>
            </a:endParaRPr>
          </a:p>
        </p:txBody>
      </p:sp>
      <p:sp>
        <p:nvSpPr>
          <p:cNvPr id="29702" name="Text Box 5"/>
          <p:cNvSpPr txBox="1">
            <a:spLocks noChangeArrowheads="1"/>
          </p:cNvSpPr>
          <p:nvPr/>
        </p:nvSpPr>
        <p:spPr bwMode="auto">
          <a:xfrm>
            <a:off x="447675" y="4570413"/>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endParaRPr lang="de-CH" altLang="de-DE" sz="2000" b="0">
              <a:latin typeface="Verdana" panose="020B0604030504040204" pitchFamily="34" charset="0"/>
            </a:endParaRPr>
          </a:p>
        </p:txBody>
      </p:sp>
      <p:sp>
        <p:nvSpPr>
          <p:cNvPr id="29703" name="Text Box 7"/>
          <p:cNvSpPr txBox="1">
            <a:spLocks noChangeArrowheads="1"/>
          </p:cNvSpPr>
          <p:nvPr/>
        </p:nvSpPr>
        <p:spPr bwMode="auto">
          <a:xfrm>
            <a:off x="1023938" y="399415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endParaRPr lang="de-CH" altLang="de-DE" sz="2000" b="0">
              <a:latin typeface="Verdana" panose="020B0604030504040204" pitchFamily="34" charset="0"/>
            </a:endParaRPr>
          </a:p>
        </p:txBody>
      </p:sp>
      <p:sp>
        <p:nvSpPr>
          <p:cNvPr id="29704" name="Text Box 8"/>
          <p:cNvSpPr txBox="1">
            <a:spLocks noChangeArrowheads="1"/>
          </p:cNvSpPr>
          <p:nvPr/>
        </p:nvSpPr>
        <p:spPr bwMode="auto">
          <a:xfrm>
            <a:off x="879475" y="442595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endParaRPr lang="de-CH" altLang="de-DE" sz="2000" b="0">
              <a:latin typeface="Verdana" panose="020B0604030504040204" pitchFamily="34" charset="0"/>
            </a:endParaRPr>
          </a:p>
        </p:txBody>
      </p:sp>
      <p:sp>
        <p:nvSpPr>
          <p:cNvPr id="29705" name="Text Box 15"/>
          <p:cNvSpPr txBox="1">
            <a:spLocks noChangeArrowheads="1"/>
          </p:cNvSpPr>
          <p:nvPr/>
        </p:nvSpPr>
        <p:spPr bwMode="auto">
          <a:xfrm>
            <a:off x="684213" y="1628775"/>
            <a:ext cx="1652587"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de-CH" altLang="de-DE" sz="800" b="0">
                <a:solidFill>
                  <a:schemeClr val="bg1"/>
                </a:solidFill>
              </a:rPr>
              <a:t>Avishai Teicher GNU 1.2 or later</a:t>
            </a:r>
            <a:endParaRPr lang="de-DE" altLang="de-DE" sz="800" b="0">
              <a:solidFill>
                <a:schemeClr val="bg1"/>
              </a:solidFill>
            </a:endParaRPr>
          </a:p>
        </p:txBody>
      </p:sp>
      <p:pic>
        <p:nvPicPr>
          <p:cNvPr id="29706" name="Picture 16"/>
          <p:cNvPicPr>
            <a:picLocks noGrp="1" noChangeAspect="1" noChangeArrowheads="1"/>
          </p:cNvPicPr>
          <p:nvPr>
            <p:ph sz="quarter" idx="2"/>
          </p:nvPr>
        </p:nvPicPr>
        <p:blipFill>
          <a:blip r:embed="rId4" cstate="print">
            <a:extLst>
              <a:ext uri="{28A0092B-C50C-407E-A947-70E740481C1C}">
                <a14:useLocalDpi xmlns:a14="http://schemas.microsoft.com/office/drawing/2010/main" val="0"/>
              </a:ext>
            </a:extLst>
          </a:blip>
          <a:srcRect/>
          <a:stretch>
            <a:fillRect/>
          </a:stretch>
        </p:blipFill>
        <p:spPr>
          <a:xfrm>
            <a:off x="684213" y="4292600"/>
            <a:ext cx="3024187" cy="2241550"/>
          </a:xfrm>
          <a:noFill/>
        </p:spPr>
      </p:pic>
      <p:sp>
        <p:nvSpPr>
          <p:cNvPr id="29707" name="Text Box 18"/>
          <p:cNvSpPr txBox="1">
            <a:spLocks noChangeArrowheads="1"/>
          </p:cNvSpPr>
          <p:nvPr/>
        </p:nvSpPr>
        <p:spPr bwMode="auto">
          <a:xfrm>
            <a:off x="376238" y="5948363"/>
            <a:ext cx="314325"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de-CH" altLang="de-DE" sz="800" b="0">
                <a:solidFill>
                  <a:schemeClr val="bg1"/>
                </a:solidFill>
              </a:rPr>
              <a:t>FB</a:t>
            </a:r>
            <a:endParaRPr lang="de-DE" altLang="de-DE" sz="800" b="0">
              <a:solidFill>
                <a:schemeClr val="bg1"/>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fr-FR" altLang="de-DE" sz="4000" b="1" smtClean="0">
                <a:solidFill>
                  <a:schemeClr val="bg1"/>
                </a:solidFill>
                <a:latin typeface="Arial" panose="020B0604020202020204" pitchFamily="34" charset="0"/>
              </a:rPr>
              <a:t>(15) </a:t>
            </a:r>
            <a:r>
              <a:rPr lang="de-DE" altLang="de-DE" sz="4000" b="1" smtClean="0">
                <a:solidFill>
                  <a:schemeClr val="bg1"/>
                </a:solidFill>
                <a:latin typeface="Arial" panose="020B0604020202020204" pitchFamily="34" charset="0"/>
              </a:rPr>
              <a:t>Gründung des Staates Israel: 14. Mai 1948</a:t>
            </a:r>
            <a:br>
              <a:rPr lang="de-DE" altLang="de-DE" sz="4000" b="1" smtClean="0">
                <a:solidFill>
                  <a:schemeClr val="bg1"/>
                </a:solidFill>
                <a:latin typeface="Arial" panose="020B0604020202020204" pitchFamily="34" charset="0"/>
              </a:rPr>
            </a:br>
            <a:endParaRPr lang="de-DE" altLang="de-DE" sz="4000" b="1" smtClean="0">
              <a:solidFill>
                <a:schemeClr val="bg1"/>
              </a:solidFill>
              <a:latin typeface="Arial" panose="020B0604020202020204" pitchFamily="34" charset="0"/>
            </a:endParaRPr>
          </a:p>
        </p:txBody>
      </p:sp>
      <p:sp>
        <p:nvSpPr>
          <p:cNvPr id="30723" name="Rectangle 4"/>
          <p:cNvSpPr>
            <a:spLocks noGrp="1" noChangeArrowheads="1"/>
          </p:cNvSpPr>
          <p:nvPr>
            <p:ph type="body" sz="half" idx="4294967295"/>
          </p:nvPr>
        </p:nvSpPr>
        <p:spPr>
          <a:xfrm>
            <a:off x="0" y="1844675"/>
            <a:ext cx="4787900" cy="5013325"/>
          </a:xfrm>
        </p:spPr>
        <p:txBody>
          <a:bodyPr/>
          <a:lstStyle/>
          <a:p>
            <a:pPr>
              <a:buFontTx/>
              <a:buNone/>
            </a:pPr>
            <a:r>
              <a:rPr lang="fr-FR" altLang="de-DE" sz="2000" smtClean="0">
                <a:solidFill>
                  <a:schemeClr val="bg1"/>
                </a:solidFill>
              </a:rPr>
              <a:t>   </a:t>
            </a:r>
            <a:r>
              <a:rPr lang="fr-FR" altLang="de-DE" sz="2000" smtClean="0"/>
              <a:t> 	</a:t>
            </a:r>
            <a:r>
              <a:rPr lang="de-DE" altLang="de-DE" sz="2800" b="1" smtClean="0">
                <a:solidFill>
                  <a:srgbClr val="FFFF00"/>
                </a:solidFill>
                <a:latin typeface="Arial" panose="020B0604020202020204" pitchFamily="34" charset="0"/>
              </a:rPr>
              <a:t>“Wer hat solches gehört, wer hat dergleichen gesehen? Kann ein Land </a:t>
            </a:r>
            <a:r>
              <a:rPr lang="de-DE" altLang="de-DE" sz="2800" b="1" smtClean="0">
                <a:solidFill>
                  <a:srgbClr val="00FF00"/>
                </a:solidFill>
                <a:latin typeface="Arial" panose="020B0604020202020204" pitchFamily="34" charset="0"/>
              </a:rPr>
              <a:t>an einem Tage zur Welt gebracht</a:t>
            </a:r>
            <a:r>
              <a:rPr lang="de-DE" altLang="de-DE" sz="2800" b="1" smtClean="0">
                <a:solidFill>
                  <a:srgbClr val="FFFF00"/>
                </a:solidFill>
                <a:latin typeface="Arial" panose="020B0604020202020204" pitchFamily="34" charset="0"/>
              </a:rPr>
              <a:t>, oder </a:t>
            </a:r>
            <a:r>
              <a:rPr lang="de-DE" altLang="de-DE" sz="2800" b="1" smtClean="0">
                <a:solidFill>
                  <a:srgbClr val="00FF00"/>
                </a:solidFill>
                <a:latin typeface="Arial" panose="020B0604020202020204" pitchFamily="34" charset="0"/>
              </a:rPr>
              <a:t>eine Nation mit einem Male geboren werden</a:t>
            </a:r>
            <a:r>
              <a:rPr lang="de-DE" altLang="de-DE" sz="2800" b="1" smtClean="0">
                <a:solidFill>
                  <a:srgbClr val="FFFF00"/>
                </a:solidFill>
                <a:latin typeface="Arial" panose="020B0604020202020204" pitchFamily="34" charset="0"/>
              </a:rPr>
              <a:t>? Denn Zion hat Wehen bekommen und zugleich ihre Kinder geboren.” </a:t>
            </a:r>
          </a:p>
          <a:p>
            <a:pPr>
              <a:buFontTx/>
              <a:buNone/>
            </a:pPr>
            <a:r>
              <a:rPr lang="de-DE" altLang="de-DE" sz="2800" b="1" smtClean="0">
                <a:solidFill>
                  <a:srgbClr val="FFFF00"/>
                </a:solidFill>
                <a:latin typeface="Arial" panose="020B0604020202020204" pitchFamily="34" charset="0"/>
              </a:rPr>
              <a:t>	(Jes 66,8)</a:t>
            </a:r>
          </a:p>
        </p:txBody>
      </p:sp>
      <p:sp>
        <p:nvSpPr>
          <p:cNvPr id="30724" name="Text Box 5"/>
          <p:cNvSpPr txBox="1">
            <a:spLocks noChangeArrowheads="1"/>
          </p:cNvSpPr>
          <p:nvPr/>
        </p:nvSpPr>
        <p:spPr bwMode="auto">
          <a:xfrm>
            <a:off x="4840288" y="507523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endParaRPr lang="fr-FR" altLang="de-DE" sz="2000" b="0">
              <a:latin typeface="Verdana" panose="020B0604030504040204" pitchFamily="34" charset="0"/>
            </a:endParaRPr>
          </a:p>
        </p:txBody>
      </p:sp>
      <p:pic>
        <p:nvPicPr>
          <p:cNvPr id="30725" name="Picture 10"/>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5364163" y="1989138"/>
            <a:ext cx="3476625" cy="2527300"/>
          </a:xfr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de-CH" altLang="de-DE" sz="4000" b="1" smtClean="0">
                <a:solidFill>
                  <a:srgbClr val="00FF00"/>
                </a:solidFill>
                <a:latin typeface="Arial" panose="020B0604020202020204" pitchFamily="34" charset="0"/>
              </a:rPr>
              <a:t>Leben wir wirklich </a:t>
            </a:r>
            <a:br>
              <a:rPr lang="de-CH" altLang="de-DE" sz="4000" b="1" smtClean="0">
                <a:solidFill>
                  <a:srgbClr val="00FF00"/>
                </a:solidFill>
                <a:latin typeface="Arial" panose="020B0604020202020204" pitchFamily="34" charset="0"/>
              </a:rPr>
            </a:br>
            <a:r>
              <a:rPr lang="de-CH" altLang="de-DE" sz="4000" b="1" smtClean="0">
                <a:solidFill>
                  <a:srgbClr val="00FF00"/>
                </a:solidFill>
                <a:latin typeface="Arial" panose="020B0604020202020204" pitchFamily="34" charset="0"/>
              </a:rPr>
              <a:t>in der Endzeit?</a:t>
            </a:r>
            <a:r>
              <a:rPr lang="fr-FR" altLang="de-DE" sz="4000" b="1" smtClean="0">
                <a:solidFill>
                  <a:srgbClr val="00FF00"/>
                </a:solidFill>
                <a:latin typeface="Arial" panose="020B0604020202020204" pitchFamily="34" charset="0"/>
              </a:rPr>
              <a:t> </a:t>
            </a:r>
            <a:endParaRPr lang="de-DE" altLang="de-DE" sz="4000" b="1" smtClean="0">
              <a:solidFill>
                <a:srgbClr val="00FF00"/>
              </a:solidFill>
              <a:latin typeface="Arial" panose="020B0604020202020204" pitchFamily="34" charset="0"/>
            </a:endParaRPr>
          </a:p>
        </p:txBody>
      </p:sp>
      <p:pic>
        <p:nvPicPr>
          <p:cNvPr id="4099" name="Picture 3"/>
          <p:cNvPicPr>
            <a:picLocks noGrp="1" noChangeAspect="1" noChangeArrowheads="1"/>
          </p:cNvPicPr>
          <p:nvPr>
            <p:ph type="body" sz="half" idx="1"/>
          </p:nvPr>
        </p:nvPicPr>
        <p:blipFill>
          <a:blip r:embed="rId3">
            <a:extLst>
              <a:ext uri="{28A0092B-C50C-407E-A947-70E740481C1C}">
                <a14:useLocalDpi xmlns:a14="http://schemas.microsoft.com/office/drawing/2010/main" val="0"/>
              </a:ext>
            </a:extLst>
          </a:blip>
          <a:srcRect/>
          <a:stretch>
            <a:fillRect/>
          </a:stretch>
        </p:blipFill>
        <p:spPr>
          <a:xfrm>
            <a:off x="179388" y="2133600"/>
            <a:ext cx="4392612" cy="2936875"/>
          </a:xfrm>
          <a:noFill/>
        </p:spPr>
      </p:pic>
      <p:sp>
        <p:nvSpPr>
          <p:cNvPr id="110596" name="Rectangle 4"/>
          <p:cNvSpPr>
            <a:spLocks noGrp="1" noChangeArrowheads="1"/>
          </p:cNvSpPr>
          <p:nvPr>
            <p:ph type="body" sz="half" idx="2"/>
          </p:nvPr>
        </p:nvSpPr>
        <p:spPr>
          <a:xfrm>
            <a:off x="4648200" y="2060575"/>
            <a:ext cx="4316413" cy="4797425"/>
          </a:xfrm>
        </p:spPr>
        <p:txBody>
          <a:bodyPr/>
          <a:lstStyle/>
          <a:p>
            <a:pPr>
              <a:defRPr/>
            </a:pPr>
            <a:r>
              <a:rPr lang="de-CH" b="1">
                <a:solidFill>
                  <a:schemeClr val="bg1"/>
                </a:solidFill>
                <a:effectLst>
                  <a:outerShdw blurRad="38100" dist="38100" dir="2700000" algn="tl">
                    <a:srgbClr val="808080"/>
                  </a:outerShdw>
                </a:effectLst>
                <a:latin typeface="Arial" charset="0"/>
              </a:rPr>
              <a:t>Gibt es unwider-legbare Argumente dafür, dass wir heute tatsächlich in der Endzeit leben und Jesus Christus bald wieder kommen wird?</a:t>
            </a:r>
          </a:p>
        </p:txBody>
      </p:sp>
      <p:sp>
        <p:nvSpPr>
          <p:cNvPr id="110597" name="Text Box 5"/>
          <p:cNvSpPr txBox="1">
            <a:spLocks noChangeArrowheads="1"/>
          </p:cNvSpPr>
          <p:nvPr/>
        </p:nvSpPr>
        <p:spPr bwMode="auto">
          <a:xfrm>
            <a:off x="179388" y="5373688"/>
            <a:ext cx="8626475" cy="1144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de-CH" altLang="de-DE" sz="2300" i="1">
                <a:solidFill>
                  <a:srgbClr val="00FF00"/>
                </a:solidFill>
                <a:cs typeface="Arial" panose="020B0604020202020204" pitchFamily="34" charset="0"/>
              </a:rPr>
              <a:t>Der Ölberg, vom Tempelberg aus gesehen. Auf diesem Hügel wird Jesus Christus gemäss Sacharja 14,3 in der Endzeit als Messias und König der Welt wieder kommen.</a:t>
            </a:r>
            <a:endParaRPr lang="de-CH" altLang="de-DE" sz="2300" b="0" i="1">
              <a:solidFill>
                <a:srgbClr val="00FF00"/>
              </a:solidFill>
              <a:cs typeface="Arial" panose="020B0604020202020204" pitchFamily="34" charset="0"/>
            </a:endParaRPr>
          </a:p>
        </p:txBody>
      </p:sp>
      <p:sp>
        <p:nvSpPr>
          <p:cNvPr id="110598" name="Line 6"/>
          <p:cNvSpPr>
            <a:spLocks noChangeShapeType="1"/>
          </p:cNvSpPr>
          <p:nvPr/>
        </p:nvSpPr>
        <p:spPr bwMode="auto">
          <a:xfrm>
            <a:off x="2195513" y="2349500"/>
            <a:ext cx="73025" cy="1439863"/>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de-CH"/>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10598"/>
                                        </p:tgtEl>
                                        <p:attrNameLst>
                                          <p:attrName>style.visibility</p:attrName>
                                        </p:attrNameLst>
                                      </p:cBhvr>
                                      <p:to>
                                        <p:strVal val="visible"/>
                                      </p:to>
                                    </p:set>
                                    <p:anim calcmode="lin" valueType="num">
                                      <p:cBhvr additive="base">
                                        <p:cTn id="7" dur="2000" fill="hold"/>
                                        <p:tgtEl>
                                          <p:spTgt spid="110598"/>
                                        </p:tgtEl>
                                        <p:attrNameLst>
                                          <p:attrName>ppt_x</p:attrName>
                                        </p:attrNameLst>
                                      </p:cBhvr>
                                      <p:tavLst>
                                        <p:tav tm="0">
                                          <p:val>
                                            <p:strVal val="#ppt_x"/>
                                          </p:val>
                                        </p:tav>
                                        <p:tav tm="100000">
                                          <p:val>
                                            <p:strVal val="#ppt_x"/>
                                          </p:val>
                                        </p:tav>
                                      </p:tavLst>
                                    </p:anim>
                                    <p:anim calcmode="lin" valueType="num">
                                      <p:cBhvr additive="base">
                                        <p:cTn id="8" dur="2000" fill="hold"/>
                                        <p:tgtEl>
                                          <p:spTgt spid="110598"/>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2000"/>
                            </p:stCondLst>
                            <p:childTnLst>
                              <p:par>
                                <p:cTn id="10" presetID="3" presetClass="entr" presetSubtype="10" fill="hold" nodeType="afterEffect">
                                  <p:stCondLst>
                                    <p:cond delay="0"/>
                                  </p:stCondLst>
                                  <p:childTnLst>
                                    <p:set>
                                      <p:cBhvr>
                                        <p:cTn id="11" dur="1" fill="hold">
                                          <p:stCondLst>
                                            <p:cond delay="0"/>
                                          </p:stCondLst>
                                        </p:cTn>
                                        <p:tgtEl>
                                          <p:spTgt spid="110597">
                                            <p:txEl>
                                              <p:pRg st="0" end="0"/>
                                            </p:txEl>
                                          </p:spTgt>
                                        </p:tgtEl>
                                        <p:attrNameLst>
                                          <p:attrName>style.visibility</p:attrName>
                                        </p:attrNameLst>
                                      </p:cBhvr>
                                      <p:to>
                                        <p:strVal val="visible"/>
                                      </p:to>
                                    </p:set>
                                    <p:animEffect transition="in" filter="blinds(horizontal)">
                                      <p:cBhvr>
                                        <p:cTn id="12" dur="500"/>
                                        <p:tgtEl>
                                          <p:spTgt spid="11059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fr-FR" altLang="de-DE" sz="4000" b="1" smtClean="0">
                <a:solidFill>
                  <a:schemeClr val="bg1"/>
                </a:solidFill>
                <a:latin typeface="Arial" panose="020B0604020202020204" pitchFamily="34" charset="0"/>
              </a:rPr>
              <a:t>(16) </a:t>
            </a:r>
            <a:r>
              <a:rPr lang="de-DE" altLang="de-DE" sz="4000" b="1" smtClean="0">
                <a:solidFill>
                  <a:schemeClr val="bg1"/>
                </a:solidFill>
                <a:latin typeface="Arial" panose="020B0604020202020204" pitchFamily="34" charset="0"/>
              </a:rPr>
              <a:t>Gründung des Staates inmitten kriegerischer Ereignisse 1948</a:t>
            </a:r>
            <a:br>
              <a:rPr lang="de-DE" altLang="de-DE" sz="4000" b="1" smtClean="0">
                <a:solidFill>
                  <a:schemeClr val="bg1"/>
                </a:solidFill>
                <a:latin typeface="Arial" panose="020B0604020202020204" pitchFamily="34" charset="0"/>
              </a:rPr>
            </a:br>
            <a:endParaRPr lang="de-DE" altLang="de-DE" sz="4000" b="1" smtClean="0">
              <a:solidFill>
                <a:schemeClr val="bg1"/>
              </a:solidFill>
              <a:latin typeface="Arial" panose="020B0604020202020204" pitchFamily="34" charset="0"/>
            </a:endParaRPr>
          </a:p>
        </p:txBody>
      </p:sp>
      <p:sp>
        <p:nvSpPr>
          <p:cNvPr id="31747" name="Rectangle 4"/>
          <p:cNvSpPr>
            <a:spLocks noGrp="1" noChangeArrowheads="1"/>
          </p:cNvSpPr>
          <p:nvPr>
            <p:ph type="body" sz="half" idx="4294967295"/>
          </p:nvPr>
        </p:nvSpPr>
        <p:spPr>
          <a:xfrm>
            <a:off x="0" y="1844675"/>
            <a:ext cx="4787900" cy="5013325"/>
          </a:xfrm>
        </p:spPr>
        <p:txBody>
          <a:bodyPr/>
          <a:lstStyle/>
          <a:p>
            <a:pPr>
              <a:buFontTx/>
              <a:buNone/>
            </a:pPr>
            <a:r>
              <a:rPr lang="fr-FR" altLang="de-DE" sz="2000" smtClean="0">
                <a:solidFill>
                  <a:schemeClr val="bg1"/>
                </a:solidFill>
              </a:rPr>
              <a:t>   </a:t>
            </a:r>
            <a:r>
              <a:rPr lang="fr-FR" altLang="de-DE" sz="2000" smtClean="0"/>
              <a:t> 	</a:t>
            </a:r>
            <a:r>
              <a:rPr lang="de-DE" altLang="de-DE" sz="2800" b="1" smtClean="0">
                <a:solidFill>
                  <a:srgbClr val="FFFF00"/>
                </a:solidFill>
                <a:latin typeface="Arial" panose="020B0604020202020204" pitchFamily="34" charset="0"/>
              </a:rPr>
              <a:t>“Wer hat solches gehört, wer hat dergleichen gesehen? Kann ein Land an einem Tage zur Welt gebracht, oder eine Nation mit einem Male geboren werden? Denn Zion hat </a:t>
            </a:r>
            <a:r>
              <a:rPr lang="de-DE" altLang="de-DE" sz="2800" b="1" smtClean="0">
                <a:solidFill>
                  <a:srgbClr val="00FF00"/>
                </a:solidFill>
                <a:latin typeface="Arial" panose="020B0604020202020204" pitchFamily="34" charset="0"/>
              </a:rPr>
              <a:t>Wehen </a:t>
            </a:r>
            <a:r>
              <a:rPr lang="de-DE" altLang="de-DE" sz="2800" b="1" smtClean="0">
                <a:solidFill>
                  <a:srgbClr val="FFFF00"/>
                </a:solidFill>
                <a:latin typeface="Arial" panose="020B0604020202020204" pitchFamily="34" charset="0"/>
              </a:rPr>
              <a:t>bekommen und zugleich ihre Kinder geboren.” </a:t>
            </a:r>
          </a:p>
          <a:p>
            <a:pPr>
              <a:buFontTx/>
              <a:buNone/>
            </a:pPr>
            <a:r>
              <a:rPr lang="de-DE" altLang="de-DE" sz="2800" b="1" smtClean="0">
                <a:solidFill>
                  <a:srgbClr val="FFFF00"/>
                </a:solidFill>
                <a:latin typeface="Arial" panose="020B0604020202020204" pitchFamily="34" charset="0"/>
              </a:rPr>
              <a:t>	(Jes 66,8)</a:t>
            </a:r>
          </a:p>
        </p:txBody>
      </p:sp>
      <p:sp>
        <p:nvSpPr>
          <p:cNvPr id="31748" name="Text Box 5"/>
          <p:cNvSpPr txBox="1">
            <a:spLocks noChangeArrowheads="1"/>
          </p:cNvSpPr>
          <p:nvPr/>
        </p:nvSpPr>
        <p:spPr bwMode="auto">
          <a:xfrm>
            <a:off x="4840288" y="507523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endParaRPr lang="fr-FR" altLang="de-DE" sz="2000" b="0">
              <a:latin typeface="Verdana" panose="020B0604030504040204" pitchFamily="34" charset="0"/>
            </a:endParaRPr>
          </a:p>
        </p:txBody>
      </p:sp>
      <p:pic>
        <p:nvPicPr>
          <p:cNvPr id="31749" name="Picture 1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5364163" y="1989138"/>
            <a:ext cx="3476625" cy="2527300"/>
          </a:xfr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684213" y="333375"/>
            <a:ext cx="7772400" cy="1143000"/>
          </a:xfrm>
        </p:spPr>
        <p:txBody>
          <a:bodyPr/>
          <a:lstStyle/>
          <a:p>
            <a:r>
              <a:rPr lang="fr-FR" altLang="de-DE" sz="4000" b="1" smtClean="0">
                <a:solidFill>
                  <a:schemeClr val="bg1"/>
                </a:solidFill>
                <a:latin typeface="Arial" panose="020B0604020202020204" pitchFamily="34" charset="0"/>
              </a:rPr>
              <a:t>(17) </a:t>
            </a:r>
            <a:r>
              <a:rPr lang="de-DE" altLang="de-DE" sz="4000" b="1" smtClean="0">
                <a:solidFill>
                  <a:schemeClr val="bg1"/>
                </a:solidFill>
                <a:latin typeface="Arial" panose="020B0604020202020204" pitchFamily="34" charset="0"/>
              </a:rPr>
              <a:t>Das Ziel der Feinde: </a:t>
            </a:r>
            <a:br>
              <a:rPr lang="de-DE" altLang="de-DE" sz="4000" b="1" smtClean="0">
                <a:solidFill>
                  <a:schemeClr val="bg1"/>
                </a:solidFill>
                <a:latin typeface="Arial" panose="020B0604020202020204" pitchFamily="34" charset="0"/>
              </a:rPr>
            </a:br>
            <a:r>
              <a:rPr lang="de-DE" altLang="de-DE" sz="4000" b="1" smtClean="0">
                <a:solidFill>
                  <a:schemeClr val="bg1"/>
                </a:solidFill>
                <a:latin typeface="Arial" panose="020B0604020202020204" pitchFamily="34" charset="0"/>
              </a:rPr>
              <a:t>Die Auslöschung Israels</a:t>
            </a:r>
          </a:p>
        </p:txBody>
      </p:sp>
      <p:sp>
        <p:nvSpPr>
          <p:cNvPr id="32771" name="Rectangle 3"/>
          <p:cNvSpPr>
            <a:spLocks noGrp="1" noChangeArrowheads="1"/>
          </p:cNvSpPr>
          <p:nvPr>
            <p:ph type="body" sz="half" idx="1"/>
          </p:nvPr>
        </p:nvSpPr>
        <p:spPr>
          <a:xfrm>
            <a:off x="-107950" y="1844675"/>
            <a:ext cx="4392613" cy="4251325"/>
          </a:xfrm>
        </p:spPr>
        <p:txBody>
          <a:bodyPr/>
          <a:lstStyle/>
          <a:p>
            <a:pPr>
              <a:lnSpc>
                <a:spcPct val="80000"/>
              </a:lnSpc>
              <a:buFontTx/>
              <a:buNone/>
            </a:pPr>
            <a:r>
              <a:rPr lang="de-DE" altLang="de-DE" sz="2400" b="1" smtClean="0">
                <a:solidFill>
                  <a:srgbClr val="FFFF00"/>
                </a:solidFill>
                <a:latin typeface="Arial" panose="020B0604020202020204" pitchFamily="34" charset="0"/>
              </a:rPr>
              <a:t>	</a:t>
            </a:r>
            <a:r>
              <a:rPr lang="de-DE" altLang="de-DE" sz="2600" b="1" smtClean="0">
                <a:solidFill>
                  <a:srgbClr val="FFFF00"/>
                </a:solidFill>
                <a:latin typeface="Arial" panose="020B0604020202020204" pitchFamily="34" charset="0"/>
              </a:rPr>
              <a:t>„[1] Gott, schweige nicht; verstumme nicht und sei nicht stille, o Gott!  [2] Denn siehe, deine Feinde toben, und deine Hasser erheben das Haupt. [3] Gegen dein Volk machen sie listige Anschläge, und beraten sich wider deine Geborgenen.</a:t>
            </a:r>
          </a:p>
        </p:txBody>
      </p:sp>
      <p:sp>
        <p:nvSpPr>
          <p:cNvPr id="32772" name="Rectangle 7"/>
          <p:cNvSpPr>
            <a:spLocks noGrp="1" noChangeArrowheads="1"/>
          </p:cNvSpPr>
          <p:nvPr>
            <p:ph sz="quarter" idx="3"/>
          </p:nvPr>
        </p:nvSpPr>
        <p:spPr>
          <a:xfrm>
            <a:off x="3924300" y="4652963"/>
            <a:ext cx="5219700" cy="1443037"/>
          </a:xfrm>
        </p:spPr>
        <p:txBody>
          <a:bodyPr/>
          <a:lstStyle/>
          <a:p>
            <a:pPr>
              <a:buFontTx/>
              <a:buNone/>
            </a:pPr>
            <a:r>
              <a:rPr lang="fr-FR" altLang="de-DE" sz="2400" b="1" smtClean="0">
                <a:solidFill>
                  <a:srgbClr val="FFFF00"/>
                </a:solidFill>
                <a:latin typeface="Arial" panose="020B0604020202020204" pitchFamily="34" charset="0"/>
              </a:rPr>
              <a:t>	</a:t>
            </a:r>
            <a:r>
              <a:rPr lang="de-DE" altLang="de-DE" sz="2400" b="1" smtClean="0">
                <a:solidFill>
                  <a:srgbClr val="FFFF00"/>
                </a:solidFill>
                <a:latin typeface="Arial" panose="020B0604020202020204" pitchFamily="34" charset="0"/>
              </a:rPr>
              <a:t>[4] Sie sprechen: </a:t>
            </a:r>
            <a:r>
              <a:rPr lang="de-DE" altLang="de-DE" sz="2400" b="1" smtClean="0">
                <a:solidFill>
                  <a:srgbClr val="00FF00"/>
                </a:solidFill>
                <a:latin typeface="Arial" panose="020B0604020202020204" pitchFamily="34" charset="0"/>
              </a:rPr>
              <a:t>Kommt und lasst uns sie vertilgen, dass sie keine Nation mehr seien, dass nicht mehr gedacht werde des Namens Israel!</a:t>
            </a:r>
            <a:r>
              <a:rPr lang="de-DE" altLang="de-DE" sz="2400" b="1" smtClean="0">
                <a:solidFill>
                  <a:srgbClr val="FFFF00"/>
                </a:solidFill>
                <a:latin typeface="Arial" panose="020B0604020202020204" pitchFamily="34" charset="0"/>
              </a:rPr>
              <a:t>“ (Ps 83) </a:t>
            </a:r>
          </a:p>
        </p:txBody>
      </p:sp>
      <p:sp>
        <p:nvSpPr>
          <p:cNvPr id="32773" name="Text Box 8"/>
          <p:cNvSpPr txBox="1">
            <a:spLocks noChangeArrowheads="1"/>
          </p:cNvSpPr>
          <p:nvPr/>
        </p:nvSpPr>
        <p:spPr bwMode="auto">
          <a:xfrm>
            <a:off x="303213" y="5465763"/>
            <a:ext cx="390842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a:buFontTx/>
              <a:buChar char="•"/>
            </a:pPr>
            <a:r>
              <a:rPr lang="fr-FR" altLang="de-DE">
                <a:solidFill>
                  <a:schemeClr val="bg1"/>
                </a:solidFill>
                <a:latin typeface="Times New Roman" panose="02020603050405020304" pitchFamily="18" charset="0"/>
              </a:rPr>
              <a:t> </a:t>
            </a:r>
            <a:r>
              <a:rPr lang="fr-FR" altLang="de-DE">
                <a:solidFill>
                  <a:schemeClr val="bg1"/>
                </a:solidFill>
              </a:rPr>
              <a:t>1948-1949</a:t>
            </a:r>
          </a:p>
          <a:p>
            <a:pPr>
              <a:buFontTx/>
              <a:buChar char="•"/>
            </a:pPr>
            <a:r>
              <a:rPr lang="fr-FR" altLang="de-DE">
                <a:solidFill>
                  <a:schemeClr val="bg1"/>
                </a:solidFill>
              </a:rPr>
              <a:t> 1967</a:t>
            </a:r>
          </a:p>
          <a:p>
            <a:pPr>
              <a:buFontTx/>
              <a:buChar char="•"/>
            </a:pPr>
            <a:r>
              <a:rPr lang="fr-FR" altLang="de-DE">
                <a:solidFill>
                  <a:schemeClr val="bg1"/>
                </a:solidFill>
              </a:rPr>
              <a:t> 1973</a:t>
            </a:r>
          </a:p>
        </p:txBody>
      </p:sp>
      <p:pic>
        <p:nvPicPr>
          <p:cNvPr id="32774" name="Picture 9"/>
          <p:cNvPicPr>
            <a:picLocks noGrp="1" noChangeAspect="1" noChangeArrowheads="1"/>
          </p:cNvPicPr>
          <p:nvPr>
            <p:ph sz="quarter" idx="2"/>
          </p:nvPr>
        </p:nvPicPr>
        <p:blipFill>
          <a:blip r:embed="rId3" cstate="print">
            <a:extLst>
              <a:ext uri="{28A0092B-C50C-407E-A947-70E740481C1C}">
                <a14:useLocalDpi xmlns:a14="http://schemas.microsoft.com/office/drawing/2010/main" val="0"/>
              </a:ext>
            </a:extLst>
          </a:blip>
          <a:srcRect/>
          <a:stretch>
            <a:fillRect/>
          </a:stretch>
        </p:blipFill>
        <p:spPr>
          <a:xfrm>
            <a:off x="5191125" y="1981200"/>
            <a:ext cx="2724150" cy="1981200"/>
          </a:xfrm>
          <a:noFill/>
        </p:spPr>
      </p:pic>
      <p:sp>
        <p:nvSpPr>
          <p:cNvPr id="32775" name="Line 12"/>
          <p:cNvSpPr>
            <a:spLocks noChangeShapeType="1"/>
          </p:cNvSpPr>
          <p:nvPr/>
        </p:nvSpPr>
        <p:spPr bwMode="auto">
          <a:xfrm>
            <a:off x="5003800" y="1773238"/>
            <a:ext cx="3529013" cy="2663825"/>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wrap="none" anchor="ctr"/>
          <a:lstStyle/>
          <a:p>
            <a:endParaRPr lang="de-CH"/>
          </a:p>
        </p:txBody>
      </p:sp>
      <p:sp>
        <p:nvSpPr>
          <p:cNvPr id="32776" name="Line 13"/>
          <p:cNvSpPr>
            <a:spLocks noChangeShapeType="1"/>
          </p:cNvSpPr>
          <p:nvPr/>
        </p:nvSpPr>
        <p:spPr bwMode="auto">
          <a:xfrm flipV="1">
            <a:off x="4572000" y="1484313"/>
            <a:ext cx="4032250" cy="2232025"/>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wrap="none" anchor="ctr"/>
          <a:lstStyle/>
          <a:p>
            <a:endParaRPr lang="de-CH"/>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685800" y="609600"/>
            <a:ext cx="8278813" cy="1143000"/>
          </a:xfrm>
        </p:spPr>
        <p:txBody>
          <a:bodyPr/>
          <a:lstStyle/>
          <a:p>
            <a:r>
              <a:rPr lang="de-CH" altLang="de-DE" sz="4000" b="1" smtClean="0">
                <a:solidFill>
                  <a:schemeClr val="bg1"/>
                </a:solidFill>
                <a:latin typeface="Arial" panose="020B0604020202020204" pitchFamily="34" charset="0"/>
              </a:rPr>
              <a:t>(18) Bündnis der Feinde Israels: </a:t>
            </a:r>
            <a:br>
              <a:rPr lang="de-CH" altLang="de-DE" sz="4000" b="1" smtClean="0">
                <a:solidFill>
                  <a:schemeClr val="bg1"/>
                </a:solidFill>
                <a:latin typeface="Arial" panose="020B0604020202020204" pitchFamily="34" charset="0"/>
              </a:rPr>
            </a:br>
            <a:r>
              <a:rPr lang="de-CH" altLang="de-DE" sz="4000" b="1" smtClean="0">
                <a:solidFill>
                  <a:schemeClr val="bg1"/>
                </a:solidFill>
                <a:latin typeface="Arial" panose="020B0604020202020204" pitchFamily="34" charset="0"/>
              </a:rPr>
              <a:t>Die Arabische Liga</a:t>
            </a:r>
          </a:p>
        </p:txBody>
      </p:sp>
      <p:sp>
        <p:nvSpPr>
          <p:cNvPr id="33795" name="Rectangle 3"/>
          <p:cNvSpPr>
            <a:spLocks noGrp="1" noChangeArrowheads="1"/>
          </p:cNvSpPr>
          <p:nvPr>
            <p:ph type="body" sz="half" idx="1"/>
          </p:nvPr>
        </p:nvSpPr>
        <p:spPr>
          <a:xfrm>
            <a:off x="179388" y="2276475"/>
            <a:ext cx="5329237" cy="3819525"/>
          </a:xfrm>
        </p:spPr>
        <p:txBody>
          <a:bodyPr/>
          <a:lstStyle/>
          <a:p>
            <a:pPr>
              <a:lnSpc>
                <a:spcPct val="80000"/>
              </a:lnSpc>
              <a:buFontTx/>
              <a:buNone/>
            </a:pPr>
            <a:r>
              <a:rPr lang="de-CH" altLang="de-DE" sz="2400" smtClean="0">
                <a:solidFill>
                  <a:srgbClr val="FFFF00"/>
                </a:solidFill>
              </a:rPr>
              <a:t>	</a:t>
            </a:r>
            <a:r>
              <a:rPr lang="de-CH" altLang="de-DE" sz="2400" smtClean="0">
                <a:solidFill>
                  <a:srgbClr val="FFFF00"/>
                </a:solidFill>
                <a:latin typeface="Arial" panose="020B0604020202020204" pitchFamily="34" charset="0"/>
                <a:cs typeface="Arial" panose="020B0604020202020204" pitchFamily="34" charset="0"/>
              </a:rPr>
              <a:t>„</a:t>
            </a:r>
            <a:r>
              <a:rPr lang="de-CH" altLang="de-DE" sz="2400" b="1" smtClean="0">
                <a:solidFill>
                  <a:srgbClr val="FFFF00"/>
                </a:solidFill>
                <a:latin typeface="Arial" panose="020B0604020202020204" pitchFamily="34" charset="0"/>
                <a:cs typeface="Arial" panose="020B0604020202020204" pitchFamily="34" charset="0"/>
              </a:rPr>
              <a:t>[5] Denn sie haben sich beraten mit einmütigem Herzen, </a:t>
            </a:r>
            <a:r>
              <a:rPr lang="de-CH" altLang="de-DE" sz="2400" b="1" smtClean="0">
                <a:solidFill>
                  <a:srgbClr val="00FF00"/>
                </a:solidFill>
                <a:latin typeface="Arial" panose="020B0604020202020204" pitchFamily="34" charset="0"/>
                <a:cs typeface="Arial" panose="020B0604020202020204" pitchFamily="34" charset="0"/>
              </a:rPr>
              <a:t>sie haben einen Bund gegen dich gemacht</a:t>
            </a:r>
            <a:r>
              <a:rPr lang="de-CH" altLang="de-DE" sz="2400" b="1" smtClean="0">
                <a:solidFill>
                  <a:srgbClr val="FFFF00"/>
                </a:solidFill>
                <a:latin typeface="Arial" panose="020B0604020202020204" pitchFamily="34" charset="0"/>
                <a:cs typeface="Arial" panose="020B0604020202020204" pitchFamily="34" charset="0"/>
              </a:rPr>
              <a:t>: [6] Die Zelte Edoms und die Ismaeliter, Moab und die Hageriter, [7] Gebal und Ammon und Amalek, Philistäa samt den Bewohnern von Tyrus; [8] auch Assur hat sich ihnen angeschlossen; sie sind zu einem Arm geworden den Söhnen Lots.“</a:t>
            </a:r>
            <a:br>
              <a:rPr lang="de-CH" altLang="de-DE" sz="2400" b="1" smtClean="0">
                <a:solidFill>
                  <a:srgbClr val="FFFF00"/>
                </a:solidFill>
                <a:latin typeface="Arial" panose="020B0604020202020204" pitchFamily="34" charset="0"/>
                <a:cs typeface="Arial" panose="020B0604020202020204" pitchFamily="34" charset="0"/>
              </a:rPr>
            </a:br>
            <a:r>
              <a:rPr lang="de-CH" altLang="de-DE" sz="2400" b="1" smtClean="0">
                <a:solidFill>
                  <a:srgbClr val="FFFF00"/>
                </a:solidFill>
                <a:latin typeface="Arial" panose="020B0604020202020204" pitchFamily="34" charset="0"/>
                <a:cs typeface="Arial" panose="020B0604020202020204" pitchFamily="34" charset="0"/>
              </a:rPr>
              <a:t>(Ps 83,5-8)</a:t>
            </a:r>
          </a:p>
        </p:txBody>
      </p:sp>
      <p:pic>
        <p:nvPicPr>
          <p:cNvPr id="33796" name="Picture 22" descr="MiddleEast"/>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651500" y="2349500"/>
            <a:ext cx="3233738" cy="4114800"/>
          </a:xfrm>
          <a:noFill/>
        </p:spPr>
      </p:pic>
      <p:sp>
        <p:nvSpPr>
          <p:cNvPr id="33797" name="Text Box 24"/>
          <p:cNvSpPr txBox="1">
            <a:spLocks noChangeArrowheads="1"/>
          </p:cNvSpPr>
          <p:nvPr/>
        </p:nvSpPr>
        <p:spPr bwMode="auto">
          <a:xfrm>
            <a:off x="8388350" y="2133600"/>
            <a:ext cx="461963"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de-CH" altLang="de-DE" sz="800" b="0">
                <a:solidFill>
                  <a:schemeClr val="bg1"/>
                </a:solidFill>
              </a:rPr>
              <a:t>NASA</a:t>
            </a:r>
            <a:endParaRPr lang="de-DE" altLang="de-DE" sz="800" b="0">
              <a:solidFill>
                <a:schemeClr val="bg1"/>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12" descr="MiddleEast"/>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651500" y="2349500"/>
            <a:ext cx="3233738" cy="4114800"/>
          </a:xfrm>
          <a:noFill/>
        </p:spPr>
      </p:pic>
      <p:sp>
        <p:nvSpPr>
          <p:cNvPr id="34819" name="Rectangle 2"/>
          <p:cNvSpPr>
            <a:spLocks noGrp="1" noChangeArrowheads="1"/>
          </p:cNvSpPr>
          <p:nvPr>
            <p:ph type="title"/>
          </p:nvPr>
        </p:nvSpPr>
        <p:spPr>
          <a:xfrm>
            <a:off x="685800" y="609600"/>
            <a:ext cx="8207375" cy="1143000"/>
          </a:xfrm>
        </p:spPr>
        <p:txBody>
          <a:bodyPr/>
          <a:lstStyle/>
          <a:p>
            <a:r>
              <a:rPr lang="de-CH" altLang="de-DE" sz="4000" b="1" smtClean="0">
                <a:solidFill>
                  <a:schemeClr val="bg1"/>
                </a:solidFill>
                <a:latin typeface="Arial" panose="020B0604020202020204" pitchFamily="34" charset="0"/>
              </a:rPr>
              <a:t>(19) Bündnis der Feinde Israels:</a:t>
            </a:r>
            <a:br>
              <a:rPr lang="de-CH" altLang="de-DE" sz="4000" b="1" smtClean="0">
                <a:solidFill>
                  <a:schemeClr val="bg1"/>
                </a:solidFill>
                <a:latin typeface="Arial" panose="020B0604020202020204" pitchFamily="34" charset="0"/>
              </a:rPr>
            </a:br>
            <a:r>
              <a:rPr lang="de-CH" altLang="de-DE" sz="4000" b="1" smtClean="0">
                <a:solidFill>
                  <a:schemeClr val="bg1"/>
                </a:solidFill>
                <a:latin typeface="Arial" panose="020B0604020202020204" pitchFamily="34" charset="0"/>
              </a:rPr>
              <a:t>Jordanien</a:t>
            </a:r>
          </a:p>
        </p:txBody>
      </p:sp>
      <p:sp>
        <p:nvSpPr>
          <p:cNvPr id="34820" name="Rectangle 3"/>
          <p:cNvSpPr>
            <a:spLocks noGrp="1" noChangeArrowheads="1"/>
          </p:cNvSpPr>
          <p:nvPr>
            <p:ph type="body" sz="half" idx="1"/>
          </p:nvPr>
        </p:nvSpPr>
        <p:spPr>
          <a:xfrm>
            <a:off x="250825" y="2205038"/>
            <a:ext cx="4897438" cy="3890962"/>
          </a:xfrm>
        </p:spPr>
        <p:txBody>
          <a:bodyPr/>
          <a:lstStyle/>
          <a:p>
            <a:pPr>
              <a:lnSpc>
                <a:spcPct val="80000"/>
              </a:lnSpc>
              <a:buFontTx/>
              <a:buNone/>
            </a:pPr>
            <a:r>
              <a:rPr lang="de-CH" altLang="de-DE" sz="2400" smtClean="0">
                <a:solidFill>
                  <a:srgbClr val="FFFF00"/>
                </a:solidFill>
              </a:rPr>
              <a:t>	</a:t>
            </a:r>
            <a:r>
              <a:rPr lang="de-CH" altLang="de-DE" sz="2400" smtClean="0">
                <a:solidFill>
                  <a:srgbClr val="FFFF00"/>
                </a:solidFill>
                <a:latin typeface="Arial" panose="020B0604020202020204" pitchFamily="34" charset="0"/>
                <a:cs typeface="Arial" panose="020B0604020202020204" pitchFamily="34" charset="0"/>
              </a:rPr>
              <a:t>„</a:t>
            </a:r>
            <a:r>
              <a:rPr lang="de-CH" altLang="de-DE" sz="2400" b="1" smtClean="0">
                <a:solidFill>
                  <a:srgbClr val="FFFF00"/>
                </a:solidFill>
                <a:latin typeface="Arial" panose="020B0604020202020204" pitchFamily="34" charset="0"/>
                <a:cs typeface="Arial" panose="020B0604020202020204" pitchFamily="34" charset="0"/>
              </a:rPr>
              <a:t>[5] Denn sie haben sich beraten mit einmütigem Herzen, sie haben einen Bund gegen dich gemacht: [6] Die Zelte </a:t>
            </a:r>
            <a:r>
              <a:rPr lang="de-CH" altLang="de-DE" sz="2400" b="1" smtClean="0">
                <a:solidFill>
                  <a:srgbClr val="00FF00"/>
                </a:solidFill>
                <a:latin typeface="Arial" panose="020B0604020202020204" pitchFamily="34" charset="0"/>
                <a:cs typeface="Arial" panose="020B0604020202020204" pitchFamily="34" charset="0"/>
              </a:rPr>
              <a:t>Edoms</a:t>
            </a:r>
            <a:r>
              <a:rPr lang="de-CH" altLang="de-DE" sz="2400" b="1" smtClean="0">
                <a:solidFill>
                  <a:srgbClr val="FFFF00"/>
                </a:solidFill>
                <a:latin typeface="Arial" panose="020B0604020202020204" pitchFamily="34" charset="0"/>
                <a:cs typeface="Arial" panose="020B0604020202020204" pitchFamily="34" charset="0"/>
              </a:rPr>
              <a:t> und die Ismaeliter, </a:t>
            </a:r>
            <a:r>
              <a:rPr lang="de-CH" altLang="de-DE" sz="2400" b="1" smtClean="0">
                <a:solidFill>
                  <a:srgbClr val="00FF00"/>
                </a:solidFill>
                <a:latin typeface="Arial" panose="020B0604020202020204" pitchFamily="34" charset="0"/>
                <a:cs typeface="Arial" panose="020B0604020202020204" pitchFamily="34" charset="0"/>
              </a:rPr>
              <a:t>Moab</a:t>
            </a:r>
            <a:r>
              <a:rPr lang="de-CH" altLang="de-DE" sz="2400" b="1" smtClean="0">
                <a:solidFill>
                  <a:srgbClr val="FFFF00"/>
                </a:solidFill>
                <a:latin typeface="Arial" panose="020B0604020202020204" pitchFamily="34" charset="0"/>
                <a:cs typeface="Arial" panose="020B0604020202020204" pitchFamily="34" charset="0"/>
              </a:rPr>
              <a:t> und die Hageriter, [7] Gebal und </a:t>
            </a:r>
            <a:r>
              <a:rPr lang="de-CH" altLang="de-DE" sz="2400" b="1" smtClean="0">
                <a:solidFill>
                  <a:srgbClr val="00FF00"/>
                </a:solidFill>
                <a:latin typeface="Arial" panose="020B0604020202020204" pitchFamily="34" charset="0"/>
                <a:cs typeface="Arial" panose="020B0604020202020204" pitchFamily="34" charset="0"/>
              </a:rPr>
              <a:t>Ammon</a:t>
            </a:r>
            <a:r>
              <a:rPr lang="de-CH" altLang="de-DE" sz="2400" b="1" smtClean="0">
                <a:solidFill>
                  <a:srgbClr val="FFFF00"/>
                </a:solidFill>
                <a:latin typeface="Arial" panose="020B0604020202020204" pitchFamily="34" charset="0"/>
                <a:cs typeface="Arial" panose="020B0604020202020204" pitchFamily="34" charset="0"/>
              </a:rPr>
              <a:t> und Amalek, Philistäa samt den Bewohnern von Tyrus; [8] auch Assur hat sich ihnen angeschlossen; sie sind zu einem Arm geworden </a:t>
            </a:r>
            <a:r>
              <a:rPr lang="de-CH" altLang="de-DE" sz="2400" b="1" smtClean="0">
                <a:solidFill>
                  <a:srgbClr val="00FF00"/>
                </a:solidFill>
                <a:latin typeface="Arial" panose="020B0604020202020204" pitchFamily="34" charset="0"/>
                <a:cs typeface="Arial" panose="020B0604020202020204" pitchFamily="34" charset="0"/>
              </a:rPr>
              <a:t>den Söhnen Lots</a:t>
            </a:r>
            <a:r>
              <a:rPr lang="de-CH" altLang="de-DE" sz="2400" b="1" smtClean="0">
                <a:solidFill>
                  <a:srgbClr val="FFFF00"/>
                </a:solidFill>
                <a:latin typeface="Arial" panose="020B0604020202020204" pitchFamily="34" charset="0"/>
                <a:cs typeface="Arial" panose="020B0604020202020204" pitchFamily="34" charset="0"/>
              </a:rPr>
              <a:t>.“</a:t>
            </a:r>
            <a:br>
              <a:rPr lang="de-CH" altLang="de-DE" sz="2400" b="1" smtClean="0">
                <a:solidFill>
                  <a:srgbClr val="FFFF00"/>
                </a:solidFill>
                <a:latin typeface="Arial" panose="020B0604020202020204" pitchFamily="34" charset="0"/>
                <a:cs typeface="Arial" panose="020B0604020202020204" pitchFamily="34" charset="0"/>
              </a:rPr>
            </a:br>
            <a:r>
              <a:rPr lang="de-CH" altLang="de-DE" sz="2400" b="1" smtClean="0">
                <a:solidFill>
                  <a:srgbClr val="FFFF00"/>
                </a:solidFill>
                <a:latin typeface="Arial" panose="020B0604020202020204" pitchFamily="34" charset="0"/>
                <a:cs typeface="Arial" panose="020B0604020202020204" pitchFamily="34" charset="0"/>
              </a:rPr>
              <a:t>(Ps 83,5-8)</a:t>
            </a:r>
          </a:p>
        </p:txBody>
      </p:sp>
      <p:sp>
        <p:nvSpPr>
          <p:cNvPr id="34821" name="Line 5"/>
          <p:cNvSpPr>
            <a:spLocks noChangeShapeType="1"/>
          </p:cNvSpPr>
          <p:nvPr/>
        </p:nvSpPr>
        <p:spPr bwMode="auto">
          <a:xfrm>
            <a:off x="3059113" y="3933825"/>
            <a:ext cx="3817937" cy="790575"/>
          </a:xfrm>
          <a:prstGeom prst="line">
            <a:avLst/>
          </a:prstGeom>
          <a:noFill/>
          <a:ln w="28575">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de-CH"/>
          </a:p>
        </p:txBody>
      </p:sp>
      <p:sp>
        <p:nvSpPr>
          <p:cNvPr id="34822" name="Line 6"/>
          <p:cNvSpPr>
            <a:spLocks noChangeShapeType="1"/>
          </p:cNvSpPr>
          <p:nvPr/>
        </p:nvSpPr>
        <p:spPr bwMode="auto">
          <a:xfrm flipV="1">
            <a:off x="1763713" y="4437063"/>
            <a:ext cx="5113337" cy="0"/>
          </a:xfrm>
          <a:prstGeom prst="line">
            <a:avLst/>
          </a:prstGeom>
          <a:noFill/>
          <a:ln w="28575">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de-CH"/>
          </a:p>
        </p:txBody>
      </p:sp>
      <p:sp>
        <p:nvSpPr>
          <p:cNvPr id="34823" name="Line 7"/>
          <p:cNvSpPr>
            <a:spLocks noChangeShapeType="1"/>
          </p:cNvSpPr>
          <p:nvPr/>
        </p:nvSpPr>
        <p:spPr bwMode="auto">
          <a:xfrm>
            <a:off x="2484438" y="3573463"/>
            <a:ext cx="4248150" cy="1800225"/>
          </a:xfrm>
          <a:prstGeom prst="line">
            <a:avLst/>
          </a:prstGeom>
          <a:noFill/>
          <a:ln w="28575">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de-CH"/>
          </a:p>
        </p:txBody>
      </p:sp>
      <p:sp>
        <p:nvSpPr>
          <p:cNvPr id="34824" name="Text Box 13"/>
          <p:cNvSpPr txBox="1">
            <a:spLocks noChangeArrowheads="1"/>
          </p:cNvSpPr>
          <p:nvPr/>
        </p:nvSpPr>
        <p:spPr bwMode="auto">
          <a:xfrm>
            <a:off x="8388350" y="2133600"/>
            <a:ext cx="461963"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de-CH" altLang="de-DE" sz="800" b="0">
                <a:solidFill>
                  <a:schemeClr val="bg1"/>
                </a:solidFill>
              </a:rPr>
              <a:t>NASA</a:t>
            </a:r>
            <a:endParaRPr lang="de-DE" altLang="de-DE" sz="800" b="0">
              <a:solidFill>
                <a:schemeClr val="bg1"/>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13" descr="MiddleEast"/>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651500" y="2349500"/>
            <a:ext cx="3233738" cy="4114800"/>
          </a:xfrm>
          <a:noFill/>
        </p:spPr>
      </p:pic>
      <p:sp>
        <p:nvSpPr>
          <p:cNvPr id="35843" name="Rectangle 2"/>
          <p:cNvSpPr>
            <a:spLocks noGrp="1" noChangeArrowheads="1"/>
          </p:cNvSpPr>
          <p:nvPr>
            <p:ph type="title"/>
          </p:nvPr>
        </p:nvSpPr>
        <p:spPr>
          <a:xfrm>
            <a:off x="685800" y="609600"/>
            <a:ext cx="8278813" cy="1143000"/>
          </a:xfrm>
        </p:spPr>
        <p:txBody>
          <a:bodyPr/>
          <a:lstStyle/>
          <a:p>
            <a:r>
              <a:rPr lang="de-CH" altLang="de-DE" sz="4000" b="1" smtClean="0">
                <a:solidFill>
                  <a:schemeClr val="bg1"/>
                </a:solidFill>
                <a:latin typeface="Arial" panose="020B0604020202020204" pitchFamily="34" charset="0"/>
              </a:rPr>
              <a:t>(20) Bündnis der Feinde Israels:</a:t>
            </a:r>
            <a:br>
              <a:rPr lang="de-CH" altLang="de-DE" sz="4000" b="1" smtClean="0">
                <a:solidFill>
                  <a:schemeClr val="bg1"/>
                </a:solidFill>
                <a:latin typeface="Arial" panose="020B0604020202020204" pitchFamily="34" charset="0"/>
              </a:rPr>
            </a:br>
            <a:r>
              <a:rPr lang="de-CH" altLang="de-DE" sz="4000" b="1" smtClean="0">
                <a:solidFill>
                  <a:schemeClr val="bg1"/>
                </a:solidFill>
                <a:latin typeface="Arial" panose="020B0604020202020204" pitchFamily="34" charset="0"/>
              </a:rPr>
              <a:t>Saudi-Arabien / Nord-Jemen</a:t>
            </a:r>
          </a:p>
        </p:txBody>
      </p:sp>
      <p:sp>
        <p:nvSpPr>
          <p:cNvPr id="35844" name="Rectangle 3"/>
          <p:cNvSpPr>
            <a:spLocks noGrp="1" noChangeArrowheads="1"/>
          </p:cNvSpPr>
          <p:nvPr>
            <p:ph type="body" sz="half" idx="1"/>
          </p:nvPr>
        </p:nvSpPr>
        <p:spPr>
          <a:xfrm>
            <a:off x="250825" y="2276475"/>
            <a:ext cx="5113338" cy="3819525"/>
          </a:xfrm>
        </p:spPr>
        <p:txBody>
          <a:bodyPr/>
          <a:lstStyle/>
          <a:p>
            <a:pPr>
              <a:lnSpc>
                <a:spcPct val="80000"/>
              </a:lnSpc>
              <a:buFontTx/>
              <a:buNone/>
            </a:pPr>
            <a:r>
              <a:rPr lang="de-CH" altLang="de-DE" sz="2400" smtClean="0">
                <a:solidFill>
                  <a:srgbClr val="FFFF00"/>
                </a:solidFill>
              </a:rPr>
              <a:t>	</a:t>
            </a:r>
            <a:r>
              <a:rPr lang="de-CH" altLang="de-DE" sz="2400" smtClean="0">
                <a:solidFill>
                  <a:srgbClr val="FFFF00"/>
                </a:solidFill>
                <a:latin typeface="Arial" panose="020B0604020202020204" pitchFamily="34" charset="0"/>
                <a:cs typeface="Arial" panose="020B0604020202020204" pitchFamily="34" charset="0"/>
              </a:rPr>
              <a:t>„</a:t>
            </a:r>
            <a:r>
              <a:rPr lang="de-CH" altLang="de-DE" sz="2400" b="1" smtClean="0">
                <a:solidFill>
                  <a:srgbClr val="FFFF00"/>
                </a:solidFill>
                <a:latin typeface="Arial" panose="020B0604020202020204" pitchFamily="34" charset="0"/>
                <a:cs typeface="Arial" panose="020B0604020202020204" pitchFamily="34" charset="0"/>
              </a:rPr>
              <a:t>[5] Denn sie haben sich beraten mit einmütigem Herzen, sie haben einen Bund gegen dich gemacht: [6] Die Zelte Edoms und </a:t>
            </a:r>
            <a:r>
              <a:rPr lang="de-CH" altLang="de-DE" sz="2400" b="1" smtClean="0">
                <a:solidFill>
                  <a:srgbClr val="00FF00"/>
                </a:solidFill>
                <a:latin typeface="Arial" panose="020B0604020202020204" pitchFamily="34" charset="0"/>
                <a:cs typeface="Arial" panose="020B0604020202020204" pitchFamily="34" charset="0"/>
              </a:rPr>
              <a:t>die Ismaeliter</a:t>
            </a:r>
            <a:r>
              <a:rPr lang="de-CH" altLang="de-DE" sz="2400" b="1" smtClean="0">
                <a:solidFill>
                  <a:srgbClr val="FFFF00"/>
                </a:solidFill>
                <a:latin typeface="Arial" panose="020B0604020202020204" pitchFamily="34" charset="0"/>
                <a:cs typeface="Arial" panose="020B0604020202020204" pitchFamily="34" charset="0"/>
              </a:rPr>
              <a:t>, Moab und die Hageriter, [7] Gebal und Ammon und Amalek, Philistäa samt den Be-wohnern von Tyrus; [8] auch Assur hat sich ihnen angeschlossen; sie sind zu einem Arm geworden den Söhnen Lots.“</a:t>
            </a:r>
            <a:br>
              <a:rPr lang="de-CH" altLang="de-DE" sz="2400" b="1" smtClean="0">
                <a:solidFill>
                  <a:srgbClr val="FFFF00"/>
                </a:solidFill>
                <a:latin typeface="Arial" panose="020B0604020202020204" pitchFamily="34" charset="0"/>
                <a:cs typeface="Arial" panose="020B0604020202020204" pitchFamily="34" charset="0"/>
              </a:rPr>
            </a:br>
            <a:r>
              <a:rPr lang="de-CH" altLang="de-DE" sz="2400" b="1" smtClean="0">
                <a:solidFill>
                  <a:srgbClr val="FFFF00"/>
                </a:solidFill>
                <a:latin typeface="Arial" panose="020B0604020202020204" pitchFamily="34" charset="0"/>
                <a:cs typeface="Arial" panose="020B0604020202020204" pitchFamily="34" charset="0"/>
              </a:rPr>
              <a:t>(Ps 83,5-8)</a:t>
            </a:r>
          </a:p>
        </p:txBody>
      </p:sp>
      <p:sp>
        <p:nvSpPr>
          <p:cNvPr id="35845" name="Line 8"/>
          <p:cNvSpPr>
            <a:spLocks noChangeShapeType="1"/>
          </p:cNvSpPr>
          <p:nvPr/>
        </p:nvSpPr>
        <p:spPr bwMode="auto">
          <a:xfrm>
            <a:off x="5076825" y="3716338"/>
            <a:ext cx="2016125" cy="2665412"/>
          </a:xfrm>
          <a:prstGeom prst="line">
            <a:avLst/>
          </a:prstGeom>
          <a:noFill/>
          <a:ln w="28575">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de-CH"/>
          </a:p>
        </p:txBody>
      </p:sp>
      <p:sp>
        <p:nvSpPr>
          <p:cNvPr id="35846" name="Text Box 14"/>
          <p:cNvSpPr txBox="1">
            <a:spLocks noChangeArrowheads="1"/>
          </p:cNvSpPr>
          <p:nvPr/>
        </p:nvSpPr>
        <p:spPr bwMode="auto">
          <a:xfrm>
            <a:off x="8388350" y="2133600"/>
            <a:ext cx="461963"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de-CH" altLang="de-DE" sz="800" b="0">
                <a:solidFill>
                  <a:schemeClr val="bg1"/>
                </a:solidFill>
              </a:rPr>
              <a:t>NASA</a:t>
            </a:r>
            <a:endParaRPr lang="de-DE" altLang="de-DE" sz="800" b="0">
              <a:solidFill>
                <a:schemeClr val="bg1"/>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12" descr="MiddleEast"/>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651500" y="2349500"/>
            <a:ext cx="3233738" cy="4114800"/>
          </a:xfrm>
          <a:noFill/>
        </p:spPr>
      </p:pic>
      <p:sp>
        <p:nvSpPr>
          <p:cNvPr id="36867" name="Rectangle 2"/>
          <p:cNvSpPr>
            <a:spLocks noGrp="1" noChangeArrowheads="1"/>
          </p:cNvSpPr>
          <p:nvPr>
            <p:ph type="title"/>
          </p:nvPr>
        </p:nvSpPr>
        <p:spPr>
          <a:xfrm>
            <a:off x="250825" y="620713"/>
            <a:ext cx="8497888" cy="1143000"/>
          </a:xfrm>
        </p:spPr>
        <p:txBody>
          <a:bodyPr/>
          <a:lstStyle/>
          <a:p>
            <a:r>
              <a:rPr lang="de-CH" altLang="de-DE" sz="4000" b="1" smtClean="0">
                <a:solidFill>
                  <a:schemeClr val="bg1"/>
                </a:solidFill>
                <a:latin typeface="Arial" panose="020B0604020202020204" pitchFamily="34" charset="0"/>
              </a:rPr>
              <a:t>(21) Bündnis der Feinde Israels:</a:t>
            </a:r>
            <a:br>
              <a:rPr lang="de-CH" altLang="de-DE" sz="4000" b="1" smtClean="0">
                <a:solidFill>
                  <a:schemeClr val="bg1"/>
                </a:solidFill>
                <a:latin typeface="Arial" panose="020B0604020202020204" pitchFamily="34" charset="0"/>
              </a:rPr>
            </a:br>
            <a:r>
              <a:rPr lang="de-CH" altLang="de-DE" sz="4000" b="1" smtClean="0">
                <a:solidFill>
                  <a:schemeClr val="bg1"/>
                </a:solidFill>
                <a:latin typeface="Arial" panose="020B0604020202020204" pitchFamily="34" charset="0"/>
              </a:rPr>
              <a:t>Libanon</a:t>
            </a:r>
          </a:p>
        </p:txBody>
      </p:sp>
      <p:sp>
        <p:nvSpPr>
          <p:cNvPr id="36868" name="Rectangle 3"/>
          <p:cNvSpPr>
            <a:spLocks noGrp="1" noChangeArrowheads="1"/>
          </p:cNvSpPr>
          <p:nvPr>
            <p:ph type="body" sz="half" idx="1"/>
          </p:nvPr>
        </p:nvSpPr>
        <p:spPr>
          <a:xfrm>
            <a:off x="179388" y="2205038"/>
            <a:ext cx="5256212" cy="3890962"/>
          </a:xfrm>
        </p:spPr>
        <p:txBody>
          <a:bodyPr/>
          <a:lstStyle/>
          <a:p>
            <a:pPr>
              <a:lnSpc>
                <a:spcPct val="80000"/>
              </a:lnSpc>
              <a:buFontTx/>
              <a:buNone/>
            </a:pPr>
            <a:r>
              <a:rPr lang="de-CH" altLang="de-DE" sz="2400" smtClean="0">
                <a:solidFill>
                  <a:srgbClr val="FFFF00"/>
                </a:solidFill>
              </a:rPr>
              <a:t>	</a:t>
            </a:r>
            <a:r>
              <a:rPr lang="de-CH" altLang="de-DE" sz="2400" smtClean="0">
                <a:solidFill>
                  <a:srgbClr val="FFFF00"/>
                </a:solidFill>
                <a:latin typeface="Arial" panose="020B0604020202020204" pitchFamily="34" charset="0"/>
                <a:cs typeface="Arial" panose="020B0604020202020204" pitchFamily="34" charset="0"/>
              </a:rPr>
              <a:t>„</a:t>
            </a:r>
            <a:r>
              <a:rPr lang="de-CH" altLang="de-DE" sz="2400" b="1" smtClean="0">
                <a:solidFill>
                  <a:srgbClr val="FFFF00"/>
                </a:solidFill>
                <a:latin typeface="Arial" panose="020B0604020202020204" pitchFamily="34" charset="0"/>
                <a:cs typeface="Arial" panose="020B0604020202020204" pitchFamily="34" charset="0"/>
              </a:rPr>
              <a:t>[5] Denn sie haben sich beraten mit einmütigem Herzen, sie haben einen Bund gegen dich gemacht: [6] Die Zelte Edoms und die Ismaeliter, Moab und die Hageriter, [7] </a:t>
            </a:r>
            <a:r>
              <a:rPr lang="de-CH" altLang="de-DE" sz="2400" b="1" smtClean="0">
                <a:solidFill>
                  <a:srgbClr val="00FF00"/>
                </a:solidFill>
                <a:latin typeface="Arial" panose="020B0604020202020204" pitchFamily="34" charset="0"/>
                <a:cs typeface="Arial" panose="020B0604020202020204" pitchFamily="34" charset="0"/>
              </a:rPr>
              <a:t>Gebal</a:t>
            </a:r>
            <a:r>
              <a:rPr lang="de-CH" altLang="de-DE" sz="2400" b="1" smtClean="0">
                <a:solidFill>
                  <a:srgbClr val="FFFF00"/>
                </a:solidFill>
                <a:latin typeface="Arial" panose="020B0604020202020204" pitchFamily="34" charset="0"/>
                <a:cs typeface="Arial" panose="020B0604020202020204" pitchFamily="34" charset="0"/>
              </a:rPr>
              <a:t> und Ammon und Amalek, Philistäa samt den Bewohnern von </a:t>
            </a:r>
            <a:r>
              <a:rPr lang="de-CH" altLang="de-DE" sz="2400" b="1" smtClean="0">
                <a:solidFill>
                  <a:srgbClr val="00FF00"/>
                </a:solidFill>
                <a:latin typeface="Arial" panose="020B0604020202020204" pitchFamily="34" charset="0"/>
                <a:cs typeface="Arial" panose="020B0604020202020204" pitchFamily="34" charset="0"/>
              </a:rPr>
              <a:t>Tyrus</a:t>
            </a:r>
            <a:r>
              <a:rPr lang="de-CH" altLang="de-DE" sz="2400" b="1" smtClean="0">
                <a:solidFill>
                  <a:srgbClr val="FFFF00"/>
                </a:solidFill>
                <a:latin typeface="Arial" panose="020B0604020202020204" pitchFamily="34" charset="0"/>
                <a:cs typeface="Arial" panose="020B0604020202020204" pitchFamily="34" charset="0"/>
              </a:rPr>
              <a:t>; [8] auch Assur hat sich ihnen angeschlossen; sie sind zu einem Arm geworden den Söhnen Lots.“</a:t>
            </a:r>
            <a:br>
              <a:rPr lang="de-CH" altLang="de-DE" sz="2400" b="1" smtClean="0">
                <a:solidFill>
                  <a:srgbClr val="FFFF00"/>
                </a:solidFill>
                <a:latin typeface="Arial" panose="020B0604020202020204" pitchFamily="34" charset="0"/>
                <a:cs typeface="Arial" panose="020B0604020202020204" pitchFamily="34" charset="0"/>
              </a:rPr>
            </a:br>
            <a:r>
              <a:rPr lang="de-CH" altLang="de-DE" sz="2400" b="1" smtClean="0">
                <a:solidFill>
                  <a:srgbClr val="FFFF00"/>
                </a:solidFill>
                <a:latin typeface="Arial" panose="020B0604020202020204" pitchFamily="34" charset="0"/>
                <a:cs typeface="Arial" panose="020B0604020202020204" pitchFamily="34" charset="0"/>
              </a:rPr>
              <a:t>(Ps 83,5-8)</a:t>
            </a:r>
          </a:p>
        </p:txBody>
      </p:sp>
      <p:sp>
        <p:nvSpPr>
          <p:cNvPr id="36869" name="Line 5"/>
          <p:cNvSpPr>
            <a:spLocks noChangeShapeType="1"/>
          </p:cNvSpPr>
          <p:nvPr/>
        </p:nvSpPr>
        <p:spPr bwMode="auto">
          <a:xfrm flipV="1">
            <a:off x="3419475" y="3284538"/>
            <a:ext cx="3240088" cy="576262"/>
          </a:xfrm>
          <a:prstGeom prst="line">
            <a:avLst/>
          </a:prstGeom>
          <a:noFill/>
          <a:ln w="28575">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de-CH"/>
          </a:p>
        </p:txBody>
      </p:sp>
      <p:sp>
        <p:nvSpPr>
          <p:cNvPr id="36870" name="Line 7"/>
          <p:cNvSpPr>
            <a:spLocks noChangeShapeType="1"/>
          </p:cNvSpPr>
          <p:nvPr/>
        </p:nvSpPr>
        <p:spPr bwMode="auto">
          <a:xfrm flipV="1">
            <a:off x="3924300" y="3573463"/>
            <a:ext cx="2663825" cy="863600"/>
          </a:xfrm>
          <a:prstGeom prst="line">
            <a:avLst/>
          </a:prstGeom>
          <a:noFill/>
          <a:ln w="28575">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de-CH"/>
          </a:p>
        </p:txBody>
      </p:sp>
      <p:sp>
        <p:nvSpPr>
          <p:cNvPr id="36871" name="Text Box 13"/>
          <p:cNvSpPr txBox="1">
            <a:spLocks noChangeArrowheads="1"/>
          </p:cNvSpPr>
          <p:nvPr/>
        </p:nvSpPr>
        <p:spPr bwMode="auto">
          <a:xfrm>
            <a:off x="8388350" y="2133600"/>
            <a:ext cx="461963"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de-CH" altLang="de-DE" sz="800" b="0">
                <a:solidFill>
                  <a:schemeClr val="bg1"/>
                </a:solidFill>
              </a:rPr>
              <a:t>NASA</a:t>
            </a:r>
            <a:endParaRPr lang="de-DE" altLang="de-DE" sz="800" b="0">
              <a:solidFill>
                <a:schemeClr val="bg1"/>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10" descr="MiddleEast"/>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651500" y="2349500"/>
            <a:ext cx="3233738" cy="4114800"/>
          </a:xfrm>
          <a:noFill/>
        </p:spPr>
      </p:pic>
      <p:sp>
        <p:nvSpPr>
          <p:cNvPr id="37891" name="Rectangle 2"/>
          <p:cNvSpPr>
            <a:spLocks noGrp="1" noChangeArrowheads="1"/>
          </p:cNvSpPr>
          <p:nvPr>
            <p:ph type="title"/>
          </p:nvPr>
        </p:nvSpPr>
        <p:spPr>
          <a:xfrm>
            <a:off x="685800" y="609600"/>
            <a:ext cx="8207375" cy="1143000"/>
          </a:xfrm>
        </p:spPr>
        <p:txBody>
          <a:bodyPr/>
          <a:lstStyle/>
          <a:p>
            <a:r>
              <a:rPr lang="de-CH" altLang="de-DE" sz="4000" b="1" smtClean="0">
                <a:solidFill>
                  <a:schemeClr val="bg1"/>
                </a:solidFill>
                <a:latin typeface="Arial" panose="020B0604020202020204" pitchFamily="34" charset="0"/>
              </a:rPr>
              <a:t>(22) Bündnis der Feinde Israels:</a:t>
            </a:r>
            <a:br>
              <a:rPr lang="de-CH" altLang="de-DE" sz="4000" b="1" smtClean="0">
                <a:solidFill>
                  <a:schemeClr val="bg1"/>
                </a:solidFill>
                <a:latin typeface="Arial" panose="020B0604020202020204" pitchFamily="34" charset="0"/>
              </a:rPr>
            </a:br>
            <a:r>
              <a:rPr lang="de-CH" altLang="de-DE" sz="4000" b="1" smtClean="0">
                <a:solidFill>
                  <a:schemeClr val="bg1"/>
                </a:solidFill>
                <a:latin typeface="Arial" panose="020B0604020202020204" pitchFamily="34" charset="0"/>
              </a:rPr>
              <a:t>Syrien</a:t>
            </a:r>
          </a:p>
        </p:txBody>
      </p:sp>
      <p:sp>
        <p:nvSpPr>
          <p:cNvPr id="37892" name="Rectangle 3"/>
          <p:cNvSpPr>
            <a:spLocks noGrp="1" noChangeArrowheads="1"/>
          </p:cNvSpPr>
          <p:nvPr>
            <p:ph type="body" sz="half" idx="1"/>
          </p:nvPr>
        </p:nvSpPr>
        <p:spPr>
          <a:xfrm>
            <a:off x="179388" y="2205038"/>
            <a:ext cx="5329237" cy="3890962"/>
          </a:xfrm>
        </p:spPr>
        <p:txBody>
          <a:bodyPr/>
          <a:lstStyle/>
          <a:p>
            <a:pPr>
              <a:lnSpc>
                <a:spcPct val="80000"/>
              </a:lnSpc>
              <a:buFontTx/>
              <a:buNone/>
            </a:pPr>
            <a:r>
              <a:rPr lang="de-CH" altLang="de-DE" sz="2400" smtClean="0">
                <a:solidFill>
                  <a:srgbClr val="FFFF00"/>
                </a:solidFill>
              </a:rPr>
              <a:t>	</a:t>
            </a:r>
            <a:r>
              <a:rPr lang="de-CH" altLang="de-DE" sz="2600" smtClean="0">
                <a:solidFill>
                  <a:srgbClr val="FFFF00"/>
                </a:solidFill>
                <a:latin typeface="Arial" panose="020B0604020202020204" pitchFamily="34" charset="0"/>
                <a:cs typeface="Arial" panose="020B0604020202020204" pitchFamily="34" charset="0"/>
              </a:rPr>
              <a:t>„</a:t>
            </a:r>
            <a:r>
              <a:rPr lang="de-CH" altLang="de-DE" sz="2600" b="1" smtClean="0">
                <a:solidFill>
                  <a:srgbClr val="FFFF00"/>
                </a:solidFill>
                <a:latin typeface="Arial" panose="020B0604020202020204" pitchFamily="34" charset="0"/>
                <a:cs typeface="Arial" panose="020B0604020202020204" pitchFamily="34" charset="0"/>
              </a:rPr>
              <a:t>[5] Denn sie haben sich beraten mit einmütigem Herzen, sie haben einen Bund gegen dich gemacht: [6] Die Zelte Edoms und die Ismaeliter, Moab und </a:t>
            </a:r>
            <a:r>
              <a:rPr lang="de-CH" altLang="de-DE" sz="2600" b="1" smtClean="0">
                <a:solidFill>
                  <a:srgbClr val="00FF00"/>
                </a:solidFill>
                <a:latin typeface="Arial" panose="020B0604020202020204" pitchFamily="34" charset="0"/>
                <a:cs typeface="Arial" panose="020B0604020202020204" pitchFamily="34" charset="0"/>
              </a:rPr>
              <a:t>die Hageriter</a:t>
            </a:r>
            <a:r>
              <a:rPr lang="de-CH" altLang="de-DE" sz="2600" b="1" smtClean="0">
                <a:solidFill>
                  <a:srgbClr val="FFFF00"/>
                </a:solidFill>
                <a:latin typeface="Arial" panose="020B0604020202020204" pitchFamily="34" charset="0"/>
                <a:cs typeface="Arial" panose="020B0604020202020204" pitchFamily="34" charset="0"/>
              </a:rPr>
              <a:t>, [7] Gebal und Ammon und Amalek, Philistäa samt den Bewohnern von Tyrus; [8] auch Assur hat sich ihnen angeschlossen; sie sind zu einem Arm geworden den Söhnen Lots.“</a:t>
            </a:r>
            <a:br>
              <a:rPr lang="de-CH" altLang="de-DE" sz="2600" b="1" smtClean="0">
                <a:solidFill>
                  <a:srgbClr val="FFFF00"/>
                </a:solidFill>
                <a:latin typeface="Arial" panose="020B0604020202020204" pitchFamily="34" charset="0"/>
                <a:cs typeface="Arial" panose="020B0604020202020204" pitchFamily="34" charset="0"/>
              </a:rPr>
            </a:br>
            <a:r>
              <a:rPr lang="de-CH" altLang="de-DE" sz="2600" b="1" smtClean="0">
                <a:solidFill>
                  <a:srgbClr val="FFFF00"/>
                </a:solidFill>
                <a:latin typeface="Arial" panose="020B0604020202020204" pitchFamily="34" charset="0"/>
                <a:cs typeface="Arial" panose="020B0604020202020204" pitchFamily="34" charset="0"/>
              </a:rPr>
              <a:t>(Ps 83,5-8)</a:t>
            </a:r>
          </a:p>
        </p:txBody>
      </p:sp>
      <p:sp>
        <p:nvSpPr>
          <p:cNvPr id="37893" name="Line 5"/>
          <p:cNvSpPr>
            <a:spLocks noChangeShapeType="1"/>
          </p:cNvSpPr>
          <p:nvPr/>
        </p:nvSpPr>
        <p:spPr bwMode="auto">
          <a:xfrm flipV="1">
            <a:off x="2124075" y="4076700"/>
            <a:ext cx="5040313" cy="215900"/>
          </a:xfrm>
          <a:prstGeom prst="line">
            <a:avLst/>
          </a:prstGeom>
          <a:noFill/>
          <a:ln w="28575">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de-CH"/>
          </a:p>
        </p:txBody>
      </p:sp>
      <p:sp>
        <p:nvSpPr>
          <p:cNvPr id="37894" name="Text Box 11"/>
          <p:cNvSpPr txBox="1">
            <a:spLocks noChangeArrowheads="1"/>
          </p:cNvSpPr>
          <p:nvPr/>
        </p:nvSpPr>
        <p:spPr bwMode="auto">
          <a:xfrm>
            <a:off x="8388350" y="2133600"/>
            <a:ext cx="461963"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de-CH" altLang="de-DE" sz="800" b="0">
                <a:solidFill>
                  <a:schemeClr val="bg1"/>
                </a:solidFill>
              </a:rPr>
              <a:t>NASA</a:t>
            </a:r>
            <a:endParaRPr lang="de-DE" altLang="de-DE" sz="800" b="0">
              <a:solidFill>
                <a:schemeClr val="bg1"/>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10" descr="MiddleEast"/>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651500" y="2349500"/>
            <a:ext cx="3233738" cy="4114800"/>
          </a:xfrm>
          <a:noFill/>
        </p:spPr>
      </p:pic>
      <p:sp>
        <p:nvSpPr>
          <p:cNvPr id="38915" name="Rectangle 2"/>
          <p:cNvSpPr>
            <a:spLocks noGrp="1" noChangeArrowheads="1"/>
          </p:cNvSpPr>
          <p:nvPr>
            <p:ph type="title"/>
          </p:nvPr>
        </p:nvSpPr>
        <p:spPr>
          <a:xfrm>
            <a:off x="685800" y="609600"/>
            <a:ext cx="8207375" cy="1143000"/>
          </a:xfrm>
        </p:spPr>
        <p:txBody>
          <a:bodyPr/>
          <a:lstStyle/>
          <a:p>
            <a:r>
              <a:rPr lang="de-CH" altLang="de-DE" sz="4000" b="1" smtClean="0">
                <a:solidFill>
                  <a:schemeClr val="bg1"/>
                </a:solidFill>
                <a:latin typeface="Arial" panose="020B0604020202020204" pitchFamily="34" charset="0"/>
              </a:rPr>
              <a:t>(23) Bündnis der Feinde Israels:</a:t>
            </a:r>
            <a:br>
              <a:rPr lang="de-CH" altLang="de-DE" sz="4000" b="1" smtClean="0">
                <a:solidFill>
                  <a:schemeClr val="bg1"/>
                </a:solidFill>
                <a:latin typeface="Arial" panose="020B0604020202020204" pitchFamily="34" charset="0"/>
              </a:rPr>
            </a:br>
            <a:r>
              <a:rPr lang="de-CH" altLang="de-DE" sz="4000" b="1" smtClean="0">
                <a:solidFill>
                  <a:schemeClr val="bg1"/>
                </a:solidFill>
                <a:latin typeface="Arial" panose="020B0604020202020204" pitchFamily="34" charset="0"/>
              </a:rPr>
              <a:t>Gaza-Streifen</a:t>
            </a:r>
          </a:p>
        </p:txBody>
      </p:sp>
      <p:sp>
        <p:nvSpPr>
          <p:cNvPr id="38916" name="Rectangle 3"/>
          <p:cNvSpPr>
            <a:spLocks noGrp="1" noChangeArrowheads="1"/>
          </p:cNvSpPr>
          <p:nvPr>
            <p:ph type="body" sz="half" idx="1"/>
          </p:nvPr>
        </p:nvSpPr>
        <p:spPr>
          <a:xfrm>
            <a:off x="0" y="2420938"/>
            <a:ext cx="5435600" cy="3675062"/>
          </a:xfrm>
        </p:spPr>
        <p:txBody>
          <a:bodyPr/>
          <a:lstStyle/>
          <a:p>
            <a:pPr>
              <a:lnSpc>
                <a:spcPct val="80000"/>
              </a:lnSpc>
              <a:buFontTx/>
              <a:buNone/>
            </a:pPr>
            <a:r>
              <a:rPr lang="de-CH" altLang="de-DE" sz="2400" smtClean="0">
                <a:solidFill>
                  <a:srgbClr val="FFFF00"/>
                </a:solidFill>
              </a:rPr>
              <a:t>	</a:t>
            </a:r>
            <a:r>
              <a:rPr lang="de-CH" altLang="de-DE" sz="2400" smtClean="0">
                <a:solidFill>
                  <a:srgbClr val="FFFF00"/>
                </a:solidFill>
                <a:latin typeface="Arial" panose="020B0604020202020204" pitchFamily="34" charset="0"/>
                <a:cs typeface="Arial" panose="020B0604020202020204" pitchFamily="34" charset="0"/>
              </a:rPr>
              <a:t>„</a:t>
            </a:r>
            <a:r>
              <a:rPr lang="de-CH" altLang="de-DE" sz="2400" b="1" smtClean="0">
                <a:solidFill>
                  <a:srgbClr val="FFFF00"/>
                </a:solidFill>
                <a:latin typeface="Arial" panose="020B0604020202020204" pitchFamily="34" charset="0"/>
                <a:cs typeface="Arial" panose="020B0604020202020204" pitchFamily="34" charset="0"/>
              </a:rPr>
              <a:t>[5] Denn sie haben sich beraten mit einmütigem Herzen, sie haben einen Bund gegen dich gemacht: [6] Die Zelte Edoms und die Ismaeliter, Moab und die Hageriter, [7] Gebal und Ammon und Amalek, </a:t>
            </a:r>
            <a:r>
              <a:rPr lang="de-CH" altLang="de-DE" sz="2400" b="1" smtClean="0">
                <a:solidFill>
                  <a:srgbClr val="00FF00"/>
                </a:solidFill>
                <a:latin typeface="Arial" panose="020B0604020202020204" pitchFamily="34" charset="0"/>
                <a:cs typeface="Arial" panose="020B0604020202020204" pitchFamily="34" charset="0"/>
              </a:rPr>
              <a:t>Philistäa</a:t>
            </a:r>
            <a:r>
              <a:rPr lang="de-CH" altLang="de-DE" sz="2400" b="1" smtClean="0">
                <a:solidFill>
                  <a:srgbClr val="FFFF00"/>
                </a:solidFill>
                <a:latin typeface="Arial" panose="020B0604020202020204" pitchFamily="34" charset="0"/>
                <a:cs typeface="Arial" panose="020B0604020202020204" pitchFamily="34" charset="0"/>
              </a:rPr>
              <a:t> samt den Bewohnern von Tyrus; [8] auch Assur hat sich ihnen angeschlossen; sie sind zu einem Arm geworden den Söhnen Lots.“</a:t>
            </a:r>
            <a:br>
              <a:rPr lang="de-CH" altLang="de-DE" sz="2400" b="1" smtClean="0">
                <a:solidFill>
                  <a:srgbClr val="FFFF00"/>
                </a:solidFill>
                <a:latin typeface="Arial" panose="020B0604020202020204" pitchFamily="34" charset="0"/>
                <a:cs typeface="Arial" panose="020B0604020202020204" pitchFamily="34" charset="0"/>
              </a:rPr>
            </a:br>
            <a:r>
              <a:rPr lang="de-CH" altLang="de-DE" sz="2400" b="1" smtClean="0">
                <a:solidFill>
                  <a:srgbClr val="FFFF00"/>
                </a:solidFill>
                <a:latin typeface="Arial" panose="020B0604020202020204" pitchFamily="34" charset="0"/>
                <a:cs typeface="Arial" panose="020B0604020202020204" pitchFamily="34" charset="0"/>
              </a:rPr>
              <a:t>(Ps 83,5-8)</a:t>
            </a:r>
          </a:p>
        </p:txBody>
      </p:sp>
      <p:sp>
        <p:nvSpPr>
          <p:cNvPr id="38917" name="Line 5"/>
          <p:cNvSpPr>
            <a:spLocks noChangeShapeType="1"/>
          </p:cNvSpPr>
          <p:nvPr/>
        </p:nvSpPr>
        <p:spPr bwMode="auto">
          <a:xfrm>
            <a:off x="3563938" y="4365625"/>
            <a:ext cx="2520950" cy="431800"/>
          </a:xfrm>
          <a:prstGeom prst="line">
            <a:avLst/>
          </a:prstGeom>
          <a:noFill/>
          <a:ln w="28575">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de-CH"/>
          </a:p>
        </p:txBody>
      </p:sp>
      <p:sp>
        <p:nvSpPr>
          <p:cNvPr id="38918" name="Text Box 11"/>
          <p:cNvSpPr txBox="1">
            <a:spLocks noChangeArrowheads="1"/>
          </p:cNvSpPr>
          <p:nvPr/>
        </p:nvSpPr>
        <p:spPr bwMode="auto">
          <a:xfrm>
            <a:off x="8388350" y="2133600"/>
            <a:ext cx="461963"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de-CH" altLang="de-DE" sz="800" b="0">
                <a:solidFill>
                  <a:schemeClr val="bg1"/>
                </a:solidFill>
              </a:rPr>
              <a:t>NASA</a:t>
            </a:r>
            <a:endParaRPr lang="de-DE" altLang="de-DE" sz="800" b="0">
              <a:solidFill>
                <a:schemeClr val="bg1"/>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10" descr="MiddleEast"/>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651500" y="2349500"/>
            <a:ext cx="3233738" cy="4114800"/>
          </a:xfrm>
          <a:noFill/>
        </p:spPr>
      </p:pic>
      <p:sp>
        <p:nvSpPr>
          <p:cNvPr id="39939" name="Rectangle 2"/>
          <p:cNvSpPr>
            <a:spLocks noGrp="1" noChangeArrowheads="1"/>
          </p:cNvSpPr>
          <p:nvPr>
            <p:ph type="title"/>
          </p:nvPr>
        </p:nvSpPr>
        <p:spPr>
          <a:xfrm>
            <a:off x="685800" y="609600"/>
            <a:ext cx="8207375" cy="1143000"/>
          </a:xfrm>
        </p:spPr>
        <p:txBody>
          <a:bodyPr/>
          <a:lstStyle/>
          <a:p>
            <a:r>
              <a:rPr lang="de-CH" altLang="de-DE" sz="4000" b="1" smtClean="0">
                <a:solidFill>
                  <a:schemeClr val="bg1"/>
                </a:solidFill>
                <a:latin typeface="Arial" panose="020B0604020202020204" pitchFamily="34" charset="0"/>
              </a:rPr>
              <a:t>(24) Bündnis der Feinde Israels:</a:t>
            </a:r>
            <a:br>
              <a:rPr lang="de-CH" altLang="de-DE" sz="4000" b="1" smtClean="0">
                <a:solidFill>
                  <a:schemeClr val="bg1"/>
                </a:solidFill>
                <a:latin typeface="Arial" panose="020B0604020202020204" pitchFamily="34" charset="0"/>
              </a:rPr>
            </a:br>
            <a:r>
              <a:rPr lang="de-CH" altLang="de-DE" sz="4000" b="1" smtClean="0">
                <a:solidFill>
                  <a:schemeClr val="bg1"/>
                </a:solidFill>
                <a:latin typeface="Arial" panose="020B0604020202020204" pitchFamily="34" charset="0"/>
              </a:rPr>
              <a:t>Ägypten</a:t>
            </a:r>
          </a:p>
        </p:txBody>
      </p:sp>
      <p:sp>
        <p:nvSpPr>
          <p:cNvPr id="39940" name="Rectangle 3"/>
          <p:cNvSpPr>
            <a:spLocks noGrp="1" noChangeArrowheads="1"/>
          </p:cNvSpPr>
          <p:nvPr>
            <p:ph type="body" sz="half" idx="1"/>
          </p:nvPr>
        </p:nvSpPr>
        <p:spPr>
          <a:xfrm>
            <a:off x="179388" y="2276475"/>
            <a:ext cx="5040312" cy="3819525"/>
          </a:xfrm>
        </p:spPr>
        <p:txBody>
          <a:bodyPr/>
          <a:lstStyle/>
          <a:p>
            <a:pPr>
              <a:lnSpc>
                <a:spcPct val="80000"/>
              </a:lnSpc>
              <a:buFontTx/>
              <a:buNone/>
            </a:pPr>
            <a:r>
              <a:rPr lang="de-CH" altLang="de-DE" sz="2400" smtClean="0">
                <a:solidFill>
                  <a:srgbClr val="FFFF00"/>
                </a:solidFill>
              </a:rPr>
              <a:t>	</a:t>
            </a:r>
            <a:r>
              <a:rPr lang="de-CH" altLang="de-DE" sz="2400" smtClean="0">
                <a:solidFill>
                  <a:srgbClr val="FFFF00"/>
                </a:solidFill>
                <a:latin typeface="Arial" panose="020B0604020202020204" pitchFamily="34" charset="0"/>
                <a:cs typeface="Arial" panose="020B0604020202020204" pitchFamily="34" charset="0"/>
              </a:rPr>
              <a:t>„</a:t>
            </a:r>
            <a:r>
              <a:rPr lang="de-CH" altLang="de-DE" sz="2400" b="1" smtClean="0">
                <a:solidFill>
                  <a:srgbClr val="FFFF00"/>
                </a:solidFill>
                <a:latin typeface="Arial" panose="020B0604020202020204" pitchFamily="34" charset="0"/>
                <a:cs typeface="Arial" panose="020B0604020202020204" pitchFamily="34" charset="0"/>
              </a:rPr>
              <a:t>[5] Denn sie haben sich beraten mit einmütigem Herzen, sie haben einen Bund gegen dich gemacht: [6] Die Zelte Edoms und die Ismaeliter, Moab und die Hageriter, [7] Gebal und Ammon und </a:t>
            </a:r>
            <a:r>
              <a:rPr lang="de-CH" altLang="de-DE" sz="2400" b="1" smtClean="0">
                <a:solidFill>
                  <a:srgbClr val="00FF00"/>
                </a:solidFill>
                <a:latin typeface="Arial" panose="020B0604020202020204" pitchFamily="34" charset="0"/>
                <a:cs typeface="Arial" panose="020B0604020202020204" pitchFamily="34" charset="0"/>
              </a:rPr>
              <a:t>Amalek</a:t>
            </a:r>
            <a:r>
              <a:rPr lang="de-CH" altLang="de-DE" sz="2400" b="1" smtClean="0">
                <a:solidFill>
                  <a:srgbClr val="FFFF00"/>
                </a:solidFill>
                <a:latin typeface="Arial" panose="020B0604020202020204" pitchFamily="34" charset="0"/>
                <a:cs typeface="Arial" panose="020B0604020202020204" pitchFamily="34" charset="0"/>
              </a:rPr>
              <a:t>, Philistäa samt den Bewohnern von Tyrus; [8] auch Assur hat sich ihnen angeschlossen; sie sind zu einem Arm geworden den Söhnen Lots.“</a:t>
            </a:r>
            <a:br>
              <a:rPr lang="de-CH" altLang="de-DE" sz="2400" b="1" smtClean="0">
                <a:solidFill>
                  <a:srgbClr val="FFFF00"/>
                </a:solidFill>
                <a:latin typeface="Arial" panose="020B0604020202020204" pitchFamily="34" charset="0"/>
                <a:cs typeface="Arial" panose="020B0604020202020204" pitchFamily="34" charset="0"/>
              </a:rPr>
            </a:br>
            <a:r>
              <a:rPr lang="de-CH" altLang="de-DE" sz="2400" b="1" smtClean="0">
                <a:solidFill>
                  <a:srgbClr val="FFFF00"/>
                </a:solidFill>
                <a:latin typeface="Arial" panose="020B0604020202020204" pitchFamily="34" charset="0"/>
                <a:cs typeface="Arial" panose="020B0604020202020204" pitchFamily="34" charset="0"/>
              </a:rPr>
              <a:t>(Ps 83,5-8)</a:t>
            </a:r>
          </a:p>
        </p:txBody>
      </p:sp>
      <p:sp>
        <p:nvSpPr>
          <p:cNvPr id="39941" name="Line 5"/>
          <p:cNvSpPr>
            <a:spLocks noChangeShapeType="1"/>
          </p:cNvSpPr>
          <p:nvPr/>
        </p:nvSpPr>
        <p:spPr bwMode="auto">
          <a:xfrm>
            <a:off x="3563938" y="4508500"/>
            <a:ext cx="2303462" cy="1081088"/>
          </a:xfrm>
          <a:prstGeom prst="line">
            <a:avLst/>
          </a:prstGeom>
          <a:noFill/>
          <a:ln w="28575">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de-CH"/>
          </a:p>
        </p:txBody>
      </p:sp>
      <p:sp>
        <p:nvSpPr>
          <p:cNvPr id="39942" name="Text Box 11"/>
          <p:cNvSpPr txBox="1">
            <a:spLocks noChangeArrowheads="1"/>
          </p:cNvSpPr>
          <p:nvPr/>
        </p:nvSpPr>
        <p:spPr bwMode="auto">
          <a:xfrm>
            <a:off x="8388350" y="2133600"/>
            <a:ext cx="461963"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de-CH" altLang="de-DE" sz="800" b="0">
                <a:solidFill>
                  <a:schemeClr val="bg1"/>
                </a:solidFill>
              </a:rPr>
              <a:t>NASA</a:t>
            </a:r>
            <a:endParaRPr lang="de-DE" altLang="de-DE" sz="800" b="0">
              <a:solidFill>
                <a:schemeClr val="bg1"/>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12" descr="Neone"/>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399088" y="2492375"/>
            <a:ext cx="3744912" cy="2381250"/>
          </a:xfrm>
          <a:noFill/>
        </p:spPr>
      </p:pic>
      <p:sp>
        <p:nvSpPr>
          <p:cNvPr id="40963" name="Rectangle 2"/>
          <p:cNvSpPr>
            <a:spLocks noGrp="1" noChangeArrowheads="1"/>
          </p:cNvSpPr>
          <p:nvPr>
            <p:ph type="title"/>
          </p:nvPr>
        </p:nvSpPr>
        <p:spPr>
          <a:xfrm>
            <a:off x="685800" y="609600"/>
            <a:ext cx="8278813" cy="1143000"/>
          </a:xfrm>
        </p:spPr>
        <p:txBody>
          <a:bodyPr/>
          <a:lstStyle/>
          <a:p>
            <a:r>
              <a:rPr lang="de-CH" altLang="de-DE" sz="4000" b="1" smtClean="0">
                <a:solidFill>
                  <a:schemeClr val="bg1"/>
                </a:solidFill>
                <a:latin typeface="Arial" panose="020B0604020202020204" pitchFamily="34" charset="0"/>
              </a:rPr>
              <a:t>(25) Bündnis der Feinde Israels:</a:t>
            </a:r>
            <a:br>
              <a:rPr lang="de-CH" altLang="de-DE" sz="4000" b="1" smtClean="0">
                <a:solidFill>
                  <a:schemeClr val="bg1"/>
                </a:solidFill>
                <a:latin typeface="Arial" panose="020B0604020202020204" pitchFamily="34" charset="0"/>
              </a:rPr>
            </a:br>
            <a:r>
              <a:rPr lang="de-CH" altLang="de-DE" sz="4000" b="1" smtClean="0">
                <a:solidFill>
                  <a:schemeClr val="bg1"/>
                </a:solidFill>
                <a:latin typeface="Arial" panose="020B0604020202020204" pitchFamily="34" charset="0"/>
              </a:rPr>
              <a:t>(Nord)-Irak</a:t>
            </a:r>
          </a:p>
        </p:txBody>
      </p:sp>
      <p:sp>
        <p:nvSpPr>
          <p:cNvPr id="40964" name="Rectangle 3"/>
          <p:cNvSpPr>
            <a:spLocks noGrp="1" noChangeArrowheads="1"/>
          </p:cNvSpPr>
          <p:nvPr>
            <p:ph type="body" sz="half" idx="1"/>
          </p:nvPr>
        </p:nvSpPr>
        <p:spPr>
          <a:xfrm>
            <a:off x="179388" y="2349500"/>
            <a:ext cx="4968875" cy="4508500"/>
          </a:xfrm>
        </p:spPr>
        <p:txBody>
          <a:bodyPr/>
          <a:lstStyle/>
          <a:p>
            <a:pPr>
              <a:lnSpc>
                <a:spcPct val="80000"/>
              </a:lnSpc>
              <a:buFontTx/>
              <a:buNone/>
            </a:pPr>
            <a:r>
              <a:rPr lang="de-CH" altLang="de-DE" sz="2400" smtClean="0">
                <a:solidFill>
                  <a:srgbClr val="FFFF00"/>
                </a:solidFill>
              </a:rPr>
              <a:t>	</a:t>
            </a:r>
            <a:r>
              <a:rPr lang="de-CH" altLang="de-DE" sz="2400" smtClean="0">
                <a:solidFill>
                  <a:srgbClr val="FFFF00"/>
                </a:solidFill>
                <a:latin typeface="Arial" panose="020B0604020202020204" pitchFamily="34" charset="0"/>
                <a:cs typeface="Arial" panose="020B0604020202020204" pitchFamily="34" charset="0"/>
              </a:rPr>
              <a:t>„</a:t>
            </a:r>
            <a:r>
              <a:rPr lang="de-CH" altLang="de-DE" sz="2400" b="1" smtClean="0">
                <a:solidFill>
                  <a:srgbClr val="FFFF00"/>
                </a:solidFill>
                <a:latin typeface="Arial" panose="020B0604020202020204" pitchFamily="34" charset="0"/>
                <a:cs typeface="Arial" panose="020B0604020202020204" pitchFamily="34" charset="0"/>
              </a:rPr>
              <a:t>[5] Denn sie haben sich beraten mit einmütigem Herzen, sie haben einen Bund gegen dich gemacht: [6] Die Zelte Edoms und die Ismaeliter, Moab und die Hageriter, [7] Gebal und Ammon und Amalek, Philistäa samt den Bewohnern von Tyrus; [8] auch </a:t>
            </a:r>
            <a:r>
              <a:rPr lang="de-CH" altLang="de-DE" sz="2400" b="1" smtClean="0">
                <a:solidFill>
                  <a:srgbClr val="00FF00"/>
                </a:solidFill>
                <a:latin typeface="Arial" panose="020B0604020202020204" pitchFamily="34" charset="0"/>
                <a:cs typeface="Arial" panose="020B0604020202020204" pitchFamily="34" charset="0"/>
              </a:rPr>
              <a:t>Assur </a:t>
            </a:r>
            <a:r>
              <a:rPr lang="de-CH" altLang="de-DE" sz="2400" b="1" smtClean="0">
                <a:solidFill>
                  <a:srgbClr val="FFFF00"/>
                </a:solidFill>
                <a:latin typeface="Arial" panose="020B0604020202020204" pitchFamily="34" charset="0"/>
                <a:cs typeface="Arial" panose="020B0604020202020204" pitchFamily="34" charset="0"/>
              </a:rPr>
              <a:t>hat sich ihnen angeschlossen; sie sind zu einem Arm geworden den Söhnen Lots.“</a:t>
            </a:r>
            <a:br>
              <a:rPr lang="de-CH" altLang="de-DE" sz="2400" b="1" smtClean="0">
                <a:solidFill>
                  <a:srgbClr val="FFFF00"/>
                </a:solidFill>
                <a:latin typeface="Arial" panose="020B0604020202020204" pitchFamily="34" charset="0"/>
                <a:cs typeface="Arial" panose="020B0604020202020204" pitchFamily="34" charset="0"/>
              </a:rPr>
            </a:br>
            <a:r>
              <a:rPr lang="de-CH" altLang="de-DE" sz="2400" b="1" smtClean="0">
                <a:solidFill>
                  <a:srgbClr val="FFFF00"/>
                </a:solidFill>
                <a:latin typeface="Arial" panose="020B0604020202020204" pitchFamily="34" charset="0"/>
                <a:cs typeface="Arial" panose="020B0604020202020204" pitchFamily="34" charset="0"/>
              </a:rPr>
              <a:t>(Ps 83,5-8)</a:t>
            </a:r>
          </a:p>
        </p:txBody>
      </p:sp>
      <p:sp>
        <p:nvSpPr>
          <p:cNvPr id="40965" name="Line 5"/>
          <p:cNvSpPr>
            <a:spLocks noChangeShapeType="1"/>
          </p:cNvSpPr>
          <p:nvPr/>
        </p:nvSpPr>
        <p:spPr bwMode="auto">
          <a:xfrm flipV="1">
            <a:off x="3708400" y="3141663"/>
            <a:ext cx="3887788" cy="2016125"/>
          </a:xfrm>
          <a:prstGeom prst="line">
            <a:avLst/>
          </a:prstGeom>
          <a:noFill/>
          <a:ln w="28575">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de-CH"/>
          </a:p>
        </p:txBody>
      </p:sp>
      <p:sp>
        <p:nvSpPr>
          <p:cNvPr id="40966" name="Text Box 13"/>
          <p:cNvSpPr txBox="1">
            <a:spLocks noChangeArrowheads="1"/>
          </p:cNvSpPr>
          <p:nvPr/>
        </p:nvSpPr>
        <p:spPr bwMode="auto">
          <a:xfrm>
            <a:off x="7308850" y="2205038"/>
            <a:ext cx="1630363"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de-CH" altLang="de-DE" sz="800" b="0">
                <a:solidFill>
                  <a:schemeClr val="bg1"/>
                </a:solidFill>
              </a:rPr>
              <a:t>NASA /  Zunkir GNU 1.2 or later</a:t>
            </a:r>
            <a:endParaRPr lang="de-DE" altLang="de-DE" sz="800" b="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de-CH" altLang="de-DE" sz="4000" b="1" smtClean="0">
                <a:solidFill>
                  <a:srgbClr val="FFCC00"/>
                </a:solidFill>
                <a:latin typeface="Arial" panose="020B0604020202020204" pitchFamily="34" charset="0"/>
              </a:rPr>
              <a:t>Was bedeutet der Ausdruck „Endzeit“?</a:t>
            </a:r>
          </a:p>
        </p:txBody>
      </p:sp>
      <p:sp>
        <p:nvSpPr>
          <p:cNvPr id="118792" name="Rectangle 8"/>
          <p:cNvSpPr>
            <a:spLocks noGrp="1" noChangeArrowheads="1"/>
          </p:cNvSpPr>
          <p:nvPr>
            <p:ph sz="quarter" idx="3"/>
          </p:nvPr>
        </p:nvSpPr>
        <p:spPr>
          <a:xfrm>
            <a:off x="4648200" y="4149725"/>
            <a:ext cx="4495800" cy="1946275"/>
          </a:xfrm>
        </p:spPr>
        <p:txBody>
          <a:bodyPr/>
          <a:lstStyle/>
          <a:p>
            <a:r>
              <a:rPr lang="de-DE" altLang="de-DE" sz="2400" b="1" smtClean="0">
                <a:solidFill>
                  <a:schemeClr val="bg1"/>
                </a:solidFill>
                <a:latin typeface="Arial" panose="020B0604020202020204" pitchFamily="34" charset="0"/>
              </a:rPr>
              <a:t>2Tim 3,1: „in den letzten Tagen“</a:t>
            </a:r>
          </a:p>
          <a:p>
            <a:r>
              <a:rPr lang="de-DE" altLang="de-DE" sz="2400" b="1" smtClean="0">
                <a:solidFill>
                  <a:schemeClr val="bg1"/>
                </a:solidFill>
                <a:latin typeface="Arial" panose="020B0604020202020204" pitchFamily="34" charset="0"/>
              </a:rPr>
              <a:t>1Joh 2,18: „die letzte Stunde“</a:t>
            </a:r>
          </a:p>
          <a:p>
            <a:pPr>
              <a:buFontTx/>
              <a:buNone/>
            </a:pPr>
            <a:r>
              <a:rPr lang="fr-FR" altLang="de-DE" sz="2400" b="1" smtClean="0">
                <a:solidFill>
                  <a:srgbClr val="00FF00"/>
                </a:solidFill>
                <a:latin typeface="Wingdings" panose="05000000000000000000" pitchFamily="2" charset="2"/>
              </a:rPr>
              <a:t>è</a:t>
            </a:r>
            <a:r>
              <a:rPr lang="fr-FR" altLang="de-DE" sz="2400" b="1" smtClean="0">
                <a:solidFill>
                  <a:srgbClr val="00FF00"/>
                </a:solidFill>
                <a:latin typeface="Arial" panose="020B0604020202020204" pitchFamily="34" charset="0"/>
              </a:rPr>
              <a:t> die Zeit, wenn der Messias kommt, um zu herrschen</a:t>
            </a:r>
          </a:p>
          <a:p>
            <a:endParaRPr lang="fr-FR" altLang="de-DE" sz="2400" smtClean="0">
              <a:solidFill>
                <a:srgbClr val="00FF00"/>
              </a:solidFill>
              <a:latin typeface="Arial" panose="020B0604020202020204" pitchFamily="34" charset="0"/>
            </a:endParaRPr>
          </a:p>
        </p:txBody>
      </p:sp>
      <p:sp>
        <p:nvSpPr>
          <p:cNvPr id="118787" name="Rectangle 3"/>
          <p:cNvSpPr>
            <a:spLocks noGrp="1" noChangeArrowheads="1"/>
          </p:cNvSpPr>
          <p:nvPr>
            <p:ph type="body" sz="half" idx="4294967295"/>
          </p:nvPr>
        </p:nvSpPr>
        <p:spPr>
          <a:xfrm>
            <a:off x="179388" y="1981200"/>
            <a:ext cx="4500562" cy="4471988"/>
          </a:xfrm>
        </p:spPr>
        <p:txBody>
          <a:bodyPr/>
          <a:lstStyle/>
          <a:p>
            <a:r>
              <a:rPr lang="de-DE" altLang="de-DE" sz="2400" b="1" smtClean="0">
                <a:solidFill>
                  <a:schemeClr val="bg1"/>
                </a:solidFill>
                <a:latin typeface="Arial" panose="020B0604020202020204" pitchFamily="34" charset="0"/>
              </a:rPr>
              <a:t>Hes 38,8: „am Ende der Jahre“</a:t>
            </a:r>
          </a:p>
          <a:p>
            <a:r>
              <a:rPr lang="de-DE" altLang="de-DE" sz="2400" b="1" smtClean="0">
                <a:solidFill>
                  <a:schemeClr val="bg1"/>
                </a:solidFill>
                <a:latin typeface="Arial" panose="020B0604020202020204" pitchFamily="34" charset="0"/>
              </a:rPr>
              <a:t>Dan 8,23: „zur Zeit des Endes“</a:t>
            </a:r>
          </a:p>
          <a:p>
            <a:r>
              <a:rPr lang="de-DE" altLang="de-DE" sz="2400" b="1" smtClean="0">
                <a:solidFill>
                  <a:schemeClr val="bg1"/>
                </a:solidFill>
                <a:latin typeface="Arial" panose="020B0604020202020204" pitchFamily="34" charset="0"/>
              </a:rPr>
              <a:t>Hos 3,5: „am Ende der Tage“</a:t>
            </a:r>
          </a:p>
          <a:p>
            <a:r>
              <a:rPr lang="de-DE" altLang="de-DE" sz="2400" b="1" smtClean="0">
                <a:solidFill>
                  <a:schemeClr val="bg1"/>
                </a:solidFill>
                <a:latin typeface="Arial" panose="020B0604020202020204" pitchFamily="34" charset="0"/>
              </a:rPr>
              <a:t>Joel 4,1: „in jenen Tagen und zu jener Zeit“</a:t>
            </a:r>
          </a:p>
          <a:p>
            <a:r>
              <a:rPr lang="de-DE" altLang="de-DE" sz="2400" b="1" smtClean="0">
                <a:solidFill>
                  <a:schemeClr val="bg1"/>
                </a:solidFill>
                <a:latin typeface="Arial" panose="020B0604020202020204" pitchFamily="34" charset="0"/>
              </a:rPr>
              <a:t>Mat 24,3: „die Vollendung des Zeitalters“</a:t>
            </a:r>
          </a:p>
          <a:p>
            <a:endParaRPr lang="de-DE" altLang="de-DE" b="1" smtClean="0">
              <a:solidFill>
                <a:srgbClr val="00FF00"/>
              </a:solidFill>
              <a:latin typeface="Arial" panose="020B0604020202020204" pitchFamily="34" charset="0"/>
            </a:endParaRPr>
          </a:p>
        </p:txBody>
      </p:sp>
      <p:sp>
        <p:nvSpPr>
          <p:cNvPr id="5125" name="Text Box 11"/>
          <p:cNvSpPr txBox="1">
            <a:spLocks noChangeArrowheads="1"/>
          </p:cNvSpPr>
          <p:nvPr/>
        </p:nvSpPr>
        <p:spPr bwMode="auto">
          <a:xfrm>
            <a:off x="7740650" y="1700213"/>
            <a:ext cx="3540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de-CH" altLang="de-DE" sz="1000">
                <a:solidFill>
                  <a:schemeClr val="bg1"/>
                </a:solidFill>
              </a:rPr>
              <a:t>FB</a:t>
            </a:r>
            <a:endParaRPr lang="de-DE" altLang="de-DE" sz="1000">
              <a:solidFill>
                <a:schemeClr val="bg1"/>
              </a:solidFill>
            </a:endParaRPr>
          </a:p>
        </p:txBody>
      </p:sp>
      <p:pic>
        <p:nvPicPr>
          <p:cNvPr id="5126" name="Picture 2" descr="C:\Users\Roger\Pictures\PictureProject\0010\DSCN832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3800" y="1844675"/>
            <a:ext cx="2689225"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nodeType="clickEffect">
                                  <p:stCondLst>
                                    <p:cond delay="0"/>
                                  </p:stCondLst>
                                  <p:childTnLst>
                                    <p:set>
                                      <p:cBhvr>
                                        <p:cTn id="6" dur="1" fill="hold">
                                          <p:stCondLst>
                                            <p:cond delay="0"/>
                                          </p:stCondLst>
                                        </p:cTn>
                                        <p:tgtEl>
                                          <p:spTgt spid="118787">
                                            <p:txEl>
                                              <p:pRg st="0" end="0"/>
                                            </p:txEl>
                                          </p:spTgt>
                                        </p:tgtEl>
                                        <p:attrNameLst>
                                          <p:attrName>style.visibility</p:attrName>
                                        </p:attrNameLst>
                                      </p:cBhvr>
                                      <p:to>
                                        <p:strVal val="visible"/>
                                      </p:to>
                                    </p:set>
                                    <p:anim calcmode="lin" valueType="num">
                                      <p:cBhvr additive="base">
                                        <p:cTn id="7" dur="500" fill="hold"/>
                                        <p:tgtEl>
                                          <p:spTgt spid="1187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8787">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nodeType="clickEffect">
                                  <p:stCondLst>
                                    <p:cond delay="0"/>
                                  </p:stCondLst>
                                  <p:childTnLst>
                                    <p:set>
                                      <p:cBhvr>
                                        <p:cTn id="12" dur="1" fill="hold">
                                          <p:stCondLst>
                                            <p:cond delay="0"/>
                                          </p:stCondLst>
                                        </p:cTn>
                                        <p:tgtEl>
                                          <p:spTgt spid="118787">
                                            <p:txEl>
                                              <p:pRg st="1" end="1"/>
                                            </p:txEl>
                                          </p:spTgt>
                                        </p:tgtEl>
                                        <p:attrNameLst>
                                          <p:attrName>style.visibility</p:attrName>
                                        </p:attrNameLst>
                                      </p:cBhvr>
                                      <p:to>
                                        <p:strVal val="visible"/>
                                      </p:to>
                                    </p:set>
                                    <p:anim calcmode="lin" valueType="num">
                                      <p:cBhvr additive="base">
                                        <p:cTn id="13" dur="500" fill="hold"/>
                                        <p:tgtEl>
                                          <p:spTgt spid="1187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8787">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 fill="hold" nodeType="clickEffect">
                                  <p:stCondLst>
                                    <p:cond delay="0"/>
                                  </p:stCondLst>
                                  <p:childTnLst>
                                    <p:set>
                                      <p:cBhvr>
                                        <p:cTn id="18" dur="1" fill="hold">
                                          <p:stCondLst>
                                            <p:cond delay="0"/>
                                          </p:stCondLst>
                                        </p:cTn>
                                        <p:tgtEl>
                                          <p:spTgt spid="118787">
                                            <p:txEl>
                                              <p:pRg st="2" end="2"/>
                                            </p:txEl>
                                          </p:spTgt>
                                        </p:tgtEl>
                                        <p:attrNameLst>
                                          <p:attrName>style.visibility</p:attrName>
                                        </p:attrNameLst>
                                      </p:cBhvr>
                                      <p:to>
                                        <p:strVal val="visible"/>
                                      </p:to>
                                    </p:set>
                                    <p:anim calcmode="lin" valueType="num">
                                      <p:cBhvr additive="base">
                                        <p:cTn id="19" dur="500" fill="hold"/>
                                        <p:tgtEl>
                                          <p:spTgt spid="1187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8787">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1" fill="hold" nodeType="clickEffect">
                                  <p:stCondLst>
                                    <p:cond delay="0"/>
                                  </p:stCondLst>
                                  <p:childTnLst>
                                    <p:set>
                                      <p:cBhvr>
                                        <p:cTn id="24" dur="1" fill="hold">
                                          <p:stCondLst>
                                            <p:cond delay="0"/>
                                          </p:stCondLst>
                                        </p:cTn>
                                        <p:tgtEl>
                                          <p:spTgt spid="118787">
                                            <p:txEl>
                                              <p:pRg st="3" end="3"/>
                                            </p:txEl>
                                          </p:spTgt>
                                        </p:tgtEl>
                                        <p:attrNameLst>
                                          <p:attrName>style.visibility</p:attrName>
                                        </p:attrNameLst>
                                      </p:cBhvr>
                                      <p:to>
                                        <p:strVal val="visible"/>
                                      </p:to>
                                    </p:set>
                                    <p:anim calcmode="lin" valueType="num">
                                      <p:cBhvr additive="base">
                                        <p:cTn id="25" dur="500" fill="hold"/>
                                        <p:tgtEl>
                                          <p:spTgt spid="1187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8787">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1" fill="hold" nodeType="clickEffect">
                                  <p:stCondLst>
                                    <p:cond delay="0"/>
                                  </p:stCondLst>
                                  <p:childTnLst>
                                    <p:set>
                                      <p:cBhvr>
                                        <p:cTn id="30" dur="1" fill="hold">
                                          <p:stCondLst>
                                            <p:cond delay="0"/>
                                          </p:stCondLst>
                                        </p:cTn>
                                        <p:tgtEl>
                                          <p:spTgt spid="118787">
                                            <p:txEl>
                                              <p:pRg st="4" end="4"/>
                                            </p:txEl>
                                          </p:spTgt>
                                        </p:tgtEl>
                                        <p:attrNameLst>
                                          <p:attrName>style.visibility</p:attrName>
                                        </p:attrNameLst>
                                      </p:cBhvr>
                                      <p:to>
                                        <p:strVal val="visible"/>
                                      </p:to>
                                    </p:set>
                                    <p:anim calcmode="lin" valueType="num">
                                      <p:cBhvr additive="base">
                                        <p:cTn id="31" dur="500" fill="hold"/>
                                        <p:tgtEl>
                                          <p:spTgt spid="11878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8787">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1" fill="hold" nodeType="clickEffect">
                                  <p:stCondLst>
                                    <p:cond delay="0"/>
                                  </p:stCondLst>
                                  <p:childTnLst>
                                    <p:set>
                                      <p:cBhvr>
                                        <p:cTn id="36" dur="1" fill="hold">
                                          <p:stCondLst>
                                            <p:cond delay="0"/>
                                          </p:stCondLst>
                                        </p:cTn>
                                        <p:tgtEl>
                                          <p:spTgt spid="118792">
                                            <p:txEl>
                                              <p:pRg st="0" end="0"/>
                                            </p:txEl>
                                          </p:spTgt>
                                        </p:tgtEl>
                                        <p:attrNameLst>
                                          <p:attrName>style.visibility</p:attrName>
                                        </p:attrNameLst>
                                      </p:cBhvr>
                                      <p:to>
                                        <p:strVal val="visible"/>
                                      </p:to>
                                    </p:set>
                                    <p:anim calcmode="lin" valueType="num">
                                      <p:cBhvr additive="base">
                                        <p:cTn id="37" dur="500" fill="hold"/>
                                        <p:tgtEl>
                                          <p:spTgt spid="118792">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18792">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1" fill="hold" nodeType="clickEffect">
                                  <p:stCondLst>
                                    <p:cond delay="0"/>
                                  </p:stCondLst>
                                  <p:childTnLst>
                                    <p:set>
                                      <p:cBhvr>
                                        <p:cTn id="42" dur="1" fill="hold">
                                          <p:stCondLst>
                                            <p:cond delay="0"/>
                                          </p:stCondLst>
                                        </p:cTn>
                                        <p:tgtEl>
                                          <p:spTgt spid="118792">
                                            <p:txEl>
                                              <p:pRg st="1" end="1"/>
                                            </p:txEl>
                                          </p:spTgt>
                                        </p:tgtEl>
                                        <p:attrNameLst>
                                          <p:attrName>style.visibility</p:attrName>
                                        </p:attrNameLst>
                                      </p:cBhvr>
                                      <p:to>
                                        <p:strVal val="visible"/>
                                      </p:to>
                                    </p:set>
                                    <p:anim calcmode="lin" valueType="num">
                                      <p:cBhvr additive="base">
                                        <p:cTn id="43" dur="500" fill="hold"/>
                                        <p:tgtEl>
                                          <p:spTgt spid="118792">
                                            <p:txEl>
                                              <p:pRg st="1" end="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18792">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1" fill="hold" nodeType="clickEffect">
                                  <p:stCondLst>
                                    <p:cond delay="0"/>
                                  </p:stCondLst>
                                  <p:childTnLst>
                                    <p:set>
                                      <p:cBhvr>
                                        <p:cTn id="48" dur="1" fill="hold">
                                          <p:stCondLst>
                                            <p:cond delay="0"/>
                                          </p:stCondLst>
                                        </p:cTn>
                                        <p:tgtEl>
                                          <p:spTgt spid="118792">
                                            <p:txEl>
                                              <p:pRg st="2" end="2"/>
                                            </p:txEl>
                                          </p:spTgt>
                                        </p:tgtEl>
                                        <p:attrNameLst>
                                          <p:attrName>style.visibility</p:attrName>
                                        </p:attrNameLst>
                                      </p:cBhvr>
                                      <p:to>
                                        <p:strVal val="visible"/>
                                      </p:to>
                                    </p:set>
                                    <p:anim calcmode="lin" valueType="num">
                                      <p:cBhvr additive="base">
                                        <p:cTn id="49" dur="5000" fill="hold"/>
                                        <p:tgtEl>
                                          <p:spTgt spid="118792">
                                            <p:txEl>
                                              <p:pRg st="2" end="2"/>
                                            </p:txEl>
                                          </p:spTgt>
                                        </p:tgtEl>
                                        <p:attrNameLst>
                                          <p:attrName>ppt_x</p:attrName>
                                        </p:attrNameLst>
                                      </p:cBhvr>
                                      <p:tavLst>
                                        <p:tav tm="0">
                                          <p:val>
                                            <p:strVal val="#ppt_x"/>
                                          </p:val>
                                        </p:tav>
                                        <p:tav tm="100000">
                                          <p:val>
                                            <p:strVal val="#ppt_x"/>
                                          </p:val>
                                        </p:tav>
                                      </p:tavLst>
                                    </p:anim>
                                    <p:anim calcmode="lin" valueType="num">
                                      <p:cBhvr additive="base">
                                        <p:cTn id="50" dur="5000" fill="hold"/>
                                        <p:tgtEl>
                                          <p:spTgt spid="118792">
                                            <p:txEl>
                                              <p:pRg st="2" end="2"/>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fr-FR" altLang="de-DE" sz="4000" b="1" smtClean="0">
                <a:solidFill>
                  <a:schemeClr val="bg1"/>
                </a:solidFill>
                <a:latin typeface="Arial" panose="020B0604020202020204" pitchFamily="34" charset="0"/>
              </a:rPr>
              <a:t>(26) Die Eroberung Zions: </a:t>
            </a:r>
            <a:br>
              <a:rPr lang="fr-FR" altLang="de-DE" sz="4000" b="1" smtClean="0">
                <a:solidFill>
                  <a:schemeClr val="bg1"/>
                </a:solidFill>
                <a:latin typeface="Arial" panose="020B0604020202020204" pitchFamily="34" charset="0"/>
              </a:rPr>
            </a:br>
            <a:r>
              <a:rPr lang="fr-FR" altLang="de-DE" sz="4000" b="1" smtClean="0">
                <a:solidFill>
                  <a:schemeClr val="bg1"/>
                </a:solidFill>
                <a:latin typeface="Arial" panose="020B0604020202020204" pitchFamily="34" charset="0"/>
              </a:rPr>
              <a:t>7. Juni 1967 </a:t>
            </a:r>
            <a:br>
              <a:rPr lang="fr-FR" altLang="de-DE" sz="4000" b="1" smtClean="0">
                <a:solidFill>
                  <a:schemeClr val="bg1"/>
                </a:solidFill>
                <a:latin typeface="Arial" panose="020B0604020202020204" pitchFamily="34" charset="0"/>
              </a:rPr>
            </a:br>
            <a:endParaRPr lang="fr-FR" altLang="de-DE" sz="4000" b="1" smtClean="0">
              <a:solidFill>
                <a:schemeClr val="bg1"/>
              </a:solidFill>
              <a:latin typeface="Arial" panose="020B0604020202020204" pitchFamily="34" charset="0"/>
            </a:endParaRPr>
          </a:p>
        </p:txBody>
      </p:sp>
      <p:sp>
        <p:nvSpPr>
          <p:cNvPr id="41987" name="Rectangle 3"/>
          <p:cNvSpPr>
            <a:spLocks noGrp="1" noChangeArrowheads="1"/>
          </p:cNvSpPr>
          <p:nvPr>
            <p:ph type="body" sz="half" idx="1"/>
          </p:nvPr>
        </p:nvSpPr>
        <p:spPr>
          <a:xfrm>
            <a:off x="250825" y="1981200"/>
            <a:ext cx="4249738" cy="4114800"/>
          </a:xfrm>
        </p:spPr>
        <p:txBody>
          <a:bodyPr/>
          <a:lstStyle/>
          <a:p>
            <a:pPr>
              <a:lnSpc>
                <a:spcPct val="80000"/>
              </a:lnSpc>
              <a:buFontTx/>
              <a:buNone/>
            </a:pPr>
            <a:r>
              <a:rPr lang="de-DE" altLang="de-DE" sz="2400" b="1" smtClean="0">
                <a:solidFill>
                  <a:srgbClr val="FFFF00"/>
                </a:solidFill>
                <a:latin typeface="Arial" panose="020B0604020202020204" pitchFamily="34" charset="0"/>
              </a:rPr>
              <a:t>	„[1] Als der HERR </a:t>
            </a:r>
            <a:r>
              <a:rPr lang="de-DE" altLang="de-DE" sz="2400" b="1" smtClean="0">
                <a:solidFill>
                  <a:srgbClr val="00FF00"/>
                </a:solidFill>
                <a:latin typeface="Arial" panose="020B0604020202020204" pitchFamily="34" charset="0"/>
              </a:rPr>
              <a:t>das Schicksal Zions wendete</a:t>
            </a:r>
            <a:r>
              <a:rPr lang="de-DE" altLang="de-DE" sz="2400" b="1" smtClean="0">
                <a:solidFill>
                  <a:srgbClr val="FFFF00"/>
                </a:solidFill>
                <a:latin typeface="Arial" panose="020B0604020202020204" pitchFamily="34" charset="0"/>
              </a:rPr>
              <a:t>, da waren wir wie Träumende. [2] Da wurde unser Mund voll Lachens, und unsere Zunge voll Jubels; da sagte man unter den Nationen: Der HERR hat Grosses an ihnen getan!</a:t>
            </a:r>
            <a:br>
              <a:rPr lang="de-DE" altLang="de-DE" sz="2400" b="1" smtClean="0">
                <a:solidFill>
                  <a:srgbClr val="FFFF00"/>
                </a:solidFill>
                <a:latin typeface="Arial" panose="020B0604020202020204" pitchFamily="34" charset="0"/>
              </a:rPr>
            </a:br>
            <a:r>
              <a:rPr lang="de-DE" altLang="de-DE" sz="2400" b="1" smtClean="0">
                <a:solidFill>
                  <a:srgbClr val="FFFF00"/>
                </a:solidFill>
                <a:latin typeface="Arial" panose="020B0604020202020204" pitchFamily="34" charset="0"/>
              </a:rPr>
              <a:t>[3] Der HERR hat Grosses an uns getan! Wir waren fröhlich!“</a:t>
            </a:r>
          </a:p>
          <a:p>
            <a:pPr>
              <a:lnSpc>
                <a:spcPct val="80000"/>
              </a:lnSpc>
              <a:buFontTx/>
              <a:buNone/>
            </a:pPr>
            <a:r>
              <a:rPr lang="de-DE" altLang="de-DE" sz="2400" b="1" smtClean="0">
                <a:solidFill>
                  <a:srgbClr val="FFFF00"/>
                </a:solidFill>
                <a:latin typeface="Arial" panose="020B0604020202020204" pitchFamily="34" charset="0"/>
              </a:rPr>
              <a:t>    (Ps 126)</a:t>
            </a:r>
          </a:p>
        </p:txBody>
      </p:sp>
      <p:pic>
        <p:nvPicPr>
          <p:cNvPr id="41988" name="Picture 7" descr="Image:Mount Scopus Jusmine.JPG">
            <a:hlinkClick r:id="rId3"/>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4859338" y="1989138"/>
            <a:ext cx="3810000" cy="2857500"/>
          </a:xfrm>
        </p:spPr>
      </p:pic>
      <p:sp>
        <p:nvSpPr>
          <p:cNvPr id="41989" name="Text Box 9"/>
          <p:cNvSpPr txBox="1">
            <a:spLocks noChangeArrowheads="1"/>
          </p:cNvSpPr>
          <p:nvPr/>
        </p:nvSpPr>
        <p:spPr bwMode="auto">
          <a:xfrm>
            <a:off x="4859338" y="4868863"/>
            <a:ext cx="30670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de-CH" altLang="de-DE" b="0">
                <a:solidFill>
                  <a:schemeClr val="bg1"/>
                </a:solidFill>
              </a:rPr>
              <a:t>Der Tempelberg Zion</a:t>
            </a:r>
            <a:endParaRPr lang="de-DE" altLang="de-DE" b="0">
              <a:solidFill>
                <a:schemeClr val="bg1"/>
              </a:solidFill>
            </a:endParaRPr>
          </a:p>
        </p:txBody>
      </p:sp>
      <p:sp>
        <p:nvSpPr>
          <p:cNvPr id="41990" name="Text Box 10"/>
          <p:cNvSpPr txBox="1">
            <a:spLocks noChangeArrowheads="1"/>
          </p:cNvSpPr>
          <p:nvPr/>
        </p:nvSpPr>
        <p:spPr bwMode="auto">
          <a:xfrm>
            <a:off x="8316913" y="1773238"/>
            <a:ext cx="314325"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de-CH" altLang="de-DE" sz="800" b="0">
                <a:solidFill>
                  <a:schemeClr val="bg1"/>
                </a:solidFill>
              </a:rPr>
              <a:t>FB</a:t>
            </a:r>
            <a:endParaRPr lang="de-DE" altLang="de-DE" sz="800" b="0">
              <a:solidFill>
                <a:schemeClr val="bg1"/>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755650" y="115888"/>
            <a:ext cx="7847013" cy="1492250"/>
          </a:xfrm>
        </p:spPr>
        <p:txBody>
          <a:bodyPr/>
          <a:lstStyle/>
          <a:p>
            <a:r>
              <a:rPr lang="fr-FR" altLang="de-DE" b="1" smtClean="0">
                <a:solidFill>
                  <a:schemeClr val="bg1"/>
                </a:solidFill>
                <a:latin typeface="Arial" panose="020B0604020202020204" pitchFamily="34" charset="0"/>
              </a:rPr>
              <a:t>(27) Flucht und (28) Auszug der Juden aus dem Irak</a:t>
            </a:r>
          </a:p>
        </p:txBody>
      </p:sp>
      <p:sp>
        <p:nvSpPr>
          <p:cNvPr id="43011" name="Rectangle 3"/>
          <p:cNvSpPr>
            <a:spLocks noGrp="1" noChangeArrowheads="1"/>
          </p:cNvSpPr>
          <p:nvPr>
            <p:ph sz="quarter" idx="1"/>
          </p:nvPr>
        </p:nvSpPr>
        <p:spPr>
          <a:xfrm>
            <a:off x="395288" y="4652963"/>
            <a:ext cx="4386262" cy="1981200"/>
          </a:xfrm>
        </p:spPr>
        <p:txBody>
          <a:bodyPr/>
          <a:lstStyle/>
          <a:p>
            <a:r>
              <a:rPr lang="de-DE" altLang="de-DE" sz="2400" b="1" smtClean="0">
                <a:solidFill>
                  <a:schemeClr val="bg1"/>
                </a:solidFill>
                <a:latin typeface="Arial" panose="020B0604020202020204" pitchFamily="34" charset="0"/>
              </a:rPr>
              <a:t>1941 – 1991: Die jüdische Gemeinschaft (150'000 Personen) verlässt den Irak (Babylonien) nach 2600 Jahren. </a:t>
            </a:r>
          </a:p>
          <a:p>
            <a:endParaRPr lang="de-DE" altLang="de-DE" sz="2400" b="1" smtClean="0">
              <a:solidFill>
                <a:schemeClr val="bg1"/>
              </a:solidFill>
              <a:latin typeface="Arial" panose="020B0604020202020204" pitchFamily="34" charset="0"/>
            </a:endParaRPr>
          </a:p>
        </p:txBody>
      </p:sp>
      <p:sp>
        <p:nvSpPr>
          <p:cNvPr id="43012" name="Rectangle 4"/>
          <p:cNvSpPr>
            <a:spLocks noGrp="1" noChangeArrowheads="1"/>
          </p:cNvSpPr>
          <p:nvPr>
            <p:ph type="body" sz="half" idx="3"/>
          </p:nvPr>
        </p:nvSpPr>
        <p:spPr/>
        <p:txBody>
          <a:bodyPr/>
          <a:lstStyle/>
          <a:p>
            <a:pPr>
              <a:lnSpc>
                <a:spcPct val="80000"/>
              </a:lnSpc>
            </a:pPr>
            <a:endParaRPr lang="de-DE" altLang="de-DE" sz="2400" smtClean="0"/>
          </a:p>
          <a:p>
            <a:pPr>
              <a:lnSpc>
                <a:spcPct val="80000"/>
              </a:lnSpc>
            </a:pPr>
            <a:endParaRPr lang="de-DE" altLang="de-DE" sz="1400" smtClean="0"/>
          </a:p>
        </p:txBody>
      </p:sp>
      <p:sp>
        <p:nvSpPr>
          <p:cNvPr id="43013" name="Rectangle 5"/>
          <p:cNvSpPr>
            <a:spLocks noGrp="1" noChangeArrowheads="1"/>
          </p:cNvSpPr>
          <p:nvPr>
            <p:ph type="body" sz="half" idx="4294967295"/>
          </p:nvPr>
        </p:nvSpPr>
        <p:spPr>
          <a:xfrm>
            <a:off x="4643438" y="1773238"/>
            <a:ext cx="4500562" cy="4824412"/>
          </a:xfrm>
        </p:spPr>
        <p:txBody>
          <a:bodyPr/>
          <a:lstStyle/>
          <a:p>
            <a:pPr>
              <a:lnSpc>
                <a:spcPct val="90000"/>
              </a:lnSpc>
            </a:pPr>
            <a:r>
              <a:rPr lang="de-DE" altLang="de-DE" sz="2400" b="1" smtClean="0">
                <a:solidFill>
                  <a:srgbClr val="FFFF00"/>
                </a:solidFill>
                <a:latin typeface="Arial" panose="020B0604020202020204" pitchFamily="34" charset="0"/>
              </a:rPr>
              <a:t>“</a:t>
            </a:r>
            <a:r>
              <a:rPr lang="de-DE" altLang="de-DE" sz="2400" b="1" smtClean="0">
                <a:solidFill>
                  <a:srgbClr val="00FF00"/>
                </a:solidFill>
                <a:latin typeface="Arial" panose="020B0604020202020204" pitchFamily="34" charset="0"/>
              </a:rPr>
              <a:t>Flieht </a:t>
            </a:r>
            <a:r>
              <a:rPr lang="de-DE" altLang="de-DE" sz="2400" b="1" smtClean="0">
                <a:solidFill>
                  <a:srgbClr val="FFFF00"/>
                </a:solidFill>
                <a:latin typeface="Arial" panose="020B0604020202020204" pitchFamily="34" charset="0"/>
              </a:rPr>
              <a:t>aus Babylonien hinaus, und </a:t>
            </a:r>
            <a:r>
              <a:rPr lang="de-DE" altLang="de-DE" sz="2400" b="1" smtClean="0">
                <a:solidFill>
                  <a:srgbClr val="00FF00"/>
                </a:solidFill>
                <a:latin typeface="Arial" panose="020B0604020202020204" pitchFamily="34" charset="0"/>
              </a:rPr>
              <a:t>zieht</a:t>
            </a:r>
            <a:r>
              <a:rPr lang="de-DE" altLang="de-DE" sz="2400" b="1" smtClean="0">
                <a:solidFill>
                  <a:srgbClr val="FFFF00"/>
                </a:solidFill>
                <a:latin typeface="Arial" panose="020B0604020202020204" pitchFamily="34" charset="0"/>
              </a:rPr>
              <a:t> aus dem Land der Chaldäer aus!” (Jer 50,8)</a:t>
            </a:r>
          </a:p>
          <a:p>
            <a:pPr>
              <a:lnSpc>
                <a:spcPct val="90000"/>
              </a:lnSpc>
              <a:buFontTx/>
              <a:buNone/>
            </a:pPr>
            <a:endParaRPr lang="de-DE" altLang="de-DE" sz="2400" b="1" smtClean="0">
              <a:solidFill>
                <a:srgbClr val="FFFF00"/>
              </a:solidFill>
              <a:latin typeface="Arial" panose="020B0604020202020204" pitchFamily="34" charset="0"/>
            </a:endParaRPr>
          </a:p>
          <a:p>
            <a:pPr>
              <a:lnSpc>
                <a:spcPct val="90000"/>
              </a:lnSpc>
            </a:pPr>
            <a:r>
              <a:rPr lang="de-DE" altLang="de-DE" sz="2400" b="1" smtClean="0">
                <a:solidFill>
                  <a:srgbClr val="FFFF00"/>
                </a:solidFill>
                <a:latin typeface="Arial" panose="020B0604020202020204" pitchFamily="34" charset="0"/>
              </a:rPr>
              <a:t>“</a:t>
            </a:r>
            <a:r>
              <a:rPr lang="de-DE" altLang="de-DE" sz="2400" b="1" smtClean="0">
                <a:solidFill>
                  <a:srgbClr val="00FF00"/>
                </a:solidFill>
                <a:latin typeface="Arial" panose="020B0604020202020204" pitchFamily="34" charset="0"/>
              </a:rPr>
              <a:t>Flieht</a:t>
            </a:r>
            <a:r>
              <a:rPr lang="de-DE" altLang="de-DE" sz="2400" b="1" smtClean="0">
                <a:solidFill>
                  <a:srgbClr val="FFFF00"/>
                </a:solidFill>
                <a:latin typeface="Arial" panose="020B0604020202020204" pitchFamily="34" charset="0"/>
              </a:rPr>
              <a:t> aus Babylonien hinaus und rettet, ein jeder, sein Leben! Werdet nicht vertilgt wegen seiner Ungerechtigkeit! Denn es ist die Zeit der Rache des HERRN: was es getan hat, vergilt er ihm.” (Jer 51,6)</a:t>
            </a:r>
          </a:p>
        </p:txBody>
      </p:sp>
      <p:pic>
        <p:nvPicPr>
          <p:cNvPr id="43014" name="Picture 11" descr="Neone"/>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827088" y="1989138"/>
            <a:ext cx="3744912" cy="2381250"/>
          </a:xfrm>
          <a:noFill/>
        </p:spPr>
      </p:pic>
      <p:sp>
        <p:nvSpPr>
          <p:cNvPr id="43015" name="Text Box 12"/>
          <p:cNvSpPr txBox="1">
            <a:spLocks noChangeArrowheads="1"/>
          </p:cNvSpPr>
          <p:nvPr/>
        </p:nvSpPr>
        <p:spPr bwMode="auto">
          <a:xfrm>
            <a:off x="735013" y="1771650"/>
            <a:ext cx="1630362"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de-CH" altLang="de-DE" sz="800" b="0">
                <a:solidFill>
                  <a:schemeClr val="bg1"/>
                </a:solidFill>
              </a:rPr>
              <a:t>NASA /  Zunkir GNU 1.2 or later</a:t>
            </a:r>
            <a:endParaRPr lang="de-DE" altLang="de-DE" sz="800" b="0">
              <a:solidFill>
                <a:schemeClr val="bg1"/>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755650" y="115888"/>
            <a:ext cx="7847013" cy="1492250"/>
          </a:xfrm>
        </p:spPr>
        <p:txBody>
          <a:bodyPr/>
          <a:lstStyle/>
          <a:p>
            <a:r>
              <a:rPr lang="fr-FR" altLang="de-DE" b="1" smtClean="0">
                <a:solidFill>
                  <a:schemeClr val="bg1"/>
                </a:solidFill>
                <a:latin typeface="Arial" panose="020B0604020202020204" pitchFamily="34" charset="0"/>
              </a:rPr>
              <a:t>(29) Flucht u. Auszug vor der Katastrophe über Irak</a:t>
            </a:r>
          </a:p>
        </p:txBody>
      </p:sp>
      <p:sp>
        <p:nvSpPr>
          <p:cNvPr id="44035" name="Rectangle 3"/>
          <p:cNvSpPr>
            <a:spLocks noGrp="1" noChangeArrowheads="1"/>
          </p:cNvSpPr>
          <p:nvPr>
            <p:ph sz="quarter" idx="1"/>
          </p:nvPr>
        </p:nvSpPr>
        <p:spPr>
          <a:xfrm>
            <a:off x="395288" y="4652963"/>
            <a:ext cx="4386262" cy="1981200"/>
          </a:xfrm>
        </p:spPr>
        <p:txBody>
          <a:bodyPr/>
          <a:lstStyle/>
          <a:p>
            <a:r>
              <a:rPr lang="de-DE" altLang="de-DE" sz="2400" b="1" smtClean="0">
                <a:solidFill>
                  <a:schemeClr val="bg1"/>
                </a:solidFill>
                <a:latin typeface="Arial" panose="020B0604020202020204" pitchFamily="34" charset="0"/>
              </a:rPr>
              <a:t>1941 – 1991: Die jüdische Gemeinschaft (150'000 Personen) verlässt den Irak (Babylonien) nach 2600 Jahren. </a:t>
            </a:r>
          </a:p>
          <a:p>
            <a:endParaRPr lang="de-DE" altLang="de-DE" sz="2400" b="1" smtClean="0">
              <a:solidFill>
                <a:schemeClr val="bg1"/>
              </a:solidFill>
              <a:latin typeface="Arial" panose="020B0604020202020204" pitchFamily="34" charset="0"/>
            </a:endParaRPr>
          </a:p>
        </p:txBody>
      </p:sp>
      <p:sp>
        <p:nvSpPr>
          <p:cNvPr id="44036" name="Rectangle 4"/>
          <p:cNvSpPr>
            <a:spLocks noGrp="1" noChangeArrowheads="1"/>
          </p:cNvSpPr>
          <p:nvPr>
            <p:ph type="body" sz="half" idx="3"/>
          </p:nvPr>
        </p:nvSpPr>
        <p:spPr/>
        <p:txBody>
          <a:bodyPr/>
          <a:lstStyle/>
          <a:p>
            <a:pPr>
              <a:lnSpc>
                <a:spcPct val="80000"/>
              </a:lnSpc>
            </a:pPr>
            <a:endParaRPr lang="de-DE" altLang="de-DE" sz="2400" smtClean="0"/>
          </a:p>
          <a:p>
            <a:pPr>
              <a:lnSpc>
                <a:spcPct val="80000"/>
              </a:lnSpc>
            </a:pPr>
            <a:endParaRPr lang="de-DE" altLang="de-DE" sz="1400" smtClean="0"/>
          </a:p>
        </p:txBody>
      </p:sp>
      <p:sp>
        <p:nvSpPr>
          <p:cNvPr id="44037" name="Rectangle 5"/>
          <p:cNvSpPr>
            <a:spLocks noGrp="1" noChangeArrowheads="1"/>
          </p:cNvSpPr>
          <p:nvPr>
            <p:ph type="body" sz="half" idx="4294967295"/>
          </p:nvPr>
        </p:nvSpPr>
        <p:spPr>
          <a:xfrm>
            <a:off x="4643438" y="1773238"/>
            <a:ext cx="4500562" cy="4824412"/>
          </a:xfrm>
        </p:spPr>
        <p:txBody>
          <a:bodyPr/>
          <a:lstStyle/>
          <a:p>
            <a:pPr>
              <a:lnSpc>
                <a:spcPct val="90000"/>
              </a:lnSpc>
            </a:pPr>
            <a:r>
              <a:rPr lang="de-DE" altLang="de-DE" sz="2400" b="1" smtClean="0">
                <a:solidFill>
                  <a:srgbClr val="FFFF00"/>
                </a:solidFill>
                <a:latin typeface="Arial" panose="020B0604020202020204" pitchFamily="34" charset="0"/>
              </a:rPr>
              <a:t>“</a:t>
            </a:r>
            <a:r>
              <a:rPr lang="de-DE" altLang="de-DE" sz="2400" b="1" smtClean="0">
                <a:solidFill>
                  <a:srgbClr val="00FF00"/>
                </a:solidFill>
                <a:latin typeface="Arial" panose="020B0604020202020204" pitchFamily="34" charset="0"/>
              </a:rPr>
              <a:t>Flieht </a:t>
            </a:r>
            <a:r>
              <a:rPr lang="de-DE" altLang="de-DE" sz="2400" b="1" smtClean="0">
                <a:solidFill>
                  <a:srgbClr val="FFFF00"/>
                </a:solidFill>
                <a:latin typeface="Arial" panose="020B0604020202020204" pitchFamily="34" charset="0"/>
              </a:rPr>
              <a:t>aus Babylonien hinaus, und </a:t>
            </a:r>
            <a:r>
              <a:rPr lang="de-DE" altLang="de-DE" sz="2400" b="1" smtClean="0">
                <a:solidFill>
                  <a:srgbClr val="00FF00"/>
                </a:solidFill>
                <a:latin typeface="Arial" panose="020B0604020202020204" pitchFamily="34" charset="0"/>
              </a:rPr>
              <a:t>zieht</a:t>
            </a:r>
            <a:r>
              <a:rPr lang="de-DE" altLang="de-DE" sz="2400" b="1" smtClean="0">
                <a:solidFill>
                  <a:srgbClr val="FFFF00"/>
                </a:solidFill>
                <a:latin typeface="Arial" panose="020B0604020202020204" pitchFamily="34" charset="0"/>
              </a:rPr>
              <a:t> aus dem Land der Chaldäer aus!” (Jer 50,8)</a:t>
            </a:r>
          </a:p>
          <a:p>
            <a:pPr>
              <a:lnSpc>
                <a:spcPct val="90000"/>
              </a:lnSpc>
              <a:buFontTx/>
              <a:buNone/>
            </a:pPr>
            <a:endParaRPr lang="de-DE" altLang="de-DE" sz="2400" b="1" smtClean="0">
              <a:solidFill>
                <a:srgbClr val="FFFF00"/>
              </a:solidFill>
              <a:latin typeface="Arial" panose="020B0604020202020204" pitchFamily="34" charset="0"/>
            </a:endParaRPr>
          </a:p>
          <a:p>
            <a:pPr>
              <a:lnSpc>
                <a:spcPct val="90000"/>
              </a:lnSpc>
            </a:pPr>
            <a:r>
              <a:rPr lang="de-DE" altLang="de-DE" sz="2400" b="1" smtClean="0">
                <a:solidFill>
                  <a:srgbClr val="FFFF00"/>
                </a:solidFill>
                <a:latin typeface="Arial" panose="020B0604020202020204" pitchFamily="34" charset="0"/>
              </a:rPr>
              <a:t>“</a:t>
            </a:r>
            <a:r>
              <a:rPr lang="de-DE" altLang="de-DE" sz="2400" b="1" smtClean="0">
                <a:solidFill>
                  <a:srgbClr val="00FF00"/>
                </a:solidFill>
                <a:latin typeface="Arial" panose="020B0604020202020204" pitchFamily="34" charset="0"/>
              </a:rPr>
              <a:t>Flieht</a:t>
            </a:r>
            <a:r>
              <a:rPr lang="de-DE" altLang="de-DE" sz="2400" b="1" smtClean="0">
                <a:solidFill>
                  <a:srgbClr val="FFFF00"/>
                </a:solidFill>
                <a:latin typeface="Arial" panose="020B0604020202020204" pitchFamily="34" charset="0"/>
              </a:rPr>
              <a:t> aus Babylonien hinaus und </a:t>
            </a:r>
            <a:r>
              <a:rPr lang="de-DE" altLang="de-DE" sz="2400" b="1" smtClean="0">
                <a:solidFill>
                  <a:srgbClr val="00FF00"/>
                </a:solidFill>
                <a:latin typeface="Arial" panose="020B0604020202020204" pitchFamily="34" charset="0"/>
              </a:rPr>
              <a:t>rettet, ein jeder, sein Leben!</a:t>
            </a:r>
            <a:r>
              <a:rPr lang="de-DE" altLang="de-DE" sz="2400" b="1" smtClean="0">
                <a:solidFill>
                  <a:srgbClr val="FFFF00"/>
                </a:solidFill>
                <a:latin typeface="Arial" panose="020B0604020202020204" pitchFamily="34" charset="0"/>
              </a:rPr>
              <a:t> Werdet nicht vertilgt wegen seiner Ungerechtigkeit! </a:t>
            </a:r>
            <a:r>
              <a:rPr lang="de-DE" altLang="de-DE" sz="2400" b="1" smtClean="0">
                <a:solidFill>
                  <a:srgbClr val="00FF00"/>
                </a:solidFill>
                <a:latin typeface="Arial" panose="020B0604020202020204" pitchFamily="34" charset="0"/>
              </a:rPr>
              <a:t>Denn es ist die Zeit der Rache des HERRN</a:t>
            </a:r>
            <a:r>
              <a:rPr lang="de-DE" altLang="de-DE" sz="2400" b="1" smtClean="0">
                <a:solidFill>
                  <a:srgbClr val="FFFF00"/>
                </a:solidFill>
                <a:latin typeface="Arial" panose="020B0604020202020204" pitchFamily="34" charset="0"/>
              </a:rPr>
              <a:t>: was es getan hat, vergilt er ihm.” (Jer 51,6)</a:t>
            </a:r>
          </a:p>
        </p:txBody>
      </p:sp>
      <p:pic>
        <p:nvPicPr>
          <p:cNvPr id="44038" name="Picture 10" descr="Neone"/>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827088" y="1989138"/>
            <a:ext cx="3744912" cy="2381250"/>
          </a:xfrm>
          <a:noFill/>
        </p:spPr>
      </p:pic>
      <p:sp>
        <p:nvSpPr>
          <p:cNvPr id="44039" name="Text Box 11"/>
          <p:cNvSpPr txBox="1">
            <a:spLocks noChangeArrowheads="1"/>
          </p:cNvSpPr>
          <p:nvPr/>
        </p:nvSpPr>
        <p:spPr bwMode="auto">
          <a:xfrm>
            <a:off x="735013" y="1771650"/>
            <a:ext cx="1630362"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de-CH" altLang="de-DE" sz="800" b="0">
                <a:solidFill>
                  <a:schemeClr val="bg1"/>
                </a:solidFill>
              </a:rPr>
              <a:t>NASA /  Zunkir GNU 1.2 or later</a:t>
            </a:r>
            <a:endParaRPr lang="de-DE" altLang="de-DE" sz="800" b="0">
              <a:solidFill>
                <a:schemeClr val="bg1"/>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fr-FR" altLang="de-DE" sz="4000" b="1" smtClean="0">
                <a:solidFill>
                  <a:schemeClr val="bg1"/>
                </a:solidFill>
                <a:latin typeface="Arial" panose="020B0604020202020204" pitchFamily="34" charset="0"/>
              </a:rPr>
              <a:t>(30) Armee vom Ende der Welt her gegen Irak</a:t>
            </a:r>
            <a:r>
              <a:rPr lang="de-DE" altLang="de-DE" sz="4000" b="1" smtClean="0">
                <a:solidFill>
                  <a:schemeClr val="bg1"/>
                </a:solidFill>
                <a:latin typeface="Arial" panose="020B0604020202020204" pitchFamily="34" charset="0"/>
              </a:rPr>
              <a:t>: 1991</a:t>
            </a:r>
          </a:p>
        </p:txBody>
      </p:sp>
      <p:sp>
        <p:nvSpPr>
          <p:cNvPr id="45059" name="Rectangle 3"/>
          <p:cNvSpPr>
            <a:spLocks noGrp="1" noChangeArrowheads="1"/>
          </p:cNvSpPr>
          <p:nvPr>
            <p:ph type="body" sz="half" idx="1"/>
          </p:nvPr>
        </p:nvSpPr>
        <p:spPr>
          <a:xfrm>
            <a:off x="0" y="1981200"/>
            <a:ext cx="4495800" cy="4114800"/>
          </a:xfrm>
        </p:spPr>
        <p:txBody>
          <a:bodyPr/>
          <a:lstStyle/>
          <a:p>
            <a:pPr>
              <a:buFontTx/>
              <a:buNone/>
            </a:pPr>
            <a:r>
              <a:rPr lang="fr-FR" altLang="de-DE" sz="2800" b="1" smtClean="0">
                <a:solidFill>
                  <a:srgbClr val="FFFF00"/>
                </a:solidFill>
                <a:latin typeface="Arial" panose="020B0604020202020204" pitchFamily="34" charset="0"/>
              </a:rPr>
              <a:t>	</a:t>
            </a:r>
            <a:r>
              <a:rPr lang="de-DE" altLang="de-DE" sz="2600" b="1" smtClean="0">
                <a:solidFill>
                  <a:srgbClr val="FFFF00"/>
                </a:solidFill>
                <a:latin typeface="Arial" panose="020B0604020202020204" pitchFamily="34" charset="0"/>
              </a:rPr>
              <a:t>[4c] „Der HERR der Heerscharen mustert ein Kriegsheer, [5] </a:t>
            </a:r>
            <a:r>
              <a:rPr lang="de-DE" altLang="de-DE" sz="2600" b="1" smtClean="0">
                <a:solidFill>
                  <a:srgbClr val="00FF00"/>
                </a:solidFill>
                <a:latin typeface="Arial" panose="020B0604020202020204" pitchFamily="34" charset="0"/>
              </a:rPr>
              <a:t>aus fernem Land kommen sie, vom Ende des Himmels</a:t>
            </a:r>
            <a:r>
              <a:rPr lang="de-DE" altLang="de-DE" sz="2600" b="1" smtClean="0">
                <a:solidFill>
                  <a:srgbClr val="FFFF00"/>
                </a:solidFill>
                <a:latin typeface="Arial" panose="020B0604020202020204" pitchFamily="34" charset="0"/>
              </a:rPr>
              <a:t> – der HERR und die Werkzeuge seines Grimmes, um das ganze Land zugrunde zu richten.“ (Jes 13)</a:t>
            </a:r>
          </a:p>
        </p:txBody>
      </p:sp>
      <p:pic>
        <p:nvPicPr>
          <p:cNvPr id="45060" name="Picture 6" descr="800px-Gulf_War_coalition_map2">
            <a:hlinkClick r:id="rId3"/>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4643438" y="2133600"/>
            <a:ext cx="4321175" cy="1998663"/>
          </a:xfrm>
        </p:spPr>
      </p:pic>
      <p:sp>
        <p:nvSpPr>
          <p:cNvPr id="45061" name="Text Box 8"/>
          <p:cNvSpPr txBox="1">
            <a:spLocks noChangeArrowheads="1"/>
          </p:cNvSpPr>
          <p:nvPr/>
        </p:nvSpPr>
        <p:spPr bwMode="auto">
          <a:xfrm>
            <a:off x="7740650" y="1916113"/>
            <a:ext cx="11938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de-CH" altLang="de-DE" sz="800" b="0">
                <a:solidFill>
                  <a:schemeClr val="bg1"/>
                </a:solidFill>
              </a:rPr>
              <a:t>Roke GNU 1.2 or later</a:t>
            </a:r>
            <a:endParaRPr lang="de-DE" altLang="de-DE" sz="800" b="0">
              <a:solidFill>
                <a:schemeClr val="bg1"/>
              </a:solidFill>
            </a:endParaRPr>
          </a:p>
        </p:txBody>
      </p:sp>
      <p:sp>
        <p:nvSpPr>
          <p:cNvPr id="45062" name="Line 5"/>
          <p:cNvSpPr>
            <a:spLocks noChangeShapeType="1"/>
          </p:cNvSpPr>
          <p:nvPr/>
        </p:nvSpPr>
        <p:spPr bwMode="auto">
          <a:xfrm>
            <a:off x="5003800" y="2708275"/>
            <a:ext cx="1944688" cy="73025"/>
          </a:xfrm>
          <a:prstGeom prst="line">
            <a:avLst/>
          </a:prstGeom>
          <a:noFill/>
          <a:ln w="28575">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de-CH"/>
          </a:p>
        </p:txBody>
      </p:sp>
      <p:sp>
        <p:nvSpPr>
          <p:cNvPr id="45063" name="Textfeld 6"/>
          <p:cNvSpPr txBox="1">
            <a:spLocks noChangeArrowheads="1"/>
          </p:cNvSpPr>
          <p:nvPr/>
        </p:nvSpPr>
        <p:spPr bwMode="auto">
          <a:xfrm>
            <a:off x="5003800" y="4581525"/>
            <a:ext cx="392906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de-DE" altLang="de-DE">
                <a:solidFill>
                  <a:schemeClr val="bg1"/>
                </a:solidFill>
              </a:rPr>
              <a:t>660‘000 Soldaten aus den</a:t>
            </a:r>
          </a:p>
          <a:p>
            <a:r>
              <a:rPr lang="de-DE" altLang="de-DE">
                <a:solidFill>
                  <a:schemeClr val="bg1"/>
                </a:solidFill>
              </a:rPr>
              <a:t>USA, 240‘000 aus über 40</a:t>
            </a:r>
          </a:p>
          <a:p>
            <a:r>
              <a:rPr lang="de-DE" altLang="de-DE">
                <a:solidFill>
                  <a:schemeClr val="bg1"/>
                </a:solidFill>
              </a:rPr>
              <a:t>Anderen Ländern</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684213" y="333375"/>
            <a:ext cx="7772400" cy="1143000"/>
          </a:xfrm>
        </p:spPr>
        <p:txBody>
          <a:bodyPr/>
          <a:lstStyle/>
          <a:p>
            <a:r>
              <a:rPr lang="fr-FR" altLang="de-DE" sz="4000" b="1" smtClean="0">
                <a:solidFill>
                  <a:schemeClr val="bg1"/>
                </a:solidFill>
                <a:latin typeface="Arial" panose="020B0604020202020204" pitchFamily="34" charset="0"/>
              </a:rPr>
              <a:t>(31) Zerstörung des Irak:</a:t>
            </a:r>
            <a:r>
              <a:rPr lang="de-DE" altLang="de-DE" sz="4000" b="1" smtClean="0">
                <a:solidFill>
                  <a:schemeClr val="bg1"/>
                </a:solidFill>
                <a:latin typeface="Arial" panose="020B0604020202020204" pitchFamily="34" charset="0"/>
              </a:rPr>
              <a:t> 1991</a:t>
            </a:r>
          </a:p>
        </p:txBody>
      </p:sp>
      <p:sp>
        <p:nvSpPr>
          <p:cNvPr id="46083" name="Rectangle 3"/>
          <p:cNvSpPr>
            <a:spLocks noGrp="1" noChangeArrowheads="1"/>
          </p:cNvSpPr>
          <p:nvPr>
            <p:ph type="body" sz="half" idx="1"/>
          </p:nvPr>
        </p:nvSpPr>
        <p:spPr>
          <a:xfrm>
            <a:off x="0" y="1628775"/>
            <a:ext cx="4495800" cy="4114800"/>
          </a:xfrm>
        </p:spPr>
        <p:txBody>
          <a:bodyPr/>
          <a:lstStyle/>
          <a:p>
            <a:pPr>
              <a:buFontTx/>
              <a:buNone/>
            </a:pPr>
            <a:r>
              <a:rPr lang="fr-FR" altLang="de-DE" sz="2800" b="1" smtClean="0">
                <a:solidFill>
                  <a:srgbClr val="FFFF00"/>
                </a:solidFill>
                <a:latin typeface="Arial" panose="020B0604020202020204" pitchFamily="34" charset="0"/>
              </a:rPr>
              <a:t>	</a:t>
            </a:r>
            <a:r>
              <a:rPr lang="de-DE" altLang="de-DE" sz="2600" b="1" smtClean="0">
                <a:solidFill>
                  <a:srgbClr val="FFFF00"/>
                </a:solidFill>
                <a:latin typeface="Arial" panose="020B0604020202020204" pitchFamily="34" charset="0"/>
              </a:rPr>
              <a:t>[4c] „ Der HERR der Heerscharen mustert ein Kriegsheer, [5] aus fernem Land kommen sie, vom Ende des Himmels – der HERR und die Werkzeuge seines Grimmes, </a:t>
            </a:r>
            <a:r>
              <a:rPr lang="de-DE" altLang="de-DE" sz="2600" b="1" smtClean="0">
                <a:solidFill>
                  <a:srgbClr val="00FF00"/>
                </a:solidFill>
                <a:latin typeface="Arial" panose="020B0604020202020204" pitchFamily="34" charset="0"/>
              </a:rPr>
              <a:t>um das ganze Land zugrunde zu richten</a:t>
            </a:r>
            <a:r>
              <a:rPr lang="de-DE" altLang="de-DE" sz="2600" b="1" smtClean="0">
                <a:solidFill>
                  <a:srgbClr val="FFFF00"/>
                </a:solidFill>
                <a:latin typeface="Arial" panose="020B0604020202020204" pitchFamily="34" charset="0"/>
              </a:rPr>
              <a:t>.“ (Jes 13)</a:t>
            </a:r>
          </a:p>
        </p:txBody>
      </p:sp>
      <p:sp>
        <p:nvSpPr>
          <p:cNvPr id="46084" name="Text Box 6"/>
          <p:cNvSpPr txBox="1">
            <a:spLocks noChangeArrowheads="1"/>
          </p:cNvSpPr>
          <p:nvPr/>
        </p:nvSpPr>
        <p:spPr bwMode="auto">
          <a:xfrm>
            <a:off x="158750" y="6183313"/>
            <a:ext cx="4384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de-CH" altLang="de-DE">
                <a:solidFill>
                  <a:schemeClr val="bg1"/>
                </a:solidFill>
              </a:rPr>
              <a:t>100‘000 Luftangriffe der UNO</a:t>
            </a:r>
            <a:endParaRPr lang="de-DE" altLang="de-DE">
              <a:solidFill>
                <a:schemeClr val="bg1"/>
              </a:solidFill>
            </a:endParaRPr>
          </a:p>
        </p:txBody>
      </p:sp>
      <p:pic>
        <p:nvPicPr>
          <p:cNvPr id="46085" name="Picture 10" descr="Rotating_earth_%28large%29"/>
          <p:cNvPicPr>
            <a:picLocks noGrp="1" noChangeAspect="1" noChangeArrowheads="1" noCrop="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716463" y="1700213"/>
            <a:ext cx="3810000" cy="3810000"/>
          </a:xfrm>
          <a:noFill/>
        </p:spPr>
      </p:pic>
      <p:sp>
        <p:nvSpPr>
          <p:cNvPr id="46086" name="Text Box 11"/>
          <p:cNvSpPr txBox="1">
            <a:spLocks noChangeArrowheads="1"/>
          </p:cNvSpPr>
          <p:nvPr/>
        </p:nvSpPr>
        <p:spPr bwMode="auto">
          <a:xfrm>
            <a:off x="7019925" y="1412875"/>
            <a:ext cx="15208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r>
              <a:rPr lang="de-CH" altLang="de-DE" sz="1000" b="0">
                <a:solidFill>
                  <a:schemeClr val="bg1"/>
                </a:solidFill>
                <a:cs typeface="Arial" panose="020B0604020202020204" pitchFamily="34" charset="0"/>
              </a:rPr>
              <a:t>Marvel GNU 1.2 or later</a:t>
            </a:r>
            <a:endParaRPr lang="de-DE" altLang="de-DE" sz="1000" b="0">
              <a:solidFill>
                <a:schemeClr val="bg1"/>
              </a:solidFill>
              <a:cs typeface="Arial" panose="020B0604020202020204" pitchFamily="34"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AutoShape 2"/>
          <p:cNvSpPr>
            <a:spLocks noGrp="1" noChangeAspect="1" noChangeArrowheads="1"/>
          </p:cNvSpPr>
          <p:nvPr>
            <p:ph type="title"/>
          </p:nvPr>
        </p:nvSpPr>
        <p:spPr>
          <a:xfrm>
            <a:off x="0" y="274638"/>
            <a:ext cx="9144000" cy="1143000"/>
          </a:xfrm>
        </p:spPr>
        <p:txBody>
          <a:bodyPr/>
          <a:lstStyle/>
          <a:p>
            <a:r>
              <a:rPr lang="de-DE" altLang="de-DE" sz="4000" b="1" smtClean="0">
                <a:solidFill>
                  <a:schemeClr val="bg1"/>
                </a:solidFill>
                <a:latin typeface="Arial" panose="020B0604020202020204" pitchFamily="34" charset="0"/>
                <a:cs typeface="Arial" panose="020B0604020202020204" pitchFamily="34" charset="0"/>
              </a:rPr>
              <a:t>(32) Versammlung vieler Nationen </a:t>
            </a:r>
          </a:p>
        </p:txBody>
      </p:sp>
      <p:sp>
        <p:nvSpPr>
          <p:cNvPr id="47107" name="Rectangle 3"/>
          <p:cNvSpPr>
            <a:spLocks noGrp="1" noChangeArrowheads="1"/>
          </p:cNvSpPr>
          <p:nvPr>
            <p:ph type="body" sz="half" idx="4294967295"/>
          </p:nvPr>
        </p:nvSpPr>
        <p:spPr>
          <a:xfrm>
            <a:off x="0" y="1600200"/>
            <a:ext cx="4211638" cy="5257800"/>
          </a:xfrm>
        </p:spPr>
        <p:txBody>
          <a:bodyPr/>
          <a:lstStyle/>
          <a:p>
            <a:pPr>
              <a:buFontTx/>
              <a:buNone/>
            </a:pPr>
            <a:r>
              <a:rPr lang="de-DE" altLang="de-DE" sz="2800" smtClean="0">
                <a:solidFill>
                  <a:srgbClr val="FFFF00"/>
                </a:solidFill>
              </a:rPr>
              <a:t>   </a:t>
            </a:r>
            <a:r>
              <a:rPr lang="de-DE" altLang="de-DE" b="1" smtClean="0">
                <a:solidFill>
                  <a:srgbClr val="FFFF00"/>
                </a:solidFill>
                <a:latin typeface="Arial" panose="020B0604020202020204" pitchFamily="34" charset="0"/>
                <a:cs typeface="Arial" panose="020B0604020202020204" pitchFamily="34" charset="0"/>
              </a:rPr>
              <a:t>[4a/b] „Horch!</a:t>
            </a:r>
            <a:br>
              <a:rPr lang="de-DE" altLang="de-DE" b="1" smtClean="0">
                <a:solidFill>
                  <a:srgbClr val="FFFF00"/>
                </a:solidFill>
                <a:latin typeface="Arial" panose="020B0604020202020204" pitchFamily="34" charset="0"/>
                <a:cs typeface="Arial" panose="020B0604020202020204" pitchFamily="34" charset="0"/>
              </a:rPr>
            </a:br>
            <a:r>
              <a:rPr lang="de-DE" altLang="de-DE" b="1" smtClean="0">
                <a:solidFill>
                  <a:srgbClr val="FFFF00"/>
                </a:solidFill>
                <a:latin typeface="Arial" panose="020B0604020202020204" pitchFamily="34" charset="0"/>
                <a:cs typeface="Arial" panose="020B0604020202020204" pitchFamily="34" charset="0"/>
              </a:rPr>
              <a:t>Ein Lärm auf den Hügeln wie von einem grossen Volk! </a:t>
            </a:r>
            <a:r>
              <a:rPr lang="de-DE" altLang="de-DE" b="1" smtClean="0">
                <a:solidFill>
                  <a:srgbClr val="00FF00"/>
                </a:solidFill>
                <a:latin typeface="Arial" panose="020B0604020202020204" pitchFamily="34" charset="0"/>
                <a:cs typeface="Arial" panose="020B0604020202020204" pitchFamily="34" charset="0"/>
              </a:rPr>
              <a:t>Horch! Ein Kriegslärm von Königreichen versammelter Nationen!“ </a:t>
            </a:r>
          </a:p>
        </p:txBody>
      </p:sp>
      <p:sp>
        <p:nvSpPr>
          <p:cNvPr id="47108" name="Rectangle 4"/>
          <p:cNvSpPr>
            <a:spLocks noGrp="1" noChangeArrowheads="1"/>
          </p:cNvSpPr>
          <p:nvPr>
            <p:ph type="body" sz="half" idx="4294967295"/>
          </p:nvPr>
        </p:nvSpPr>
        <p:spPr>
          <a:xfrm>
            <a:off x="4067175" y="1700213"/>
            <a:ext cx="4826000" cy="2233612"/>
          </a:xfrm>
        </p:spPr>
        <p:txBody>
          <a:bodyPr/>
          <a:lstStyle/>
          <a:p>
            <a:r>
              <a:rPr lang="de-DE" altLang="de-DE" sz="2800" b="1" smtClean="0">
                <a:solidFill>
                  <a:schemeClr val="bg1"/>
                </a:solidFill>
                <a:latin typeface="Arial" panose="020B0604020202020204" pitchFamily="34" charset="0"/>
                <a:cs typeface="Arial" panose="020B0604020202020204" pitchFamily="34" charset="0"/>
              </a:rPr>
              <a:t>900‘000 Soldaten aus über 40 Nationen, aus 5 Kontinenten (Amerika, Europa, Afrika, Asien und Australien)</a:t>
            </a:r>
          </a:p>
        </p:txBody>
      </p:sp>
      <p:pic>
        <p:nvPicPr>
          <p:cNvPr id="47109" name="Picture 5" descr="800px-Gulf_War_coalition_map2">
            <a:hlinkClick r:id="rId3"/>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4500563" y="4149725"/>
            <a:ext cx="4457700" cy="2060575"/>
          </a:xfrm>
        </p:spPr>
      </p:pic>
      <p:sp>
        <p:nvSpPr>
          <p:cNvPr id="47110" name="Text Box 7"/>
          <p:cNvSpPr txBox="1">
            <a:spLocks noChangeArrowheads="1"/>
          </p:cNvSpPr>
          <p:nvPr/>
        </p:nvSpPr>
        <p:spPr bwMode="auto">
          <a:xfrm>
            <a:off x="7740650" y="3933825"/>
            <a:ext cx="11938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de-CH" altLang="de-DE" sz="800" b="0">
                <a:solidFill>
                  <a:schemeClr val="bg1"/>
                </a:solidFill>
              </a:rPr>
              <a:t>Roke GNU 1.2 or later</a:t>
            </a:r>
            <a:endParaRPr lang="de-DE" altLang="de-DE" sz="800" b="0">
              <a:solidFill>
                <a:schemeClr val="bg1"/>
              </a:solidFil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AutoShape 2"/>
          <p:cNvSpPr>
            <a:spLocks noGrp="1" noChangeAspect="1" noChangeArrowheads="1"/>
          </p:cNvSpPr>
          <p:nvPr>
            <p:ph type="title"/>
          </p:nvPr>
        </p:nvSpPr>
        <p:spPr>
          <a:xfrm>
            <a:off x="0" y="260350"/>
            <a:ext cx="9144000" cy="1143000"/>
          </a:xfrm>
        </p:spPr>
        <p:txBody>
          <a:bodyPr/>
          <a:lstStyle/>
          <a:p>
            <a:r>
              <a:rPr lang="de-DE" altLang="de-DE" sz="4000" b="1" smtClean="0">
                <a:solidFill>
                  <a:schemeClr val="bg1"/>
                </a:solidFill>
                <a:latin typeface="Arial" panose="020B0604020202020204" pitchFamily="34" charset="0"/>
                <a:cs typeface="Arial" panose="020B0604020202020204" pitchFamily="34" charset="0"/>
              </a:rPr>
              <a:t>(33) Kriegslärm auf den Hügeln</a:t>
            </a:r>
          </a:p>
        </p:txBody>
      </p:sp>
      <p:sp>
        <p:nvSpPr>
          <p:cNvPr id="48131" name="Rectangle 3"/>
          <p:cNvSpPr>
            <a:spLocks noGrp="1" noChangeArrowheads="1"/>
          </p:cNvSpPr>
          <p:nvPr>
            <p:ph type="body" sz="half" idx="4294967295"/>
          </p:nvPr>
        </p:nvSpPr>
        <p:spPr>
          <a:xfrm>
            <a:off x="0" y="1600200"/>
            <a:ext cx="4211638" cy="5257800"/>
          </a:xfrm>
        </p:spPr>
        <p:txBody>
          <a:bodyPr/>
          <a:lstStyle/>
          <a:p>
            <a:pPr>
              <a:buFontTx/>
              <a:buNone/>
            </a:pPr>
            <a:r>
              <a:rPr lang="de-DE" altLang="de-DE" sz="2800" smtClean="0">
                <a:solidFill>
                  <a:srgbClr val="FFFF00"/>
                </a:solidFill>
              </a:rPr>
              <a:t>   </a:t>
            </a:r>
            <a:r>
              <a:rPr lang="de-DE" altLang="de-DE" b="1" smtClean="0">
                <a:solidFill>
                  <a:srgbClr val="FFFF00"/>
                </a:solidFill>
                <a:latin typeface="Arial" panose="020B0604020202020204" pitchFamily="34" charset="0"/>
                <a:cs typeface="Arial" panose="020B0604020202020204" pitchFamily="34" charset="0"/>
              </a:rPr>
              <a:t>[4a/b] „</a:t>
            </a:r>
            <a:r>
              <a:rPr lang="de-DE" altLang="de-DE" b="1" smtClean="0">
                <a:solidFill>
                  <a:srgbClr val="00FF00"/>
                </a:solidFill>
                <a:latin typeface="Arial" panose="020B0604020202020204" pitchFamily="34" charset="0"/>
                <a:cs typeface="Arial" panose="020B0604020202020204" pitchFamily="34" charset="0"/>
              </a:rPr>
              <a:t>Horch!</a:t>
            </a:r>
            <a:br>
              <a:rPr lang="de-DE" altLang="de-DE" b="1" smtClean="0">
                <a:solidFill>
                  <a:srgbClr val="00FF00"/>
                </a:solidFill>
                <a:latin typeface="Arial" panose="020B0604020202020204" pitchFamily="34" charset="0"/>
                <a:cs typeface="Arial" panose="020B0604020202020204" pitchFamily="34" charset="0"/>
              </a:rPr>
            </a:br>
            <a:r>
              <a:rPr lang="de-DE" altLang="de-DE" b="1" smtClean="0">
                <a:solidFill>
                  <a:srgbClr val="00FF00"/>
                </a:solidFill>
                <a:latin typeface="Arial" panose="020B0604020202020204" pitchFamily="34" charset="0"/>
                <a:cs typeface="Arial" panose="020B0604020202020204" pitchFamily="34" charset="0"/>
              </a:rPr>
              <a:t>Ein Lärm auf den Hügeln wie von einem grossen Volk</a:t>
            </a:r>
            <a:r>
              <a:rPr lang="de-DE" altLang="de-DE" b="1" smtClean="0">
                <a:solidFill>
                  <a:srgbClr val="FFFF00"/>
                </a:solidFill>
                <a:latin typeface="Arial" panose="020B0604020202020204" pitchFamily="34" charset="0"/>
                <a:cs typeface="Arial" panose="020B0604020202020204" pitchFamily="34" charset="0"/>
              </a:rPr>
              <a:t>! Horch! Ein Kriegslärm von Königreichen versammelter Nationen!“</a:t>
            </a:r>
            <a:r>
              <a:rPr lang="de-DE" altLang="de-DE" b="1" smtClean="0">
                <a:solidFill>
                  <a:srgbClr val="FF0000"/>
                </a:solidFill>
              </a:rPr>
              <a:t> </a:t>
            </a:r>
          </a:p>
        </p:txBody>
      </p:sp>
      <p:sp>
        <p:nvSpPr>
          <p:cNvPr id="48132" name="Text Box 5"/>
          <p:cNvSpPr txBox="1">
            <a:spLocks noChangeArrowheads="1"/>
          </p:cNvSpPr>
          <p:nvPr/>
        </p:nvSpPr>
        <p:spPr bwMode="auto">
          <a:xfrm>
            <a:off x="3924300" y="4797425"/>
            <a:ext cx="52197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r>
              <a:rPr lang="de-CH" altLang="de-DE">
                <a:solidFill>
                  <a:schemeClr val="bg1"/>
                </a:solidFill>
                <a:cs typeface="Arial" panose="020B0604020202020204" pitchFamily="34" charset="0"/>
              </a:rPr>
              <a:t>Die Alliierten dringen mit ihren </a:t>
            </a:r>
          </a:p>
          <a:p>
            <a:pPr eaLnBrk="1" hangingPunct="1"/>
            <a:r>
              <a:rPr lang="de-CH" altLang="de-DE">
                <a:solidFill>
                  <a:schemeClr val="bg1"/>
                </a:solidFill>
                <a:cs typeface="Arial" panose="020B0604020202020204" pitchFamily="34" charset="0"/>
              </a:rPr>
              <a:t>zahlreichen Truppen über die Hügel des Südiraks nach Kuweit ein.</a:t>
            </a:r>
            <a:endParaRPr lang="de-DE" altLang="de-DE">
              <a:solidFill>
                <a:schemeClr val="bg1"/>
              </a:solidFill>
              <a:cs typeface="Arial" panose="020B0604020202020204" pitchFamily="34" charset="0"/>
            </a:endParaRPr>
          </a:p>
        </p:txBody>
      </p:sp>
      <p:pic>
        <p:nvPicPr>
          <p:cNvPr id="48133" name="Picture 1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067175" y="1666875"/>
            <a:ext cx="4392613" cy="3090863"/>
          </a:xfrm>
          <a:noFill/>
        </p:spPr>
      </p:pic>
      <p:sp>
        <p:nvSpPr>
          <p:cNvPr id="48134" name="Text Box 15"/>
          <p:cNvSpPr txBox="1">
            <a:spLocks noChangeArrowheads="1"/>
          </p:cNvSpPr>
          <p:nvPr/>
        </p:nvSpPr>
        <p:spPr bwMode="auto">
          <a:xfrm>
            <a:off x="7524750" y="1484313"/>
            <a:ext cx="915988"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de-CH" altLang="de-DE" sz="800" b="0">
                <a:solidFill>
                  <a:schemeClr val="bg1"/>
                </a:solidFill>
              </a:rPr>
              <a:t>US Government</a:t>
            </a:r>
            <a:endParaRPr lang="de-DE" altLang="de-DE" sz="800" b="0">
              <a:solidFill>
                <a:schemeClr val="bg1"/>
              </a:solidFil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684213" y="404813"/>
            <a:ext cx="7772400" cy="1143000"/>
          </a:xfrm>
        </p:spPr>
        <p:txBody>
          <a:bodyPr/>
          <a:lstStyle/>
          <a:p>
            <a:r>
              <a:rPr lang="fr-FR" altLang="de-DE" sz="4000" b="1" smtClean="0">
                <a:solidFill>
                  <a:schemeClr val="bg1"/>
                </a:solidFill>
                <a:latin typeface="Arial" panose="020B0604020202020204" pitchFamily="34" charset="0"/>
              </a:rPr>
              <a:t>(34) </a:t>
            </a:r>
            <a:r>
              <a:rPr lang="de-DE" altLang="de-DE" sz="4000" b="1" smtClean="0">
                <a:solidFill>
                  <a:schemeClr val="bg1"/>
                </a:solidFill>
                <a:latin typeface="Arial" panose="020B0604020202020204" pitchFamily="34" charset="0"/>
              </a:rPr>
              <a:t>Eroberung Babyloniens, ein Schock für die Welt: 2003</a:t>
            </a:r>
          </a:p>
        </p:txBody>
      </p:sp>
      <p:sp>
        <p:nvSpPr>
          <p:cNvPr id="49155" name="Rectangle 3"/>
          <p:cNvSpPr>
            <a:spLocks noGrp="1" noChangeArrowheads="1"/>
          </p:cNvSpPr>
          <p:nvPr>
            <p:ph type="body" sz="half" idx="2"/>
          </p:nvPr>
        </p:nvSpPr>
        <p:spPr>
          <a:xfrm>
            <a:off x="4500563" y="2060575"/>
            <a:ext cx="4464050" cy="4608513"/>
          </a:xfrm>
        </p:spPr>
        <p:txBody>
          <a:bodyPr/>
          <a:lstStyle/>
          <a:p>
            <a:pPr>
              <a:buFontTx/>
              <a:buNone/>
            </a:pPr>
            <a:r>
              <a:rPr lang="fr-FR" altLang="de-DE" sz="2400" smtClean="0">
                <a:solidFill>
                  <a:srgbClr val="FFFF00"/>
                </a:solidFill>
              </a:rPr>
              <a:t>	</a:t>
            </a:r>
            <a:r>
              <a:rPr lang="de-DE" altLang="de-DE" sz="3000" b="1" smtClean="0">
                <a:solidFill>
                  <a:srgbClr val="FFFF00"/>
                </a:solidFill>
                <a:latin typeface="Arial" panose="020B0604020202020204" pitchFamily="34" charset="0"/>
              </a:rPr>
              <a:t>„[22] Kriegslärm im Land und grosse Zertrümmerung! ... [23] </a:t>
            </a:r>
            <a:r>
              <a:rPr lang="de-DE" altLang="de-DE" sz="3000" b="1" smtClean="0">
                <a:solidFill>
                  <a:srgbClr val="00FF00"/>
                </a:solidFill>
                <a:latin typeface="Arial" panose="020B0604020202020204" pitchFamily="34" charset="0"/>
              </a:rPr>
              <a:t>Wie ist Babylonien zum Entsetzen geworden unter den Nationen!</a:t>
            </a:r>
            <a:r>
              <a:rPr lang="de-DE" altLang="de-DE" sz="3000" b="1" smtClean="0">
                <a:solidFill>
                  <a:srgbClr val="FFFF00"/>
                </a:solidFill>
                <a:latin typeface="Arial" panose="020B0604020202020204" pitchFamily="34" charset="0"/>
              </a:rPr>
              <a:t>” </a:t>
            </a:r>
          </a:p>
          <a:p>
            <a:pPr>
              <a:buFontTx/>
              <a:buNone/>
            </a:pPr>
            <a:r>
              <a:rPr lang="de-DE" altLang="de-DE" sz="3000" b="1" smtClean="0">
                <a:solidFill>
                  <a:srgbClr val="FFFF00"/>
                </a:solidFill>
                <a:latin typeface="Arial" panose="020B0604020202020204" pitchFamily="34" charset="0"/>
              </a:rPr>
              <a:t>	(Jer 50)</a:t>
            </a:r>
          </a:p>
        </p:txBody>
      </p:sp>
      <p:sp>
        <p:nvSpPr>
          <p:cNvPr id="49156" name="Text Box 5"/>
          <p:cNvSpPr txBox="1">
            <a:spLocks noChangeArrowheads="1"/>
          </p:cNvSpPr>
          <p:nvPr/>
        </p:nvSpPr>
        <p:spPr bwMode="auto">
          <a:xfrm>
            <a:off x="323850" y="1844675"/>
            <a:ext cx="252095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r>
              <a:rPr lang="de-CH" altLang="de-DE" sz="800" b="0">
                <a:solidFill>
                  <a:schemeClr val="bg1"/>
                </a:solidFill>
              </a:rPr>
              <a:t>Montréalis GNU 1.2 or later</a:t>
            </a:r>
            <a:endParaRPr lang="en-US" altLang="de-DE" sz="800" b="0">
              <a:solidFill>
                <a:schemeClr val="bg1"/>
              </a:solidFill>
            </a:endParaRPr>
          </a:p>
        </p:txBody>
      </p:sp>
      <p:sp>
        <p:nvSpPr>
          <p:cNvPr id="49157" name="Text Box 8"/>
          <p:cNvSpPr txBox="1">
            <a:spLocks noChangeArrowheads="1"/>
          </p:cNvSpPr>
          <p:nvPr/>
        </p:nvSpPr>
        <p:spPr bwMode="auto">
          <a:xfrm>
            <a:off x="250825" y="5589588"/>
            <a:ext cx="29432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de-CH" altLang="de-DE">
                <a:solidFill>
                  <a:schemeClr val="bg1"/>
                </a:solidFill>
              </a:rPr>
              <a:t>Protest in Montreal</a:t>
            </a:r>
            <a:endParaRPr lang="de-DE" altLang="de-DE">
              <a:solidFill>
                <a:schemeClr val="bg1"/>
              </a:solidFill>
            </a:endParaRPr>
          </a:p>
        </p:txBody>
      </p:sp>
      <p:pic>
        <p:nvPicPr>
          <p:cNvPr id="49158" name="Picture 10"/>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r="82"/>
          <a:stretch>
            <a:fillRect/>
          </a:stretch>
        </p:blipFill>
        <p:spPr>
          <a:xfrm>
            <a:off x="323850" y="2060575"/>
            <a:ext cx="4103688" cy="3467100"/>
          </a:xfrm>
          <a:noFill/>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fr-FR" altLang="de-DE" b="1" smtClean="0">
                <a:solidFill>
                  <a:schemeClr val="bg1"/>
                </a:solidFill>
                <a:latin typeface="Arial" panose="020B0604020202020204" pitchFamily="34" charset="0"/>
              </a:rPr>
              <a:t>(35) </a:t>
            </a:r>
            <a:r>
              <a:rPr lang="de-DE" altLang="de-DE" b="1" smtClean="0">
                <a:solidFill>
                  <a:schemeClr val="bg1"/>
                </a:solidFill>
                <a:latin typeface="Arial" panose="020B0604020202020204" pitchFamily="34" charset="0"/>
              </a:rPr>
              <a:t>Die Eroberung Bagdads</a:t>
            </a:r>
            <a:r>
              <a:rPr lang="de-DE" altLang="de-DE" smtClean="0">
                <a:solidFill>
                  <a:srgbClr val="FF6699"/>
                </a:solidFill>
              </a:rPr>
              <a:t> </a:t>
            </a:r>
          </a:p>
        </p:txBody>
      </p:sp>
      <p:sp>
        <p:nvSpPr>
          <p:cNvPr id="50179" name="Rectangle 3"/>
          <p:cNvSpPr>
            <a:spLocks noGrp="1" noChangeArrowheads="1"/>
          </p:cNvSpPr>
          <p:nvPr>
            <p:ph type="body" sz="half" idx="1"/>
          </p:nvPr>
        </p:nvSpPr>
        <p:spPr>
          <a:xfrm>
            <a:off x="250825" y="1981200"/>
            <a:ext cx="4681538" cy="4114800"/>
          </a:xfrm>
        </p:spPr>
        <p:txBody>
          <a:bodyPr/>
          <a:lstStyle/>
          <a:p>
            <a:pPr>
              <a:lnSpc>
                <a:spcPct val="90000"/>
              </a:lnSpc>
              <a:buFontTx/>
              <a:buNone/>
            </a:pPr>
            <a:r>
              <a:rPr lang="fr-FR" altLang="de-DE" sz="2400" smtClean="0">
                <a:solidFill>
                  <a:srgbClr val="FFFF00"/>
                </a:solidFill>
              </a:rPr>
              <a:t>	</a:t>
            </a:r>
            <a:r>
              <a:rPr lang="de-DE" altLang="de-DE" sz="2800" b="1" smtClean="0">
                <a:solidFill>
                  <a:srgbClr val="FFFF00"/>
                </a:solidFill>
                <a:latin typeface="Arial" panose="020B0604020202020204" pitchFamily="34" charset="0"/>
              </a:rPr>
              <a:t>[31] „Ein Läufer läuft dem anderen entgegen, und der Bote dem Boten, um dem König von Babylonien die Botschaft zu bringen, </a:t>
            </a:r>
            <a:r>
              <a:rPr lang="de-DE" altLang="de-DE" sz="2800" b="1" smtClean="0">
                <a:solidFill>
                  <a:srgbClr val="00FF00"/>
                </a:solidFill>
                <a:latin typeface="Arial" panose="020B0604020202020204" pitchFamily="34" charset="0"/>
              </a:rPr>
              <a:t>dass seine Stadt von allen Seiten her eingenommen ist</a:t>
            </a:r>
            <a:r>
              <a:rPr lang="de-DE" altLang="de-DE" sz="2800" b="1" smtClean="0">
                <a:solidFill>
                  <a:srgbClr val="FFFF00"/>
                </a:solidFill>
                <a:latin typeface="Arial" panose="020B0604020202020204" pitchFamily="34" charset="0"/>
              </a:rPr>
              <a:t>.</a:t>
            </a:r>
            <a:br>
              <a:rPr lang="de-DE" altLang="de-DE" sz="2800" b="1" smtClean="0">
                <a:solidFill>
                  <a:srgbClr val="FFFF00"/>
                </a:solidFill>
                <a:latin typeface="Arial" panose="020B0604020202020204" pitchFamily="34" charset="0"/>
              </a:rPr>
            </a:br>
            <a:r>
              <a:rPr lang="de-DE" altLang="de-DE" sz="2800" b="1" smtClean="0">
                <a:solidFill>
                  <a:srgbClr val="FFFF00"/>
                </a:solidFill>
                <a:latin typeface="Arial" panose="020B0604020202020204" pitchFamily="34" charset="0"/>
              </a:rPr>
              <a:t>[32] Und die Übergänge sind besetzt, …“</a:t>
            </a:r>
            <a:br>
              <a:rPr lang="de-DE" altLang="de-DE" sz="2800" b="1" smtClean="0">
                <a:solidFill>
                  <a:srgbClr val="FFFF00"/>
                </a:solidFill>
                <a:latin typeface="Arial" panose="020B0604020202020204" pitchFamily="34" charset="0"/>
              </a:rPr>
            </a:br>
            <a:r>
              <a:rPr lang="de-DE" altLang="de-DE" sz="2800" b="1" smtClean="0">
                <a:solidFill>
                  <a:srgbClr val="FFFF00"/>
                </a:solidFill>
                <a:latin typeface="Arial" panose="020B0604020202020204" pitchFamily="34" charset="0"/>
              </a:rPr>
              <a:t>(Jer 51,31-32)</a:t>
            </a:r>
          </a:p>
        </p:txBody>
      </p:sp>
      <p:sp>
        <p:nvSpPr>
          <p:cNvPr id="50180" name="Text Box 6"/>
          <p:cNvSpPr txBox="1">
            <a:spLocks noChangeArrowheads="1"/>
          </p:cNvSpPr>
          <p:nvPr/>
        </p:nvSpPr>
        <p:spPr bwMode="auto">
          <a:xfrm>
            <a:off x="5127625" y="529113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endParaRPr lang="en-US" altLang="de-DE" sz="2000" b="0">
              <a:latin typeface="Verdana" panose="020B0604030504040204" pitchFamily="34" charset="0"/>
            </a:endParaRPr>
          </a:p>
        </p:txBody>
      </p:sp>
      <p:pic>
        <p:nvPicPr>
          <p:cNvPr id="50181" name="Picture 1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003800" y="2060575"/>
            <a:ext cx="3810000" cy="3954463"/>
          </a:xfrm>
          <a:noFill/>
        </p:spPr>
      </p:pic>
      <p:sp>
        <p:nvSpPr>
          <p:cNvPr id="50182" name="Text Box 14"/>
          <p:cNvSpPr txBox="1">
            <a:spLocks noChangeArrowheads="1"/>
          </p:cNvSpPr>
          <p:nvPr/>
        </p:nvSpPr>
        <p:spPr bwMode="auto">
          <a:xfrm>
            <a:off x="7451725" y="1844675"/>
            <a:ext cx="133032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de-CH" altLang="de-DE" sz="800" b="0">
                <a:solidFill>
                  <a:schemeClr val="bg1"/>
                </a:solidFill>
              </a:rPr>
              <a:t>A.Duran GNU 1.2 or later</a:t>
            </a:r>
            <a:endParaRPr lang="de-DE" altLang="de-DE" sz="800" b="0">
              <a:solidFill>
                <a:schemeClr val="bg1"/>
              </a:solidFill>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fr-FR" altLang="de-DE" b="1" smtClean="0">
                <a:solidFill>
                  <a:schemeClr val="bg1"/>
                </a:solidFill>
                <a:latin typeface="Arial" panose="020B0604020202020204" pitchFamily="34" charset="0"/>
              </a:rPr>
              <a:t>(36) Tigris-Übergänge b</a:t>
            </a:r>
            <a:r>
              <a:rPr lang="de-DE" altLang="de-DE" b="1" smtClean="0">
                <a:solidFill>
                  <a:schemeClr val="bg1"/>
                </a:solidFill>
                <a:latin typeface="Arial" panose="020B0604020202020204" pitchFamily="34" charset="0"/>
              </a:rPr>
              <a:t>esetzt</a:t>
            </a:r>
            <a:endParaRPr lang="de-DE" altLang="de-DE" smtClean="0">
              <a:solidFill>
                <a:srgbClr val="FF6699"/>
              </a:solidFill>
            </a:endParaRPr>
          </a:p>
        </p:txBody>
      </p:sp>
      <p:sp>
        <p:nvSpPr>
          <p:cNvPr id="51203" name="Rectangle 3"/>
          <p:cNvSpPr>
            <a:spLocks noGrp="1" noChangeArrowheads="1"/>
          </p:cNvSpPr>
          <p:nvPr>
            <p:ph type="body" sz="half" idx="1"/>
          </p:nvPr>
        </p:nvSpPr>
        <p:spPr>
          <a:xfrm>
            <a:off x="0" y="2276475"/>
            <a:ext cx="5148263" cy="3819525"/>
          </a:xfrm>
        </p:spPr>
        <p:txBody>
          <a:bodyPr/>
          <a:lstStyle/>
          <a:p>
            <a:pPr>
              <a:lnSpc>
                <a:spcPct val="90000"/>
              </a:lnSpc>
              <a:buFontTx/>
              <a:buNone/>
            </a:pPr>
            <a:r>
              <a:rPr lang="de-DE" altLang="de-DE" sz="2800" b="1" smtClean="0">
                <a:solidFill>
                  <a:srgbClr val="FFFF00"/>
                </a:solidFill>
                <a:latin typeface="Arial" panose="020B0604020202020204" pitchFamily="34" charset="0"/>
              </a:rPr>
              <a:t>   [31] „</a:t>
            </a:r>
            <a:r>
              <a:rPr lang="de-DE" altLang="de-DE" sz="2800" b="1" smtClean="0">
                <a:solidFill>
                  <a:srgbClr val="FFFF00"/>
                </a:solidFill>
                <a:latin typeface="Arial" panose="020B0604020202020204" pitchFamily="34" charset="0"/>
                <a:cs typeface="Arial" panose="020B0604020202020204" pitchFamily="34" charset="0"/>
              </a:rPr>
              <a:t>Ein Läufer läuft dem anderen entgegen, und der Bote dem Boten, um dem König von Babylonien die Botschaft zu bringen, dass seine Stadt von allen Seiten her eingenommen ist. [32] </a:t>
            </a:r>
            <a:r>
              <a:rPr lang="de-DE" altLang="de-DE" sz="2800" b="1" smtClean="0">
                <a:solidFill>
                  <a:srgbClr val="00FF00"/>
                </a:solidFill>
                <a:latin typeface="Arial" panose="020B0604020202020204" pitchFamily="34" charset="0"/>
                <a:cs typeface="Arial" panose="020B0604020202020204" pitchFamily="34" charset="0"/>
              </a:rPr>
              <a:t>Und die Übergänge sind besetzt,</a:t>
            </a:r>
            <a:r>
              <a:rPr lang="de-DE" altLang="de-DE" sz="2800" b="1" smtClean="0">
                <a:solidFill>
                  <a:srgbClr val="FFFF00"/>
                </a:solidFill>
                <a:latin typeface="Arial" panose="020B0604020202020204" pitchFamily="34" charset="0"/>
                <a:cs typeface="Arial" panose="020B0604020202020204" pitchFamily="34" charset="0"/>
              </a:rPr>
              <a:t> …“</a:t>
            </a:r>
            <a:br>
              <a:rPr lang="de-DE" altLang="de-DE" sz="2800" b="1" smtClean="0">
                <a:solidFill>
                  <a:srgbClr val="FFFF00"/>
                </a:solidFill>
                <a:latin typeface="Arial" panose="020B0604020202020204" pitchFamily="34" charset="0"/>
                <a:cs typeface="Arial" panose="020B0604020202020204" pitchFamily="34" charset="0"/>
              </a:rPr>
            </a:br>
            <a:r>
              <a:rPr lang="de-DE" altLang="de-DE" sz="2800" b="1" smtClean="0">
                <a:solidFill>
                  <a:srgbClr val="FFFF00"/>
                </a:solidFill>
                <a:latin typeface="Arial" panose="020B0604020202020204" pitchFamily="34" charset="0"/>
                <a:cs typeface="Arial" panose="020B0604020202020204" pitchFamily="34" charset="0"/>
              </a:rPr>
              <a:t>(Jer 51,31-32)</a:t>
            </a:r>
          </a:p>
        </p:txBody>
      </p:sp>
      <p:sp>
        <p:nvSpPr>
          <p:cNvPr id="51204" name="Text Box 5"/>
          <p:cNvSpPr txBox="1">
            <a:spLocks noChangeArrowheads="1"/>
          </p:cNvSpPr>
          <p:nvPr/>
        </p:nvSpPr>
        <p:spPr bwMode="auto">
          <a:xfrm>
            <a:off x="5127625" y="529113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endParaRPr lang="en-US" altLang="de-DE" sz="2000" b="0">
              <a:latin typeface="Verdana" panose="020B0604030504040204" pitchFamily="34" charset="0"/>
            </a:endParaRPr>
          </a:p>
        </p:txBody>
      </p:sp>
      <p:pic>
        <p:nvPicPr>
          <p:cNvPr id="51205" name="Picture 9"/>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r="44"/>
          <a:stretch>
            <a:fillRect/>
          </a:stretch>
        </p:blipFill>
        <p:spPr>
          <a:xfrm>
            <a:off x="5334000" y="2349500"/>
            <a:ext cx="3630613" cy="2540000"/>
          </a:xfrm>
          <a:noFill/>
        </p:spPr>
      </p:pic>
      <p:sp>
        <p:nvSpPr>
          <p:cNvPr id="51206" name="Text Box 11"/>
          <p:cNvSpPr txBox="1">
            <a:spLocks noChangeArrowheads="1"/>
          </p:cNvSpPr>
          <p:nvPr/>
        </p:nvSpPr>
        <p:spPr bwMode="auto">
          <a:xfrm>
            <a:off x="8604250" y="2133600"/>
            <a:ext cx="31432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de-CH" altLang="de-DE" sz="800" b="0">
                <a:solidFill>
                  <a:schemeClr val="bg1"/>
                </a:solidFill>
              </a:rPr>
              <a:t>FB</a:t>
            </a:r>
            <a:endParaRPr lang="de-DE" altLang="de-DE" sz="800" b="0">
              <a:solidFill>
                <a:schemeClr val="bg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Roger\Pictures\PictureProject\0010\DSCN832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350" y="1628775"/>
            <a:ext cx="6145213" cy="460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2"/>
          <p:cNvSpPr>
            <a:spLocks noGrp="1" noChangeArrowheads="1"/>
          </p:cNvSpPr>
          <p:nvPr>
            <p:ph type="title"/>
          </p:nvPr>
        </p:nvSpPr>
        <p:spPr/>
        <p:txBody>
          <a:bodyPr/>
          <a:lstStyle/>
          <a:p>
            <a:r>
              <a:rPr lang="fr-FR" altLang="de-DE" b="1" smtClean="0">
                <a:solidFill>
                  <a:schemeClr val="bg1"/>
                </a:solidFill>
                <a:latin typeface="Arial" panose="020B0604020202020204" pitchFamily="34" charset="0"/>
              </a:rPr>
              <a:t>Der Messias</a:t>
            </a:r>
          </a:p>
        </p:txBody>
      </p:sp>
      <p:sp>
        <p:nvSpPr>
          <p:cNvPr id="119814" name="Text Box 6"/>
          <p:cNvSpPr txBox="1">
            <a:spLocks noChangeArrowheads="1"/>
          </p:cNvSpPr>
          <p:nvPr/>
        </p:nvSpPr>
        <p:spPr bwMode="auto">
          <a:xfrm>
            <a:off x="1835150" y="2636838"/>
            <a:ext cx="5761038"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a:buFontTx/>
              <a:buChar char="•"/>
            </a:pPr>
            <a:r>
              <a:rPr lang="fr-FR" altLang="de-DE" sz="3200">
                <a:solidFill>
                  <a:srgbClr val="FF0000"/>
                </a:solidFill>
                <a:latin typeface="Times New Roman" panose="02020603050405020304" pitchFamily="18" charset="0"/>
              </a:rPr>
              <a:t> </a:t>
            </a:r>
            <a:r>
              <a:rPr lang="fr-FR" altLang="de-DE" sz="3200">
                <a:solidFill>
                  <a:srgbClr val="FF0000"/>
                </a:solidFill>
                <a:cs typeface="Arial" panose="020B0604020202020204" pitchFamily="34" charset="0"/>
              </a:rPr>
              <a:t>Der leidende Messias</a:t>
            </a:r>
          </a:p>
          <a:p>
            <a:pPr>
              <a:buFontTx/>
              <a:buChar char="•"/>
            </a:pPr>
            <a:r>
              <a:rPr lang="fr-FR" altLang="de-DE" sz="3200">
                <a:solidFill>
                  <a:srgbClr val="FF0000"/>
                </a:solidFill>
                <a:cs typeface="Arial" panose="020B0604020202020204" pitchFamily="34" charset="0"/>
              </a:rPr>
              <a:t> Der herrschende</a:t>
            </a:r>
            <a:r>
              <a:rPr lang="fr-FR" altLang="de-DE" sz="3200">
                <a:solidFill>
                  <a:srgbClr val="FF0000"/>
                </a:solidFill>
              </a:rPr>
              <a:t> Messias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nodeType="clickEffect">
                                  <p:stCondLst>
                                    <p:cond delay="0"/>
                                  </p:stCondLst>
                                  <p:childTnLst>
                                    <p:set>
                                      <p:cBhvr>
                                        <p:cTn id="6" dur="1" fill="hold">
                                          <p:stCondLst>
                                            <p:cond delay="0"/>
                                          </p:stCondLst>
                                        </p:cTn>
                                        <p:tgtEl>
                                          <p:spTgt spid="119814">
                                            <p:txEl>
                                              <p:pRg st="0" end="0"/>
                                            </p:txEl>
                                          </p:spTgt>
                                        </p:tgtEl>
                                        <p:attrNameLst>
                                          <p:attrName>style.visibility</p:attrName>
                                        </p:attrNameLst>
                                      </p:cBhvr>
                                      <p:to>
                                        <p:strVal val="visible"/>
                                      </p:to>
                                    </p:set>
                                    <p:anim calcmode="lin" valueType="num">
                                      <p:cBhvr additive="base">
                                        <p:cTn id="7" dur="500" fill="hold"/>
                                        <p:tgtEl>
                                          <p:spTgt spid="1198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9814">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nodeType="clickEffect">
                                  <p:stCondLst>
                                    <p:cond delay="0"/>
                                  </p:stCondLst>
                                  <p:childTnLst>
                                    <p:set>
                                      <p:cBhvr>
                                        <p:cTn id="12" dur="1" fill="hold">
                                          <p:stCondLst>
                                            <p:cond delay="0"/>
                                          </p:stCondLst>
                                        </p:cTn>
                                        <p:tgtEl>
                                          <p:spTgt spid="119814">
                                            <p:txEl>
                                              <p:pRg st="1" end="1"/>
                                            </p:txEl>
                                          </p:spTgt>
                                        </p:tgtEl>
                                        <p:attrNameLst>
                                          <p:attrName>style.visibility</p:attrName>
                                        </p:attrNameLst>
                                      </p:cBhvr>
                                      <p:to>
                                        <p:strVal val="visible"/>
                                      </p:to>
                                    </p:set>
                                    <p:anim calcmode="lin" valueType="num">
                                      <p:cBhvr additive="base">
                                        <p:cTn id="13" dur="500" fill="hold"/>
                                        <p:tgtEl>
                                          <p:spTgt spid="11981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9814">
                                            <p:txEl>
                                              <p:pRg st="1" end="1"/>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fr-FR" altLang="de-DE" b="1" smtClean="0">
                <a:solidFill>
                  <a:schemeClr val="bg1"/>
                </a:solidFill>
                <a:latin typeface="Arial" panose="020B0604020202020204" pitchFamily="34" charset="0"/>
              </a:rPr>
              <a:t>(37) </a:t>
            </a:r>
            <a:r>
              <a:rPr lang="de-DE" altLang="de-DE" b="1" smtClean="0">
                <a:solidFill>
                  <a:schemeClr val="bg1"/>
                </a:solidFill>
                <a:latin typeface="Arial" panose="020B0604020202020204" pitchFamily="34" charset="0"/>
              </a:rPr>
              <a:t>Die Paläste sind ausgebrannt</a:t>
            </a:r>
            <a:endParaRPr lang="de-DE" altLang="de-DE" smtClean="0">
              <a:solidFill>
                <a:srgbClr val="FF6699"/>
              </a:solidFill>
            </a:endParaRPr>
          </a:p>
        </p:txBody>
      </p:sp>
      <p:sp>
        <p:nvSpPr>
          <p:cNvPr id="52227" name="Rectangle 3"/>
          <p:cNvSpPr>
            <a:spLocks noGrp="1" noChangeArrowheads="1"/>
          </p:cNvSpPr>
          <p:nvPr>
            <p:ph type="body" sz="half" idx="1"/>
          </p:nvPr>
        </p:nvSpPr>
        <p:spPr>
          <a:xfrm>
            <a:off x="179388" y="1981200"/>
            <a:ext cx="4316412" cy="4114800"/>
          </a:xfrm>
        </p:spPr>
        <p:txBody>
          <a:bodyPr/>
          <a:lstStyle/>
          <a:p>
            <a:pPr>
              <a:buFontTx/>
              <a:buNone/>
            </a:pPr>
            <a:r>
              <a:rPr lang="fr-FR" altLang="de-DE" sz="2400" smtClean="0">
                <a:solidFill>
                  <a:srgbClr val="FFFF00"/>
                </a:solidFill>
              </a:rPr>
              <a:t>	</a:t>
            </a:r>
            <a:r>
              <a:rPr lang="de-DE" altLang="de-DE" sz="2800" b="1" smtClean="0">
                <a:solidFill>
                  <a:srgbClr val="FFFF00"/>
                </a:solidFill>
                <a:latin typeface="Arial" panose="020B0604020202020204" pitchFamily="34" charset="0"/>
              </a:rPr>
              <a:t>„Und die Übergänge sind besetzt, und </a:t>
            </a:r>
            <a:r>
              <a:rPr lang="de-DE" altLang="de-DE" sz="2800" b="1" smtClean="0">
                <a:solidFill>
                  <a:srgbClr val="00FF00"/>
                </a:solidFill>
                <a:latin typeface="Arial" panose="020B0604020202020204" pitchFamily="34" charset="0"/>
              </a:rPr>
              <a:t>die Paläste* hat man mit Feuer ausgebrannt</a:t>
            </a:r>
            <a:r>
              <a:rPr lang="de-DE" altLang="de-DE" sz="2800" b="1" smtClean="0">
                <a:solidFill>
                  <a:srgbClr val="FFFF00"/>
                </a:solidFill>
                <a:latin typeface="Arial" panose="020B0604020202020204" pitchFamily="34" charset="0"/>
              </a:rPr>
              <a:t>, und die Soldaten sind erschrocken.“ </a:t>
            </a:r>
          </a:p>
          <a:p>
            <a:pPr>
              <a:buFontTx/>
              <a:buNone/>
            </a:pPr>
            <a:r>
              <a:rPr lang="de-DE" altLang="de-DE" sz="2800" b="1" smtClean="0">
                <a:solidFill>
                  <a:srgbClr val="FFFF00"/>
                </a:solidFill>
                <a:latin typeface="Arial" panose="020B0604020202020204" pitchFamily="34" charset="0"/>
              </a:rPr>
              <a:t>	(Jer 51,32)</a:t>
            </a:r>
          </a:p>
        </p:txBody>
      </p:sp>
      <p:sp>
        <p:nvSpPr>
          <p:cNvPr id="52228" name="Text Box 4"/>
          <p:cNvSpPr txBox="1">
            <a:spLocks noChangeArrowheads="1"/>
          </p:cNvSpPr>
          <p:nvPr/>
        </p:nvSpPr>
        <p:spPr bwMode="auto">
          <a:xfrm>
            <a:off x="468313" y="5373688"/>
            <a:ext cx="38163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de-DE" altLang="de-DE">
                <a:solidFill>
                  <a:schemeClr val="bg1"/>
                </a:solidFill>
              </a:rPr>
              <a:t>* Hebr. „agam“  </a:t>
            </a:r>
          </a:p>
          <a:p>
            <a:r>
              <a:rPr lang="de-DE" altLang="de-DE">
                <a:solidFill>
                  <a:schemeClr val="bg1"/>
                </a:solidFill>
              </a:rPr>
              <a:t>= Palast, Festung, Teich</a:t>
            </a:r>
          </a:p>
        </p:txBody>
      </p:sp>
      <p:sp>
        <p:nvSpPr>
          <p:cNvPr id="52229" name="Text Box 5"/>
          <p:cNvSpPr txBox="1">
            <a:spLocks noChangeArrowheads="1"/>
          </p:cNvSpPr>
          <p:nvPr/>
        </p:nvSpPr>
        <p:spPr bwMode="auto">
          <a:xfrm>
            <a:off x="5127625" y="529113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endParaRPr lang="en-US" altLang="de-DE" sz="2000" b="0">
              <a:latin typeface="Verdana" panose="020B0604030504040204" pitchFamily="34" charset="0"/>
            </a:endParaRPr>
          </a:p>
        </p:txBody>
      </p:sp>
      <p:pic>
        <p:nvPicPr>
          <p:cNvPr id="52230" name="Picture 10"/>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003800" y="2133600"/>
            <a:ext cx="3049588" cy="4114800"/>
          </a:xfrm>
          <a:noFill/>
        </p:spPr>
      </p:pic>
      <p:sp>
        <p:nvSpPr>
          <p:cNvPr id="52231" name="Text Box 12"/>
          <p:cNvSpPr txBox="1">
            <a:spLocks noChangeArrowheads="1"/>
          </p:cNvSpPr>
          <p:nvPr/>
        </p:nvSpPr>
        <p:spPr bwMode="auto">
          <a:xfrm>
            <a:off x="7019925" y="1916113"/>
            <a:ext cx="954088"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de-CH" altLang="de-DE" sz="800">
                <a:solidFill>
                  <a:schemeClr val="bg1"/>
                </a:solidFill>
              </a:rPr>
              <a:t>US Government</a:t>
            </a:r>
            <a:endParaRPr lang="de-DE" altLang="de-DE" sz="800">
              <a:solidFill>
                <a:schemeClr val="bg1"/>
              </a:solidFill>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0" y="333375"/>
            <a:ext cx="9144000" cy="1419225"/>
          </a:xfrm>
        </p:spPr>
        <p:txBody>
          <a:bodyPr/>
          <a:lstStyle/>
          <a:p>
            <a:r>
              <a:rPr lang="fr-FR" altLang="de-DE" sz="4000" b="1" smtClean="0">
                <a:solidFill>
                  <a:schemeClr val="bg1"/>
                </a:solidFill>
                <a:latin typeface="Arial" panose="020B0604020202020204" pitchFamily="34" charset="0"/>
              </a:rPr>
              <a:t>(38) </a:t>
            </a:r>
            <a:r>
              <a:rPr lang="de-DE" altLang="de-DE" sz="4000" b="1" smtClean="0">
                <a:solidFill>
                  <a:schemeClr val="bg1"/>
                </a:solidFill>
                <a:latin typeface="Arial" panose="020B0604020202020204" pitchFamily="34" charset="0"/>
              </a:rPr>
              <a:t>Plötzliches Ende </a:t>
            </a:r>
            <a:br>
              <a:rPr lang="de-DE" altLang="de-DE" sz="4000" b="1" smtClean="0">
                <a:solidFill>
                  <a:schemeClr val="bg1"/>
                </a:solidFill>
                <a:latin typeface="Arial" panose="020B0604020202020204" pitchFamily="34" charset="0"/>
              </a:rPr>
            </a:br>
            <a:r>
              <a:rPr lang="de-DE" altLang="de-DE" sz="4000" b="1" smtClean="0">
                <a:solidFill>
                  <a:schemeClr val="bg1"/>
                </a:solidFill>
                <a:latin typeface="Arial" panose="020B0604020202020204" pitchFamily="34" charset="0"/>
              </a:rPr>
              <a:t>der Kämpfe: 2003 </a:t>
            </a:r>
            <a:endParaRPr lang="de-DE" altLang="de-DE" sz="4000" smtClean="0">
              <a:solidFill>
                <a:srgbClr val="FF6699"/>
              </a:solidFill>
            </a:endParaRPr>
          </a:p>
        </p:txBody>
      </p:sp>
      <p:sp>
        <p:nvSpPr>
          <p:cNvPr id="53251" name="Rectangle 3"/>
          <p:cNvSpPr>
            <a:spLocks noGrp="1" noChangeArrowheads="1"/>
          </p:cNvSpPr>
          <p:nvPr>
            <p:ph type="body" sz="half" idx="1"/>
          </p:nvPr>
        </p:nvSpPr>
        <p:spPr>
          <a:xfrm>
            <a:off x="-180975" y="1844675"/>
            <a:ext cx="5257800" cy="4105275"/>
          </a:xfrm>
        </p:spPr>
        <p:txBody>
          <a:bodyPr/>
          <a:lstStyle/>
          <a:p>
            <a:pPr>
              <a:buFontTx/>
              <a:buNone/>
            </a:pPr>
            <a:r>
              <a:rPr lang="fr-FR" altLang="de-DE" sz="2800" smtClean="0">
                <a:solidFill>
                  <a:srgbClr val="FFFF00"/>
                </a:solidFill>
              </a:rPr>
              <a:t>	</a:t>
            </a:r>
            <a:r>
              <a:rPr lang="de-DE" altLang="de-DE" sz="2800" b="1" smtClean="0">
                <a:solidFill>
                  <a:srgbClr val="FFFF00"/>
                </a:solidFill>
                <a:latin typeface="Arial" panose="020B0604020202020204" pitchFamily="34" charset="0"/>
              </a:rPr>
              <a:t>„</a:t>
            </a:r>
            <a:r>
              <a:rPr lang="de-DE" altLang="de-DE" sz="2800" b="1" smtClean="0">
                <a:solidFill>
                  <a:srgbClr val="00FF00"/>
                </a:solidFill>
                <a:latin typeface="Arial" panose="020B0604020202020204" pitchFamily="34" charset="0"/>
              </a:rPr>
              <a:t>Babyloniens Helden haben aufgehört zu streiten</a:t>
            </a:r>
            <a:r>
              <a:rPr lang="de-DE" altLang="de-DE" sz="2800" b="1" smtClean="0">
                <a:solidFill>
                  <a:srgbClr val="FFFF00"/>
                </a:solidFill>
                <a:latin typeface="Arial" panose="020B0604020202020204" pitchFamily="34" charset="0"/>
              </a:rPr>
              <a:t>. Sie sitzen in den Festungen. </a:t>
            </a:r>
            <a:r>
              <a:rPr lang="de-DE" altLang="de-DE" sz="2800" b="1" smtClean="0">
                <a:solidFill>
                  <a:srgbClr val="00FF00"/>
                </a:solidFill>
                <a:latin typeface="Arial" panose="020B0604020202020204" pitchFamily="34" charset="0"/>
              </a:rPr>
              <a:t>Versiegt ist ihre Kraft. Sie sind zu Frauen geworden.</a:t>
            </a:r>
            <a:r>
              <a:rPr lang="de-DE" altLang="de-DE" sz="2800" b="1" smtClean="0">
                <a:solidFill>
                  <a:srgbClr val="FFFF00"/>
                </a:solidFill>
                <a:latin typeface="Arial" panose="020B0604020202020204" pitchFamily="34" charset="0"/>
              </a:rPr>
              <a:t> Man hat ihre Wohnungen angezündet. Ihre Riegel sind zerbrochen.“ </a:t>
            </a:r>
          </a:p>
          <a:p>
            <a:pPr>
              <a:buFontTx/>
              <a:buNone/>
            </a:pPr>
            <a:r>
              <a:rPr lang="de-DE" altLang="de-DE" sz="2800" b="1" smtClean="0">
                <a:solidFill>
                  <a:srgbClr val="FFFF00"/>
                </a:solidFill>
                <a:latin typeface="Arial" panose="020B0604020202020204" pitchFamily="34" charset="0"/>
              </a:rPr>
              <a:t>	(Jer 51,30)</a:t>
            </a:r>
          </a:p>
        </p:txBody>
      </p:sp>
      <p:sp>
        <p:nvSpPr>
          <p:cNvPr id="53252" name="Text Box 6"/>
          <p:cNvSpPr txBox="1">
            <a:spLocks noChangeArrowheads="1"/>
          </p:cNvSpPr>
          <p:nvPr/>
        </p:nvSpPr>
        <p:spPr bwMode="auto">
          <a:xfrm>
            <a:off x="3059113" y="5589588"/>
            <a:ext cx="5834062"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de-DE" altLang="de-DE">
                <a:solidFill>
                  <a:schemeClr val="bg1"/>
                </a:solidFill>
              </a:rPr>
              <a:t>Unerwartet schnelles </a:t>
            </a:r>
            <a:r>
              <a:rPr lang="de-DE" altLang="de-DE" i="1">
                <a:solidFill>
                  <a:schemeClr val="bg1"/>
                </a:solidFill>
              </a:rPr>
              <a:t>vorläufiges </a:t>
            </a:r>
            <a:r>
              <a:rPr lang="de-DE" altLang="de-DE">
                <a:solidFill>
                  <a:schemeClr val="bg1"/>
                </a:solidFill>
              </a:rPr>
              <a:t>Ende der ersten Kriegsphase nach 25 Tagen</a:t>
            </a:r>
          </a:p>
        </p:txBody>
      </p:sp>
      <p:pic>
        <p:nvPicPr>
          <p:cNvPr id="53253" name="Picture 8"/>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292725" y="2060575"/>
            <a:ext cx="2300288" cy="3103563"/>
          </a:xfrm>
          <a:noFill/>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0" y="333375"/>
            <a:ext cx="9144000" cy="1419225"/>
          </a:xfrm>
        </p:spPr>
        <p:txBody>
          <a:bodyPr/>
          <a:lstStyle/>
          <a:p>
            <a:r>
              <a:rPr lang="fr-FR" altLang="de-DE" sz="4000" b="1" smtClean="0">
                <a:solidFill>
                  <a:schemeClr val="bg1"/>
                </a:solidFill>
                <a:latin typeface="Arial" panose="020B0604020202020204" pitchFamily="34" charset="0"/>
              </a:rPr>
              <a:t>(39) Die Schutzräume bombardiert</a:t>
            </a:r>
            <a:endParaRPr lang="de-DE" altLang="de-DE" sz="4000" smtClean="0">
              <a:solidFill>
                <a:srgbClr val="FF6699"/>
              </a:solidFill>
            </a:endParaRPr>
          </a:p>
        </p:txBody>
      </p:sp>
      <p:sp>
        <p:nvSpPr>
          <p:cNvPr id="54275" name="Rectangle 3"/>
          <p:cNvSpPr>
            <a:spLocks noGrp="1" noChangeArrowheads="1"/>
          </p:cNvSpPr>
          <p:nvPr>
            <p:ph type="body" sz="half" idx="1"/>
          </p:nvPr>
        </p:nvSpPr>
        <p:spPr>
          <a:xfrm>
            <a:off x="-180975" y="1844675"/>
            <a:ext cx="4537075" cy="4105275"/>
          </a:xfrm>
        </p:spPr>
        <p:txBody>
          <a:bodyPr/>
          <a:lstStyle/>
          <a:p>
            <a:pPr>
              <a:buFontTx/>
              <a:buNone/>
            </a:pPr>
            <a:r>
              <a:rPr lang="fr-FR" altLang="de-DE" sz="2400" smtClean="0">
                <a:solidFill>
                  <a:srgbClr val="FFFF00"/>
                </a:solidFill>
              </a:rPr>
              <a:t>	</a:t>
            </a:r>
            <a:r>
              <a:rPr lang="de-DE" altLang="de-DE" sz="2400" b="1" smtClean="0">
                <a:solidFill>
                  <a:srgbClr val="FFFF00"/>
                </a:solidFill>
                <a:latin typeface="Arial" panose="020B0604020202020204" pitchFamily="34" charset="0"/>
              </a:rPr>
              <a:t>„Babyloniens Helden haben aufgehört zu streiten. Sie sitzen in den Festungen. Versiegt ist ihre Kraft. Sie sind zu Frauen geworden. </a:t>
            </a:r>
            <a:r>
              <a:rPr lang="de-DE" altLang="de-DE" sz="2400" b="1" smtClean="0">
                <a:solidFill>
                  <a:srgbClr val="00FF00"/>
                </a:solidFill>
                <a:latin typeface="Arial" panose="020B0604020202020204" pitchFamily="34" charset="0"/>
              </a:rPr>
              <a:t>Man hat ihre Wohnungen angezündet. Ihre Riegel sind zerbrochen.</a:t>
            </a:r>
            <a:r>
              <a:rPr lang="de-DE" altLang="de-DE" sz="2400" b="1" smtClean="0">
                <a:solidFill>
                  <a:srgbClr val="FFFF00"/>
                </a:solidFill>
                <a:latin typeface="Arial" panose="020B0604020202020204" pitchFamily="34" charset="0"/>
              </a:rPr>
              <a:t>“ </a:t>
            </a:r>
          </a:p>
          <a:p>
            <a:pPr>
              <a:buFontTx/>
              <a:buNone/>
            </a:pPr>
            <a:r>
              <a:rPr lang="de-DE" altLang="de-DE" sz="2400" b="1" smtClean="0">
                <a:solidFill>
                  <a:srgbClr val="FFFF00"/>
                </a:solidFill>
                <a:latin typeface="Arial" panose="020B0604020202020204" pitchFamily="34" charset="0"/>
              </a:rPr>
              <a:t>	(Jer 51,30)</a:t>
            </a:r>
          </a:p>
        </p:txBody>
      </p:sp>
      <p:sp>
        <p:nvSpPr>
          <p:cNvPr id="54276" name="Text Box 6"/>
          <p:cNvSpPr txBox="1">
            <a:spLocks noChangeArrowheads="1"/>
          </p:cNvSpPr>
          <p:nvPr/>
        </p:nvSpPr>
        <p:spPr bwMode="auto">
          <a:xfrm>
            <a:off x="3059113" y="5589588"/>
            <a:ext cx="5834062"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de-DE" altLang="de-DE">
                <a:solidFill>
                  <a:schemeClr val="bg1"/>
                </a:solidFill>
              </a:rPr>
              <a:t>Unerwartet schnelles </a:t>
            </a:r>
            <a:r>
              <a:rPr lang="de-DE" altLang="de-DE" i="1">
                <a:solidFill>
                  <a:schemeClr val="bg1"/>
                </a:solidFill>
              </a:rPr>
              <a:t>vorläufiges </a:t>
            </a:r>
            <a:r>
              <a:rPr lang="de-DE" altLang="de-DE">
                <a:solidFill>
                  <a:schemeClr val="bg1"/>
                </a:solidFill>
              </a:rPr>
              <a:t>Ende der ersten Kriegsphase nach 25 Tagen </a:t>
            </a:r>
            <a:r>
              <a:rPr lang="de-DE" altLang="de-DE" sz="1800">
                <a:solidFill>
                  <a:schemeClr val="bg1"/>
                </a:solidFill>
              </a:rPr>
              <a:t>(Illustration, aus Krieg 1991)</a:t>
            </a:r>
          </a:p>
        </p:txBody>
      </p:sp>
      <p:sp>
        <p:nvSpPr>
          <p:cNvPr id="54277" name="Text Box 10"/>
          <p:cNvSpPr txBox="1">
            <a:spLocks noChangeArrowheads="1"/>
          </p:cNvSpPr>
          <p:nvPr/>
        </p:nvSpPr>
        <p:spPr bwMode="auto">
          <a:xfrm>
            <a:off x="7667625" y="1484313"/>
            <a:ext cx="954088"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de-CH" altLang="de-DE" sz="800">
                <a:solidFill>
                  <a:schemeClr val="bg1"/>
                </a:solidFill>
              </a:rPr>
              <a:t>US Government</a:t>
            </a:r>
            <a:endParaRPr lang="de-DE" altLang="de-DE" sz="800">
              <a:solidFill>
                <a:schemeClr val="bg1"/>
              </a:solidFill>
            </a:endParaRPr>
          </a:p>
        </p:txBody>
      </p:sp>
      <p:pic>
        <p:nvPicPr>
          <p:cNvPr id="5427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063" y="1719263"/>
            <a:ext cx="3038475" cy="379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fr-FR" altLang="de-DE" b="1" smtClean="0">
                <a:solidFill>
                  <a:schemeClr val="bg1"/>
                </a:solidFill>
                <a:latin typeface="Arial" panose="020B0604020202020204" pitchFamily="34" charset="0"/>
              </a:rPr>
              <a:t>(40) </a:t>
            </a:r>
            <a:r>
              <a:rPr lang="de-DE" altLang="de-DE" b="1" smtClean="0">
                <a:solidFill>
                  <a:schemeClr val="bg1"/>
                </a:solidFill>
                <a:latin typeface="Arial" panose="020B0604020202020204" pitchFamily="34" charset="0"/>
              </a:rPr>
              <a:t>Babyloniens Reichtum in der Hand seiner Feinde</a:t>
            </a:r>
          </a:p>
        </p:txBody>
      </p:sp>
      <p:sp>
        <p:nvSpPr>
          <p:cNvPr id="55299" name="Rectangle 3"/>
          <p:cNvSpPr>
            <a:spLocks noGrp="1" noChangeArrowheads="1"/>
          </p:cNvSpPr>
          <p:nvPr>
            <p:ph type="body" sz="half" idx="2"/>
          </p:nvPr>
        </p:nvSpPr>
        <p:spPr>
          <a:xfrm>
            <a:off x="3708400" y="2276475"/>
            <a:ext cx="4895850" cy="3819525"/>
          </a:xfrm>
        </p:spPr>
        <p:txBody>
          <a:bodyPr/>
          <a:lstStyle/>
          <a:p>
            <a:pPr>
              <a:lnSpc>
                <a:spcPct val="80000"/>
              </a:lnSpc>
              <a:buFontTx/>
              <a:buNone/>
            </a:pPr>
            <a:r>
              <a:rPr lang="fr-FR" altLang="de-DE" sz="1600" smtClean="0">
                <a:solidFill>
                  <a:srgbClr val="FFFF00"/>
                </a:solidFill>
              </a:rPr>
              <a:t>	</a:t>
            </a:r>
            <a:r>
              <a:rPr lang="de-DE" altLang="de-DE" sz="2200" b="1" smtClean="0">
                <a:solidFill>
                  <a:srgbClr val="FFFF00"/>
                </a:solidFill>
                <a:latin typeface="Arial" panose="020B0604020202020204" pitchFamily="34" charset="0"/>
              </a:rPr>
              <a:t>„Und Chaldäa [= Babylonien] </a:t>
            </a:r>
            <a:r>
              <a:rPr lang="de-DE" altLang="de-DE" sz="2200" b="1" smtClean="0">
                <a:solidFill>
                  <a:srgbClr val="00FF00"/>
                </a:solidFill>
                <a:latin typeface="Arial" panose="020B0604020202020204" pitchFamily="34" charset="0"/>
              </a:rPr>
              <a:t>wird zum Raub werden</a:t>
            </a:r>
            <a:r>
              <a:rPr lang="de-DE" altLang="de-DE" sz="2200" b="1" smtClean="0">
                <a:solidFill>
                  <a:srgbClr val="FFFF00"/>
                </a:solidFill>
                <a:latin typeface="Arial" panose="020B0604020202020204" pitchFamily="34" charset="0"/>
              </a:rPr>
              <a:t>. Alle, </a:t>
            </a:r>
            <a:r>
              <a:rPr lang="de-DE" altLang="de-DE" sz="2200" b="1" smtClean="0">
                <a:solidFill>
                  <a:srgbClr val="00FF00"/>
                </a:solidFill>
                <a:latin typeface="Arial" panose="020B0604020202020204" pitchFamily="34" charset="0"/>
              </a:rPr>
              <a:t>die es berauben, werden satt werden</a:t>
            </a:r>
            <a:r>
              <a:rPr lang="de-DE" altLang="de-DE" sz="2200" b="1" smtClean="0">
                <a:solidFill>
                  <a:srgbClr val="FFFF00"/>
                </a:solidFill>
                <a:latin typeface="Arial" panose="020B0604020202020204" pitchFamily="34" charset="0"/>
              </a:rPr>
              <a:t>, spricht der HERR.“ (Jer 50,10)</a:t>
            </a:r>
          </a:p>
          <a:p>
            <a:pPr>
              <a:lnSpc>
                <a:spcPct val="80000"/>
              </a:lnSpc>
              <a:buFontTx/>
              <a:buNone/>
            </a:pPr>
            <a:endParaRPr lang="de-DE" altLang="de-DE" sz="2200" b="1" smtClean="0">
              <a:solidFill>
                <a:srgbClr val="FFFF00"/>
              </a:solidFill>
              <a:latin typeface="Arial" panose="020B0604020202020204" pitchFamily="34" charset="0"/>
            </a:endParaRPr>
          </a:p>
          <a:p>
            <a:pPr>
              <a:lnSpc>
                <a:spcPct val="80000"/>
              </a:lnSpc>
              <a:buFontTx/>
              <a:buNone/>
            </a:pPr>
            <a:r>
              <a:rPr lang="de-DE" altLang="de-DE" sz="2200" b="1" smtClean="0">
                <a:solidFill>
                  <a:srgbClr val="FFFF00"/>
                </a:solidFill>
                <a:latin typeface="Arial" panose="020B0604020202020204" pitchFamily="34" charset="0"/>
              </a:rPr>
              <a:t>   	„Die du an vielen Wassern wohnst, </a:t>
            </a:r>
            <a:r>
              <a:rPr lang="de-DE" altLang="de-DE" sz="2200" b="1" smtClean="0">
                <a:solidFill>
                  <a:srgbClr val="00FF00"/>
                </a:solidFill>
                <a:latin typeface="Arial" panose="020B0604020202020204" pitchFamily="34" charset="0"/>
              </a:rPr>
              <a:t>reich an Schätzen bist</a:t>
            </a:r>
            <a:r>
              <a:rPr lang="de-DE" altLang="de-DE" sz="2200" b="1" smtClean="0">
                <a:solidFill>
                  <a:srgbClr val="FFFF00"/>
                </a:solidFill>
                <a:latin typeface="Arial" panose="020B0604020202020204" pitchFamily="34" charset="0"/>
              </a:rPr>
              <a:t>, dein Ende ist gekommen, das Mass deines Raubes.“ (Jer 51,13)</a:t>
            </a:r>
            <a:endParaRPr lang="fr-FR" altLang="de-DE" sz="2200" b="1" smtClean="0">
              <a:solidFill>
                <a:srgbClr val="FFFF00"/>
              </a:solidFill>
              <a:latin typeface="Arial" panose="020B0604020202020204" pitchFamily="34" charset="0"/>
            </a:endParaRPr>
          </a:p>
        </p:txBody>
      </p:sp>
      <p:sp>
        <p:nvSpPr>
          <p:cNvPr id="55300" name="Text Box 5"/>
          <p:cNvSpPr txBox="1">
            <a:spLocks noChangeArrowheads="1"/>
          </p:cNvSpPr>
          <p:nvPr/>
        </p:nvSpPr>
        <p:spPr bwMode="auto">
          <a:xfrm>
            <a:off x="539750" y="4724400"/>
            <a:ext cx="20161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r>
              <a:rPr lang="fr-FR" altLang="de-DE" sz="2000" b="0">
                <a:solidFill>
                  <a:schemeClr val="bg1"/>
                </a:solidFill>
                <a:latin typeface="Verdana" panose="020B0604030504040204" pitchFamily="34" charset="0"/>
              </a:rPr>
              <a:t>Irakisches Öl</a:t>
            </a:r>
          </a:p>
        </p:txBody>
      </p:sp>
      <p:sp>
        <p:nvSpPr>
          <p:cNvPr id="222214" name="Text Box 6"/>
          <p:cNvSpPr txBox="1">
            <a:spLocks noChangeArrowheads="1"/>
          </p:cNvSpPr>
          <p:nvPr/>
        </p:nvSpPr>
        <p:spPr bwMode="auto">
          <a:xfrm>
            <a:off x="519113" y="5248275"/>
            <a:ext cx="8408987"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de-DE" altLang="de-DE">
                <a:solidFill>
                  <a:srgbClr val="00FF00"/>
                </a:solidFill>
              </a:rPr>
              <a:t>Zukünftige Endphase: </a:t>
            </a:r>
          </a:p>
          <a:p>
            <a:r>
              <a:rPr lang="de-DE" altLang="de-DE">
                <a:solidFill>
                  <a:srgbClr val="00FF00"/>
                </a:solidFill>
              </a:rPr>
              <a:t>Totale Zerstörung Südiraks, so dass dieses Gebiet nicht </a:t>
            </a:r>
          </a:p>
          <a:p>
            <a:r>
              <a:rPr lang="de-DE" altLang="de-DE">
                <a:solidFill>
                  <a:srgbClr val="00FF00"/>
                </a:solidFill>
              </a:rPr>
              <a:t>mehr bewohnt werden kann (Jes 13,17ff; Jer 50-51).</a:t>
            </a:r>
          </a:p>
        </p:txBody>
      </p:sp>
      <p:pic>
        <p:nvPicPr>
          <p:cNvPr id="55302" name="Picture 8"/>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r="163"/>
          <a:stretch>
            <a:fillRect/>
          </a:stretch>
        </p:blipFill>
        <p:spPr>
          <a:xfrm>
            <a:off x="539750" y="2276475"/>
            <a:ext cx="3095625" cy="2433638"/>
          </a:xfrm>
          <a:noFill/>
        </p:spPr>
      </p:pic>
      <p:sp>
        <p:nvSpPr>
          <p:cNvPr id="55303" name="Text Box 11"/>
          <p:cNvSpPr txBox="1">
            <a:spLocks noChangeArrowheads="1"/>
          </p:cNvSpPr>
          <p:nvPr/>
        </p:nvSpPr>
        <p:spPr bwMode="auto">
          <a:xfrm>
            <a:off x="2627313" y="2060575"/>
            <a:ext cx="954087"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de-CH" altLang="de-DE" sz="800">
                <a:solidFill>
                  <a:schemeClr val="bg1"/>
                </a:solidFill>
              </a:rPr>
              <a:t>US Government</a:t>
            </a:r>
            <a:endParaRPr lang="de-DE" altLang="de-DE" sz="80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4" fill="hold" grpId="0" nodeType="clickEffect">
                                  <p:stCondLst>
                                    <p:cond delay="0"/>
                                  </p:stCondLst>
                                  <p:childTnLst>
                                    <p:set>
                                      <p:cBhvr>
                                        <p:cTn id="6" dur="1" fill="hold">
                                          <p:stCondLst>
                                            <p:cond delay="0"/>
                                          </p:stCondLst>
                                        </p:cTn>
                                        <p:tgtEl>
                                          <p:spTgt spid="222214"/>
                                        </p:tgtEl>
                                        <p:attrNameLst>
                                          <p:attrName>style.visibility</p:attrName>
                                        </p:attrNameLst>
                                      </p:cBhvr>
                                      <p:to>
                                        <p:strVal val="visible"/>
                                      </p:to>
                                    </p:set>
                                    <p:anim calcmode="lin" valueType="num">
                                      <p:cBhvr additive="base">
                                        <p:cTn id="7" dur="5000" fill="hold"/>
                                        <p:tgtEl>
                                          <p:spTgt spid="222214"/>
                                        </p:tgtEl>
                                        <p:attrNameLst>
                                          <p:attrName>ppt_x</p:attrName>
                                        </p:attrNameLst>
                                      </p:cBhvr>
                                      <p:tavLst>
                                        <p:tav tm="0">
                                          <p:val>
                                            <p:strVal val="#ppt_x"/>
                                          </p:val>
                                        </p:tav>
                                        <p:tav tm="100000">
                                          <p:val>
                                            <p:strVal val="#ppt_x"/>
                                          </p:val>
                                        </p:tav>
                                      </p:tavLst>
                                    </p:anim>
                                    <p:anim calcmode="lin" valueType="num">
                                      <p:cBhvr additive="base">
                                        <p:cTn id="8" dur="5000" fill="hold"/>
                                        <p:tgtEl>
                                          <p:spTgt spid="2222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2214"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de-DE" altLang="de-DE" b="1" smtClean="0">
                <a:solidFill>
                  <a:schemeClr val="bg1"/>
                </a:solidFill>
                <a:latin typeface="Arial" panose="020B0604020202020204" pitchFamily="34" charset="0"/>
              </a:rPr>
              <a:t>Schlussfolgerungen</a:t>
            </a:r>
          </a:p>
        </p:txBody>
      </p:sp>
      <p:sp>
        <p:nvSpPr>
          <p:cNvPr id="352259" name="Rectangle 3"/>
          <p:cNvSpPr>
            <a:spLocks noGrp="1" noChangeArrowheads="1"/>
          </p:cNvSpPr>
          <p:nvPr>
            <p:ph type="body" idx="1"/>
          </p:nvPr>
        </p:nvSpPr>
        <p:spPr>
          <a:xfrm>
            <a:off x="684213" y="1700213"/>
            <a:ext cx="7772400" cy="5157787"/>
          </a:xfrm>
        </p:spPr>
        <p:txBody>
          <a:bodyPr/>
          <a:lstStyle/>
          <a:p>
            <a:pPr>
              <a:lnSpc>
                <a:spcPct val="90000"/>
              </a:lnSpc>
            </a:pPr>
            <a:r>
              <a:rPr lang="de-DE" altLang="de-DE" b="1" smtClean="0">
                <a:solidFill>
                  <a:srgbClr val="00FF00"/>
                </a:solidFill>
                <a:latin typeface="Arial" panose="020B0604020202020204" pitchFamily="34" charset="0"/>
              </a:rPr>
              <a:t>1. Wir leben in der Endzeit! </a:t>
            </a:r>
            <a:r>
              <a:rPr lang="de-DE" altLang="de-DE" b="1" smtClean="0">
                <a:solidFill>
                  <a:schemeClr val="bg1"/>
                </a:solidFill>
                <a:latin typeface="Arial" panose="020B0604020202020204" pitchFamily="34" charset="0"/>
              </a:rPr>
              <a:t>Jesus Christus kommt bald als Richter der Welt. Sind SIE bereit?</a:t>
            </a:r>
          </a:p>
          <a:p>
            <a:pPr>
              <a:lnSpc>
                <a:spcPct val="90000"/>
              </a:lnSpc>
            </a:pPr>
            <a:r>
              <a:rPr lang="de-DE" altLang="de-DE" b="1" smtClean="0">
                <a:solidFill>
                  <a:srgbClr val="00FF00"/>
                </a:solidFill>
                <a:latin typeface="Arial" panose="020B0604020202020204" pitchFamily="34" charset="0"/>
              </a:rPr>
              <a:t>2. Die Bibel ist Gottes Wort an uns.</a:t>
            </a:r>
            <a:r>
              <a:rPr lang="de-DE" altLang="de-DE" b="1" smtClean="0">
                <a:solidFill>
                  <a:schemeClr val="bg1"/>
                </a:solidFill>
                <a:latin typeface="Arial" panose="020B0604020202020204" pitchFamily="34" charset="0"/>
              </a:rPr>
              <a:t> Sie ist glaubwürdig. Es lohnt sich, die Bibel regelmässig zu lesen, um Gottes Botschaft für uns persönlich zu erfahren.</a:t>
            </a:r>
          </a:p>
          <a:p>
            <a:pPr>
              <a:lnSpc>
                <a:spcPct val="90000"/>
              </a:lnSpc>
            </a:pPr>
            <a:r>
              <a:rPr lang="de-DE" altLang="de-DE" b="1" smtClean="0">
                <a:solidFill>
                  <a:srgbClr val="00FF00"/>
                </a:solidFill>
                <a:latin typeface="Arial" panose="020B0604020202020204" pitchFamily="34" charset="0"/>
              </a:rPr>
              <a:t>3. Ich muss zu Gott zurückkehren</a:t>
            </a:r>
            <a:r>
              <a:rPr lang="de-DE" altLang="de-DE" b="1" smtClean="0">
                <a:solidFill>
                  <a:schemeClr val="bg1"/>
                </a:solidFill>
                <a:latin typeface="Arial" panose="020B0604020202020204" pitchFamily="34" charset="0"/>
              </a:rPr>
              <a:t> und mich mit ihm versöhnen lassen!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352259">
                                            <p:txEl>
                                              <p:pRg st="0" end="0"/>
                                            </p:txEl>
                                          </p:spTgt>
                                        </p:tgtEl>
                                        <p:attrNameLst>
                                          <p:attrName>style.visibility</p:attrName>
                                        </p:attrNameLst>
                                      </p:cBhvr>
                                      <p:to>
                                        <p:strVal val="visible"/>
                                      </p:to>
                                    </p:set>
                                    <p:anim calcmode="lin" valueType="num">
                                      <p:cBhvr>
                                        <p:cTn id="7" dur="1000" fill="hold"/>
                                        <p:tgtEl>
                                          <p:spTgt spid="352259">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52259">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52259">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nodeType="clickEffect">
                                  <p:stCondLst>
                                    <p:cond delay="0"/>
                                  </p:stCondLst>
                                  <p:childTnLst>
                                    <p:set>
                                      <p:cBhvr>
                                        <p:cTn id="13" dur="1" fill="hold">
                                          <p:stCondLst>
                                            <p:cond delay="0"/>
                                          </p:stCondLst>
                                        </p:cTn>
                                        <p:tgtEl>
                                          <p:spTgt spid="352259">
                                            <p:txEl>
                                              <p:pRg st="1" end="1"/>
                                            </p:txEl>
                                          </p:spTgt>
                                        </p:tgtEl>
                                        <p:attrNameLst>
                                          <p:attrName>style.visibility</p:attrName>
                                        </p:attrNameLst>
                                      </p:cBhvr>
                                      <p:to>
                                        <p:strVal val="visible"/>
                                      </p:to>
                                    </p:set>
                                    <p:anim calcmode="lin" valueType="num">
                                      <p:cBhvr>
                                        <p:cTn id="14" dur="1000" fill="hold"/>
                                        <p:tgtEl>
                                          <p:spTgt spid="352259">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52259">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52259">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5" presetClass="entr" presetSubtype="0" fill="hold" nodeType="clickEffect">
                                  <p:stCondLst>
                                    <p:cond delay="0"/>
                                  </p:stCondLst>
                                  <p:childTnLst>
                                    <p:set>
                                      <p:cBhvr>
                                        <p:cTn id="20" dur="1" fill="hold">
                                          <p:stCondLst>
                                            <p:cond delay="0"/>
                                          </p:stCondLst>
                                        </p:cTn>
                                        <p:tgtEl>
                                          <p:spTgt spid="352259">
                                            <p:txEl>
                                              <p:pRg st="2" end="2"/>
                                            </p:txEl>
                                          </p:spTgt>
                                        </p:tgtEl>
                                        <p:attrNameLst>
                                          <p:attrName>style.visibility</p:attrName>
                                        </p:attrNameLst>
                                      </p:cBhvr>
                                      <p:to>
                                        <p:strVal val="visible"/>
                                      </p:to>
                                    </p:set>
                                    <p:anim calcmode="lin" valueType="num">
                                      <p:cBhvr>
                                        <p:cTn id="21" dur="1000" fill="hold"/>
                                        <p:tgtEl>
                                          <p:spTgt spid="352259">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52259">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5225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de-CH" altLang="de-DE" sz="4000" b="1" smtClean="0">
                <a:solidFill>
                  <a:srgbClr val="FFFF00"/>
                </a:solidFill>
                <a:latin typeface="Arial" panose="020B0604020202020204" pitchFamily="34" charset="0"/>
                <a:cs typeface="Arial" panose="020B0604020202020204" pitchFamily="34" charset="0"/>
              </a:rPr>
              <a:t>Lasst euch versöhnen mit Gott!</a:t>
            </a:r>
            <a:br>
              <a:rPr lang="de-CH" altLang="de-DE" sz="4000" b="1" smtClean="0">
                <a:solidFill>
                  <a:srgbClr val="FFFF00"/>
                </a:solidFill>
                <a:latin typeface="Arial" panose="020B0604020202020204" pitchFamily="34" charset="0"/>
                <a:cs typeface="Arial" panose="020B0604020202020204" pitchFamily="34" charset="0"/>
              </a:rPr>
            </a:br>
            <a:r>
              <a:rPr lang="de-CH" altLang="de-DE" sz="4000" b="1" smtClean="0">
                <a:solidFill>
                  <a:srgbClr val="FFFF00"/>
                </a:solidFill>
                <a:latin typeface="Arial" panose="020B0604020202020204" pitchFamily="34" charset="0"/>
                <a:cs typeface="Arial" panose="020B0604020202020204" pitchFamily="34" charset="0"/>
              </a:rPr>
              <a:t>(2Kor 5,20)</a:t>
            </a:r>
          </a:p>
        </p:txBody>
      </p:sp>
      <p:pic>
        <p:nvPicPr>
          <p:cNvPr id="57347" name="Picture 5" descr="Image:Three crosses.jpg">
            <a:hlinkClick r:id="rId3"/>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3059113" y="2349500"/>
            <a:ext cx="3086100" cy="4114800"/>
          </a:xfrm>
        </p:spPr>
      </p:pic>
      <p:sp>
        <p:nvSpPr>
          <p:cNvPr id="57348" name="Text Box 7"/>
          <p:cNvSpPr txBox="1">
            <a:spLocks noChangeArrowheads="1"/>
          </p:cNvSpPr>
          <p:nvPr/>
        </p:nvSpPr>
        <p:spPr bwMode="auto">
          <a:xfrm>
            <a:off x="6156325" y="2420938"/>
            <a:ext cx="314325"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de-CH" altLang="de-DE" sz="800" b="0">
                <a:solidFill>
                  <a:schemeClr val="bg1"/>
                </a:solidFill>
              </a:rPr>
              <a:t>FB</a:t>
            </a:r>
            <a:endParaRPr lang="de-DE" altLang="de-DE" sz="800" b="0">
              <a:solidFill>
                <a:schemeClr val="bg1"/>
              </a:solidFill>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de-DE" altLang="de-DE" sz="4000" b="1" smtClean="0">
                <a:solidFill>
                  <a:schemeClr val="bg1"/>
                </a:solidFill>
                <a:latin typeface="Arial" panose="020B0604020202020204" pitchFamily="34" charset="0"/>
              </a:rPr>
              <a:t>Jesus Christus starb </a:t>
            </a:r>
            <a:br>
              <a:rPr lang="de-DE" altLang="de-DE" sz="4000" b="1" smtClean="0">
                <a:solidFill>
                  <a:schemeClr val="bg1"/>
                </a:solidFill>
                <a:latin typeface="Arial" panose="020B0604020202020204" pitchFamily="34" charset="0"/>
              </a:rPr>
            </a:br>
            <a:r>
              <a:rPr lang="de-DE" altLang="de-DE" sz="4000" b="1" smtClean="0">
                <a:solidFill>
                  <a:schemeClr val="bg1"/>
                </a:solidFill>
                <a:latin typeface="Arial" panose="020B0604020202020204" pitchFamily="34" charset="0"/>
              </a:rPr>
              <a:t>für mich am Kreuz!</a:t>
            </a:r>
          </a:p>
        </p:txBody>
      </p:sp>
      <p:sp>
        <p:nvSpPr>
          <p:cNvPr id="58371" name="Rectangle 3"/>
          <p:cNvSpPr>
            <a:spLocks noGrp="1" noChangeArrowheads="1"/>
          </p:cNvSpPr>
          <p:nvPr>
            <p:ph type="body" sz="half" idx="1"/>
          </p:nvPr>
        </p:nvSpPr>
        <p:spPr>
          <a:xfrm>
            <a:off x="250825" y="1981200"/>
            <a:ext cx="4244975" cy="4114800"/>
          </a:xfrm>
        </p:spPr>
        <p:txBody>
          <a:bodyPr/>
          <a:lstStyle/>
          <a:p>
            <a:pPr>
              <a:buFontTx/>
              <a:buNone/>
            </a:pPr>
            <a:r>
              <a:rPr lang="de-DE" altLang="de-DE" sz="2800" smtClean="0">
                <a:solidFill>
                  <a:srgbClr val="FFFF00"/>
                </a:solidFill>
              </a:rPr>
              <a:t>   </a:t>
            </a:r>
            <a:r>
              <a:rPr lang="de-DE" altLang="de-DE" b="1" smtClean="0">
                <a:solidFill>
                  <a:srgbClr val="FFFF00"/>
                </a:solidFill>
                <a:latin typeface="Arial" panose="020B0604020202020204" pitchFamily="34" charset="0"/>
              </a:rPr>
              <a:t>„Wenn wir unsere Sünden bekennen, so ist er treu und gerecht, dass er uns die Sünden vergibt und uns reinigt von aller Ungerechtigkeit.“ </a:t>
            </a:r>
          </a:p>
          <a:p>
            <a:pPr>
              <a:buFontTx/>
              <a:buNone/>
            </a:pPr>
            <a:r>
              <a:rPr lang="de-DE" altLang="de-DE" b="1" smtClean="0">
                <a:solidFill>
                  <a:srgbClr val="FFFF00"/>
                </a:solidFill>
                <a:latin typeface="Arial" panose="020B0604020202020204" pitchFamily="34" charset="0"/>
              </a:rPr>
              <a:t>	(1Joh 1,9)</a:t>
            </a:r>
          </a:p>
        </p:txBody>
      </p:sp>
      <p:pic>
        <p:nvPicPr>
          <p:cNvPr id="58372" name="Picture 7" descr="Image:Three crosses.jpg">
            <a:hlinkClick r:id="rId3"/>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5010150" y="1981200"/>
            <a:ext cx="3086100" cy="4114800"/>
          </a:xfrm>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Rectangle 2"/>
          <p:cNvSpPr>
            <a:spLocks noChangeArrowheads="1"/>
          </p:cNvSpPr>
          <p:nvPr/>
        </p:nvSpPr>
        <p:spPr bwMode="auto">
          <a:xfrm>
            <a:off x="179388" y="762000"/>
            <a:ext cx="8963025" cy="1143000"/>
          </a:xfrm>
          <a:prstGeom prst="rect">
            <a:avLst/>
          </a:prstGeom>
          <a:noFill/>
          <a:ln w="9525">
            <a:noFill/>
            <a:miter lim="800000"/>
            <a:headEnd/>
            <a:tailEnd/>
          </a:ln>
          <a:effectLst/>
        </p:spPr>
        <p:txBody>
          <a:bodyPr anchor="ctr"/>
          <a:lstStyle/>
          <a:p>
            <a:pPr algn="ctr">
              <a:defRPr/>
            </a:pPr>
            <a:r>
              <a:rPr lang="de-DE" sz="3600">
                <a:solidFill>
                  <a:schemeClr val="bg1"/>
                </a:solidFill>
                <a:effectLst>
                  <a:outerShdw blurRad="38100" dist="38100" dir="2700000" algn="tl">
                    <a:srgbClr val="808080"/>
                  </a:outerShdw>
                </a:effectLst>
                <a:latin typeface="Arial" charset="0"/>
              </a:rPr>
              <a:t>Entrückung</a:t>
            </a:r>
            <a:endParaRPr lang="de-DE" sz="3600" b="0">
              <a:solidFill>
                <a:schemeClr val="tx2"/>
              </a:solidFill>
              <a:latin typeface="Arial" charset="0"/>
            </a:endParaRPr>
          </a:p>
        </p:txBody>
      </p:sp>
      <p:sp>
        <p:nvSpPr>
          <p:cNvPr id="59395" name="AutoShape 3"/>
          <p:cNvSpPr>
            <a:spLocks noChangeArrowheads="1"/>
          </p:cNvSpPr>
          <p:nvPr/>
        </p:nvSpPr>
        <p:spPr bwMode="auto">
          <a:xfrm>
            <a:off x="0" y="4987925"/>
            <a:ext cx="8839200" cy="990600"/>
          </a:xfrm>
          <a:prstGeom prst="leftRightArrow">
            <a:avLst>
              <a:gd name="adj1" fmla="val 60833"/>
              <a:gd name="adj2" fmla="val 57628"/>
            </a:avLst>
          </a:prstGeom>
          <a:gradFill rotWithShape="0">
            <a:gsLst>
              <a:gs pos="0">
                <a:srgbClr val="660066"/>
              </a:gs>
              <a:gs pos="100000">
                <a:srgbClr val="FFFF00"/>
              </a:gs>
            </a:gsLst>
            <a:lin ang="5400000" scaled="1"/>
          </a:gradFill>
          <a:ln w="9525">
            <a:solidFill>
              <a:schemeClr val="tx1"/>
            </a:solidFill>
            <a:miter lim="800000"/>
            <a:headEnd/>
            <a:tailEnd/>
          </a:ln>
        </p:spPr>
        <p:txBody>
          <a:bodyPr wrap="none" anchor="ct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endParaRPr lang="de-DE" altLang="de-DE"/>
          </a:p>
        </p:txBody>
      </p:sp>
      <p:sp>
        <p:nvSpPr>
          <p:cNvPr id="358404" name="Oval 4"/>
          <p:cNvSpPr>
            <a:spLocks noChangeArrowheads="1"/>
          </p:cNvSpPr>
          <p:nvPr/>
        </p:nvSpPr>
        <p:spPr bwMode="auto">
          <a:xfrm>
            <a:off x="4171950" y="3444875"/>
            <a:ext cx="3505200" cy="1676400"/>
          </a:xfrm>
          <a:prstGeom prst="ellipse">
            <a:avLst/>
          </a:prstGeom>
          <a:gradFill rotWithShape="0">
            <a:gsLst>
              <a:gs pos="0">
                <a:srgbClr val="FFFF00"/>
              </a:gs>
              <a:gs pos="100000">
                <a:srgbClr val="FF3300"/>
              </a:gs>
            </a:gsLst>
            <a:lin ang="0" scaled="1"/>
          </a:gradFill>
          <a:ln w="9525">
            <a:solidFill>
              <a:schemeClr val="tx1"/>
            </a:solidFill>
            <a:round/>
            <a:headEnd/>
            <a:tailEnd/>
          </a:ln>
        </p:spPr>
        <p:txBody>
          <a:bodyPr wrap="none" anchor="ct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algn="ctr"/>
            <a:r>
              <a:rPr lang="fr-FR" altLang="de-DE">
                <a:solidFill>
                  <a:srgbClr val="00FF00"/>
                </a:solidFill>
              </a:rPr>
              <a:t>Die grosse Drangsal</a:t>
            </a:r>
          </a:p>
        </p:txBody>
      </p:sp>
      <p:sp>
        <p:nvSpPr>
          <p:cNvPr id="358405" name="Rectangle 5"/>
          <p:cNvSpPr>
            <a:spLocks noChangeArrowheads="1"/>
          </p:cNvSpPr>
          <p:nvPr/>
        </p:nvSpPr>
        <p:spPr bwMode="auto">
          <a:xfrm>
            <a:off x="4140200" y="3068638"/>
            <a:ext cx="71438" cy="2519362"/>
          </a:xfrm>
          <a:prstGeom prst="rect">
            <a:avLst/>
          </a:prstGeom>
          <a:solidFill>
            <a:srgbClr val="FF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endParaRPr lang="de-DE" altLang="de-DE"/>
          </a:p>
        </p:txBody>
      </p:sp>
      <p:sp>
        <p:nvSpPr>
          <p:cNvPr id="358406" name="AutoShape 6"/>
          <p:cNvSpPr>
            <a:spLocks noChangeArrowheads="1"/>
          </p:cNvSpPr>
          <p:nvPr/>
        </p:nvSpPr>
        <p:spPr bwMode="auto">
          <a:xfrm>
            <a:off x="2419350" y="2133600"/>
            <a:ext cx="533400" cy="2971800"/>
          </a:xfrm>
          <a:prstGeom prst="upArrow">
            <a:avLst>
              <a:gd name="adj1" fmla="val 50000"/>
              <a:gd name="adj2" fmla="val 139286"/>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endParaRPr lang="de-DE" altLang="de-DE"/>
          </a:p>
        </p:txBody>
      </p:sp>
      <p:sp>
        <p:nvSpPr>
          <p:cNvPr id="358407" name="Text Box 7"/>
          <p:cNvSpPr txBox="1">
            <a:spLocks noChangeArrowheads="1"/>
          </p:cNvSpPr>
          <p:nvPr/>
        </p:nvSpPr>
        <p:spPr bwMode="auto">
          <a:xfrm rot="-5400000">
            <a:off x="1355726" y="3663950"/>
            <a:ext cx="2628900" cy="130175"/>
          </a:xfrm>
          <a:prstGeom prst="rect">
            <a:avLst/>
          </a:prstGeom>
          <a:noFill/>
          <a:ln w="9525">
            <a:noFill/>
            <a:miter lim="800000"/>
            <a:headEnd/>
            <a:tailEnd/>
          </a:ln>
          <a:effectLst/>
        </p:spPr>
        <p:txBody>
          <a:bodyPr vert="eaVert">
            <a:spAutoFit/>
          </a:bodyPr>
          <a:lstStyle/>
          <a:p>
            <a:pPr algn="ctr">
              <a:spcBef>
                <a:spcPct val="50000"/>
              </a:spcBef>
              <a:defRPr/>
            </a:pPr>
            <a:r>
              <a:rPr lang="de-DE" sz="1600">
                <a:solidFill>
                  <a:schemeClr val="bg2"/>
                </a:solidFill>
                <a:effectLst>
                  <a:outerShdw blurRad="38100" dist="38100" dir="2700000" algn="tl">
                    <a:srgbClr val="FFFFFF"/>
                  </a:outerShdw>
                </a:effectLst>
                <a:latin typeface="Arial" charset="0"/>
              </a:rPr>
              <a:t>Entrückung</a:t>
            </a:r>
            <a:endParaRPr lang="de-DE" sz="1600">
              <a:solidFill>
                <a:srgbClr val="000066"/>
              </a:solidFill>
              <a:latin typeface="Arial" charset="0"/>
            </a:endParaRPr>
          </a:p>
        </p:txBody>
      </p:sp>
      <p:sp>
        <p:nvSpPr>
          <p:cNvPr id="358408" name="Rectangle 8"/>
          <p:cNvSpPr>
            <a:spLocks noChangeArrowheads="1"/>
          </p:cNvSpPr>
          <p:nvPr/>
        </p:nvSpPr>
        <p:spPr bwMode="auto">
          <a:xfrm>
            <a:off x="2828925" y="3559175"/>
            <a:ext cx="152400" cy="1331913"/>
          </a:xfrm>
          <a:prstGeom prst="rect">
            <a:avLst/>
          </a:prstGeom>
          <a:gradFill rotWithShape="0">
            <a:gsLst>
              <a:gs pos="0">
                <a:srgbClr val="FFFF00"/>
              </a:gs>
              <a:gs pos="100000">
                <a:srgbClr val="FF3300"/>
              </a:gs>
            </a:gsLst>
            <a:lin ang="0" scaled="1"/>
          </a:gradFill>
          <a:ln w="9525">
            <a:solidFill>
              <a:schemeClr val="tx1"/>
            </a:solidFill>
            <a:miter lim="800000"/>
            <a:headEnd/>
            <a:tailEnd/>
          </a:ln>
        </p:spPr>
        <p:txBody>
          <a:bodyPr wrap="none" anchor="ct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endParaRPr lang="de-DE" altLang="de-DE"/>
          </a:p>
        </p:txBody>
      </p:sp>
      <p:sp>
        <p:nvSpPr>
          <p:cNvPr id="358409" name="AutoShape 9"/>
          <p:cNvSpPr>
            <a:spLocks noChangeArrowheads="1"/>
          </p:cNvSpPr>
          <p:nvPr/>
        </p:nvSpPr>
        <p:spPr bwMode="auto">
          <a:xfrm>
            <a:off x="3638550" y="3311525"/>
            <a:ext cx="457200" cy="1828800"/>
          </a:xfrm>
          <a:prstGeom prst="rightArrow">
            <a:avLst>
              <a:gd name="adj1" fmla="val 72731"/>
              <a:gd name="adj2" fmla="val 55000"/>
            </a:avLst>
          </a:prstGeom>
          <a:gradFill rotWithShape="0">
            <a:gsLst>
              <a:gs pos="0">
                <a:srgbClr val="FFFF00"/>
              </a:gs>
              <a:gs pos="100000">
                <a:srgbClr val="FF3300"/>
              </a:gs>
            </a:gsLst>
            <a:lin ang="0" scaled="1"/>
          </a:gradFill>
          <a:ln w="9525">
            <a:solidFill>
              <a:schemeClr val="tx1"/>
            </a:solidFill>
            <a:miter lim="800000"/>
            <a:headEnd/>
            <a:tailEnd/>
          </a:ln>
        </p:spPr>
        <p:txBody>
          <a:bodyPr wrap="none" anchor="ct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endParaRPr lang="de-DE" altLang="de-DE"/>
          </a:p>
        </p:txBody>
      </p:sp>
      <p:sp>
        <p:nvSpPr>
          <p:cNvPr id="358410" name="Rectangle 10"/>
          <p:cNvSpPr>
            <a:spLocks noChangeArrowheads="1"/>
          </p:cNvSpPr>
          <p:nvPr/>
        </p:nvSpPr>
        <p:spPr bwMode="auto">
          <a:xfrm>
            <a:off x="2990850" y="3559175"/>
            <a:ext cx="152400" cy="1331913"/>
          </a:xfrm>
          <a:prstGeom prst="rect">
            <a:avLst/>
          </a:prstGeom>
          <a:gradFill rotWithShape="0">
            <a:gsLst>
              <a:gs pos="0">
                <a:srgbClr val="FFFF00"/>
              </a:gs>
              <a:gs pos="100000">
                <a:srgbClr val="FF3300"/>
              </a:gs>
            </a:gsLst>
            <a:lin ang="0" scaled="1"/>
          </a:gradFill>
          <a:ln w="9525">
            <a:solidFill>
              <a:schemeClr val="tx1"/>
            </a:solidFill>
            <a:miter lim="800000"/>
            <a:headEnd/>
            <a:tailEnd/>
          </a:ln>
        </p:spPr>
        <p:txBody>
          <a:bodyPr wrap="none" anchor="ct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endParaRPr lang="de-DE" altLang="de-DE"/>
          </a:p>
        </p:txBody>
      </p:sp>
      <p:sp>
        <p:nvSpPr>
          <p:cNvPr id="358411" name="Rectangle 11"/>
          <p:cNvSpPr>
            <a:spLocks noChangeArrowheads="1"/>
          </p:cNvSpPr>
          <p:nvPr/>
        </p:nvSpPr>
        <p:spPr bwMode="auto">
          <a:xfrm>
            <a:off x="3314700" y="3560763"/>
            <a:ext cx="152400" cy="1331912"/>
          </a:xfrm>
          <a:prstGeom prst="rect">
            <a:avLst/>
          </a:prstGeom>
          <a:gradFill rotWithShape="0">
            <a:gsLst>
              <a:gs pos="0">
                <a:srgbClr val="FFFF00"/>
              </a:gs>
              <a:gs pos="100000">
                <a:srgbClr val="FF3300"/>
              </a:gs>
            </a:gsLst>
            <a:lin ang="0" scaled="1"/>
          </a:gradFill>
          <a:ln w="9525">
            <a:solidFill>
              <a:schemeClr val="tx1"/>
            </a:solidFill>
            <a:miter lim="800000"/>
            <a:headEnd/>
            <a:tailEnd/>
          </a:ln>
        </p:spPr>
        <p:txBody>
          <a:bodyPr wrap="none" anchor="ct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endParaRPr lang="de-DE" altLang="de-DE"/>
          </a:p>
        </p:txBody>
      </p:sp>
      <p:sp>
        <p:nvSpPr>
          <p:cNvPr id="358412" name="Rectangle 12"/>
          <p:cNvSpPr>
            <a:spLocks noChangeArrowheads="1"/>
          </p:cNvSpPr>
          <p:nvPr/>
        </p:nvSpPr>
        <p:spPr bwMode="auto">
          <a:xfrm>
            <a:off x="3152775" y="3560763"/>
            <a:ext cx="152400" cy="1331912"/>
          </a:xfrm>
          <a:prstGeom prst="rect">
            <a:avLst/>
          </a:prstGeom>
          <a:gradFill rotWithShape="0">
            <a:gsLst>
              <a:gs pos="0">
                <a:srgbClr val="FFFF00"/>
              </a:gs>
              <a:gs pos="100000">
                <a:srgbClr val="FF3300"/>
              </a:gs>
            </a:gsLst>
            <a:lin ang="0" scaled="1"/>
          </a:gradFill>
          <a:ln w="9525">
            <a:solidFill>
              <a:schemeClr val="tx1"/>
            </a:solidFill>
            <a:miter lim="800000"/>
            <a:headEnd/>
            <a:tailEnd/>
          </a:ln>
        </p:spPr>
        <p:txBody>
          <a:bodyPr wrap="none" anchor="ct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endParaRPr lang="de-DE" altLang="de-DE"/>
          </a:p>
        </p:txBody>
      </p:sp>
      <p:sp>
        <p:nvSpPr>
          <p:cNvPr id="358413" name="Rectangle 13"/>
          <p:cNvSpPr>
            <a:spLocks noChangeArrowheads="1"/>
          </p:cNvSpPr>
          <p:nvPr/>
        </p:nvSpPr>
        <p:spPr bwMode="auto">
          <a:xfrm>
            <a:off x="3476625" y="3559175"/>
            <a:ext cx="152400" cy="1331913"/>
          </a:xfrm>
          <a:prstGeom prst="rect">
            <a:avLst/>
          </a:prstGeom>
          <a:gradFill rotWithShape="0">
            <a:gsLst>
              <a:gs pos="0">
                <a:srgbClr val="FFFF00"/>
              </a:gs>
              <a:gs pos="100000">
                <a:srgbClr val="FF3300"/>
              </a:gs>
            </a:gsLst>
            <a:lin ang="0" scaled="1"/>
          </a:gradFill>
          <a:ln w="9525">
            <a:solidFill>
              <a:schemeClr val="tx1"/>
            </a:solidFill>
            <a:miter lim="800000"/>
            <a:headEnd/>
            <a:tailEnd/>
          </a:ln>
        </p:spPr>
        <p:txBody>
          <a:bodyPr wrap="none" anchor="ct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endParaRPr lang="de-DE" altLang="de-DE"/>
          </a:p>
        </p:txBody>
      </p:sp>
      <p:grpSp>
        <p:nvGrpSpPr>
          <p:cNvPr id="59406" name="Group 14"/>
          <p:cNvGrpSpPr>
            <a:grpSpLocks/>
          </p:cNvGrpSpPr>
          <p:nvPr/>
        </p:nvGrpSpPr>
        <p:grpSpPr bwMode="auto">
          <a:xfrm>
            <a:off x="6515100" y="1695450"/>
            <a:ext cx="2209800" cy="3887788"/>
            <a:chOff x="3768" y="1094"/>
            <a:chExt cx="1392" cy="2449"/>
          </a:xfrm>
        </p:grpSpPr>
        <p:sp>
          <p:nvSpPr>
            <p:cNvPr id="59408" name="AutoShape 15"/>
            <p:cNvSpPr>
              <a:spLocks noChangeArrowheads="1"/>
            </p:cNvSpPr>
            <p:nvPr/>
          </p:nvSpPr>
          <p:spPr bwMode="auto">
            <a:xfrm>
              <a:off x="4236" y="2820"/>
              <a:ext cx="480" cy="432"/>
            </a:xfrm>
            <a:prstGeom prst="triangle">
              <a:avLst>
                <a:gd name="adj" fmla="val 50000"/>
              </a:avLst>
            </a:prstGeom>
            <a:solidFill>
              <a:srgbClr val="FF3300"/>
            </a:solidFill>
            <a:ln w="9525">
              <a:solidFill>
                <a:schemeClr val="tx1"/>
              </a:solidFill>
              <a:miter lim="800000"/>
              <a:headEnd/>
              <a:tailEnd/>
            </a:ln>
          </p:spPr>
          <p:txBody>
            <a:bodyPr wrap="none" anchor="ct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endParaRPr lang="de-DE" altLang="de-DE"/>
            </a:p>
          </p:txBody>
        </p:sp>
        <p:sp>
          <p:nvSpPr>
            <p:cNvPr id="59409" name="AutoShape 16"/>
            <p:cNvSpPr>
              <a:spLocks noChangeArrowheads="1"/>
            </p:cNvSpPr>
            <p:nvPr/>
          </p:nvSpPr>
          <p:spPr bwMode="auto">
            <a:xfrm flipV="1">
              <a:off x="4308" y="1392"/>
              <a:ext cx="336" cy="1212"/>
            </a:xfrm>
            <a:prstGeom prst="upArrow">
              <a:avLst>
                <a:gd name="adj1" fmla="val 50000"/>
                <a:gd name="adj2" fmla="val 90179"/>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endParaRPr lang="de-DE" altLang="de-DE"/>
            </a:p>
          </p:txBody>
        </p:sp>
        <p:sp>
          <p:nvSpPr>
            <p:cNvPr id="59410" name="Rectangle 17"/>
            <p:cNvSpPr>
              <a:spLocks noChangeArrowheads="1"/>
            </p:cNvSpPr>
            <p:nvPr/>
          </p:nvSpPr>
          <p:spPr bwMode="auto">
            <a:xfrm>
              <a:off x="4452" y="1956"/>
              <a:ext cx="45" cy="15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endParaRPr lang="de-DE" altLang="de-DE"/>
            </a:p>
          </p:txBody>
        </p:sp>
        <p:sp>
          <p:nvSpPr>
            <p:cNvPr id="59411" name="Text Box 18"/>
            <p:cNvSpPr txBox="1">
              <a:spLocks noChangeArrowheads="1"/>
            </p:cNvSpPr>
            <p:nvPr/>
          </p:nvSpPr>
          <p:spPr bwMode="auto">
            <a:xfrm>
              <a:off x="3768" y="1094"/>
              <a:ext cx="139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algn="ctr">
                <a:spcBef>
                  <a:spcPct val="50000"/>
                </a:spcBef>
              </a:pPr>
              <a:r>
                <a:rPr lang="de-DE" altLang="de-DE" sz="1800">
                  <a:solidFill>
                    <a:schemeClr val="bg1"/>
                  </a:solidFill>
                </a:rPr>
                <a:t>Ankunft Jesu</a:t>
              </a:r>
              <a:endParaRPr lang="de-DE" altLang="de-DE" sz="2000">
                <a:solidFill>
                  <a:schemeClr val="bg1"/>
                </a:solidFill>
                <a:latin typeface="Times New Roman" panose="02020603050405020304" pitchFamily="18" charset="0"/>
              </a:endParaRPr>
            </a:p>
          </p:txBody>
        </p:sp>
      </p:grpSp>
      <p:sp>
        <p:nvSpPr>
          <p:cNvPr id="59407" name="Text Box 19"/>
          <p:cNvSpPr txBox="1">
            <a:spLocks noChangeArrowheads="1"/>
          </p:cNvSpPr>
          <p:nvPr/>
        </p:nvSpPr>
        <p:spPr bwMode="auto">
          <a:xfrm>
            <a:off x="490538" y="1720850"/>
            <a:ext cx="18494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algn="ctr"/>
            <a:r>
              <a:rPr lang="fr-FR" altLang="de-DE">
                <a:solidFill>
                  <a:srgbClr val="00FF00"/>
                </a:solidFill>
              </a:rPr>
              <a:t>Endzeit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58404"/>
                                        </p:tgtEl>
                                        <p:attrNameLst>
                                          <p:attrName>style.visibility</p:attrName>
                                        </p:attrNameLst>
                                      </p:cBhvr>
                                      <p:to>
                                        <p:strVal val="visible"/>
                                      </p:to>
                                    </p:set>
                                    <p:anim calcmode="lin" valueType="num">
                                      <p:cBhvr additive="base">
                                        <p:cTn id="7" dur="500" fill="hold"/>
                                        <p:tgtEl>
                                          <p:spTgt spid="358404"/>
                                        </p:tgtEl>
                                        <p:attrNameLst>
                                          <p:attrName>ppt_x</p:attrName>
                                        </p:attrNameLst>
                                      </p:cBhvr>
                                      <p:tavLst>
                                        <p:tav tm="0">
                                          <p:val>
                                            <p:strVal val="#ppt_x"/>
                                          </p:val>
                                        </p:tav>
                                        <p:tav tm="100000">
                                          <p:val>
                                            <p:strVal val="#ppt_x"/>
                                          </p:val>
                                        </p:tav>
                                      </p:tavLst>
                                    </p:anim>
                                    <p:anim calcmode="lin" valueType="num">
                                      <p:cBhvr additive="base">
                                        <p:cTn id="8" dur="500" fill="hold"/>
                                        <p:tgtEl>
                                          <p:spTgt spid="35840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58405"/>
                                        </p:tgtEl>
                                        <p:attrNameLst>
                                          <p:attrName>style.visibility</p:attrName>
                                        </p:attrNameLst>
                                      </p:cBhvr>
                                      <p:to>
                                        <p:strVal val="visible"/>
                                      </p:to>
                                    </p:set>
                                    <p:anim calcmode="lin" valueType="num">
                                      <p:cBhvr additive="base">
                                        <p:cTn id="13" dur="500" fill="hold"/>
                                        <p:tgtEl>
                                          <p:spTgt spid="358405"/>
                                        </p:tgtEl>
                                        <p:attrNameLst>
                                          <p:attrName>ppt_x</p:attrName>
                                        </p:attrNameLst>
                                      </p:cBhvr>
                                      <p:tavLst>
                                        <p:tav tm="0">
                                          <p:val>
                                            <p:strVal val="#ppt_x"/>
                                          </p:val>
                                        </p:tav>
                                        <p:tav tm="100000">
                                          <p:val>
                                            <p:strVal val="#ppt_x"/>
                                          </p:val>
                                        </p:tav>
                                      </p:tavLst>
                                    </p:anim>
                                    <p:anim calcmode="lin" valueType="num">
                                      <p:cBhvr additive="base">
                                        <p:cTn id="14" dur="500" fill="hold"/>
                                        <p:tgtEl>
                                          <p:spTgt spid="358405"/>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58409"/>
                                        </p:tgtEl>
                                        <p:attrNameLst>
                                          <p:attrName>style.visibility</p:attrName>
                                        </p:attrNameLst>
                                      </p:cBhvr>
                                      <p:to>
                                        <p:strVal val="visible"/>
                                      </p:to>
                                    </p:set>
                                    <p:anim calcmode="lin" valueType="num">
                                      <p:cBhvr additive="base">
                                        <p:cTn id="19" dur="500" fill="hold"/>
                                        <p:tgtEl>
                                          <p:spTgt spid="358409"/>
                                        </p:tgtEl>
                                        <p:attrNameLst>
                                          <p:attrName>ppt_x</p:attrName>
                                        </p:attrNameLst>
                                      </p:cBhvr>
                                      <p:tavLst>
                                        <p:tav tm="0">
                                          <p:val>
                                            <p:strVal val="#ppt_x"/>
                                          </p:val>
                                        </p:tav>
                                        <p:tav tm="100000">
                                          <p:val>
                                            <p:strVal val="#ppt_x"/>
                                          </p:val>
                                        </p:tav>
                                      </p:tavLst>
                                    </p:anim>
                                    <p:anim calcmode="lin" valueType="num">
                                      <p:cBhvr additive="base">
                                        <p:cTn id="20" dur="500" fill="hold"/>
                                        <p:tgtEl>
                                          <p:spTgt spid="358409"/>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58413"/>
                                        </p:tgtEl>
                                        <p:attrNameLst>
                                          <p:attrName>style.visibility</p:attrName>
                                        </p:attrNameLst>
                                      </p:cBhvr>
                                      <p:to>
                                        <p:strVal val="visible"/>
                                      </p:to>
                                    </p:set>
                                    <p:anim calcmode="lin" valueType="num">
                                      <p:cBhvr additive="base">
                                        <p:cTn id="25" dur="500" fill="hold"/>
                                        <p:tgtEl>
                                          <p:spTgt spid="358413"/>
                                        </p:tgtEl>
                                        <p:attrNameLst>
                                          <p:attrName>ppt_x</p:attrName>
                                        </p:attrNameLst>
                                      </p:cBhvr>
                                      <p:tavLst>
                                        <p:tav tm="0">
                                          <p:val>
                                            <p:strVal val="#ppt_x"/>
                                          </p:val>
                                        </p:tav>
                                        <p:tav tm="100000">
                                          <p:val>
                                            <p:strVal val="#ppt_x"/>
                                          </p:val>
                                        </p:tav>
                                      </p:tavLst>
                                    </p:anim>
                                    <p:anim calcmode="lin" valueType="num">
                                      <p:cBhvr additive="base">
                                        <p:cTn id="26" dur="500" fill="hold"/>
                                        <p:tgtEl>
                                          <p:spTgt spid="358413"/>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58411"/>
                                        </p:tgtEl>
                                        <p:attrNameLst>
                                          <p:attrName>style.visibility</p:attrName>
                                        </p:attrNameLst>
                                      </p:cBhvr>
                                      <p:to>
                                        <p:strVal val="visible"/>
                                      </p:to>
                                    </p:set>
                                    <p:anim calcmode="lin" valueType="num">
                                      <p:cBhvr additive="base">
                                        <p:cTn id="31" dur="500" fill="hold"/>
                                        <p:tgtEl>
                                          <p:spTgt spid="358411"/>
                                        </p:tgtEl>
                                        <p:attrNameLst>
                                          <p:attrName>ppt_x</p:attrName>
                                        </p:attrNameLst>
                                      </p:cBhvr>
                                      <p:tavLst>
                                        <p:tav tm="0">
                                          <p:val>
                                            <p:strVal val="#ppt_x"/>
                                          </p:val>
                                        </p:tav>
                                        <p:tav tm="100000">
                                          <p:val>
                                            <p:strVal val="#ppt_x"/>
                                          </p:val>
                                        </p:tav>
                                      </p:tavLst>
                                    </p:anim>
                                    <p:anim calcmode="lin" valueType="num">
                                      <p:cBhvr additive="base">
                                        <p:cTn id="32" dur="500" fill="hold"/>
                                        <p:tgtEl>
                                          <p:spTgt spid="358411"/>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58412"/>
                                        </p:tgtEl>
                                        <p:attrNameLst>
                                          <p:attrName>style.visibility</p:attrName>
                                        </p:attrNameLst>
                                      </p:cBhvr>
                                      <p:to>
                                        <p:strVal val="visible"/>
                                      </p:to>
                                    </p:set>
                                    <p:anim calcmode="lin" valueType="num">
                                      <p:cBhvr additive="base">
                                        <p:cTn id="37" dur="500" fill="hold"/>
                                        <p:tgtEl>
                                          <p:spTgt spid="358412"/>
                                        </p:tgtEl>
                                        <p:attrNameLst>
                                          <p:attrName>ppt_x</p:attrName>
                                        </p:attrNameLst>
                                      </p:cBhvr>
                                      <p:tavLst>
                                        <p:tav tm="0">
                                          <p:val>
                                            <p:strVal val="#ppt_x"/>
                                          </p:val>
                                        </p:tav>
                                        <p:tav tm="100000">
                                          <p:val>
                                            <p:strVal val="#ppt_x"/>
                                          </p:val>
                                        </p:tav>
                                      </p:tavLst>
                                    </p:anim>
                                    <p:anim calcmode="lin" valueType="num">
                                      <p:cBhvr additive="base">
                                        <p:cTn id="38" dur="500" fill="hold"/>
                                        <p:tgtEl>
                                          <p:spTgt spid="358412"/>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58410"/>
                                        </p:tgtEl>
                                        <p:attrNameLst>
                                          <p:attrName>style.visibility</p:attrName>
                                        </p:attrNameLst>
                                      </p:cBhvr>
                                      <p:to>
                                        <p:strVal val="visible"/>
                                      </p:to>
                                    </p:set>
                                    <p:anim calcmode="lin" valueType="num">
                                      <p:cBhvr additive="base">
                                        <p:cTn id="43" dur="500" fill="hold"/>
                                        <p:tgtEl>
                                          <p:spTgt spid="358410"/>
                                        </p:tgtEl>
                                        <p:attrNameLst>
                                          <p:attrName>ppt_x</p:attrName>
                                        </p:attrNameLst>
                                      </p:cBhvr>
                                      <p:tavLst>
                                        <p:tav tm="0">
                                          <p:val>
                                            <p:strVal val="#ppt_x"/>
                                          </p:val>
                                        </p:tav>
                                        <p:tav tm="100000">
                                          <p:val>
                                            <p:strVal val="#ppt_x"/>
                                          </p:val>
                                        </p:tav>
                                      </p:tavLst>
                                    </p:anim>
                                    <p:anim calcmode="lin" valueType="num">
                                      <p:cBhvr additive="base">
                                        <p:cTn id="44" dur="500" fill="hold"/>
                                        <p:tgtEl>
                                          <p:spTgt spid="358410"/>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3" presetClass="entr" presetSubtype="10" fill="hold" grpId="0" nodeType="clickEffect">
                                  <p:stCondLst>
                                    <p:cond delay="0"/>
                                  </p:stCondLst>
                                  <p:childTnLst>
                                    <p:set>
                                      <p:cBhvr>
                                        <p:cTn id="48" dur="1" fill="hold">
                                          <p:stCondLst>
                                            <p:cond delay="0"/>
                                          </p:stCondLst>
                                        </p:cTn>
                                        <p:tgtEl>
                                          <p:spTgt spid="358408"/>
                                        </p:tgtEl>
                                        <p:attrNameLst>
                                          <p:attrName>style.visibility</p:attrName>
                                        </p:attrNameLst>
                                      </p:cBhvr>
                                      <p:to>
                                        <p:strVal val="visible"/>
                                      </p:to>
                                    </p:set>
                                    <p:animEffect transition="in" filter="blinds(horizontal)">
                                      <p:cBhvr>
                                        <p:cTn id="49" dur="500"/>
                                        <p:tgtEl>
                                          <p:spTgt spid="358408"/>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358406"/>
                                        </p:tgtEl>
                                        <p:attrNameLst>
                                          <p:attrName>style.visibility</p:attrName>
                                        </p:attrNameLst>
                                      </p:cBhvr>
                                      <p:to>
                                        <p:strVal val="visible"/>
                                      </p:to>
                                    </p:set>
                                    <p:anim calcmode="lin" valueType="num">
                                      <p:cBhvr additive="base">
                                        <p:cTn id="54" dur="500" fill="hold"/>
                                        <p:tgtEl>
                                          <p:spTgt spid="358406"/>
                                        </p:tgtEl>
                                        <p:attrNameLst>
                                          <p:attrName>ppt_x</p:attrName>
                                        </p:attrNameLst>
                                      </p:cBhvr>
                                      <p:tavLst>
                                        <p:tav tm="0">
                                          <p:val>
                                            <p:strVal val="#ppt_x"/>
                                          </p:val>
                                        </p:tav>
                                        <p:tav tm="100000">
                                          <p:val>
                                            <p:strVal val="#ppt_x"/>
                                          </p:val>
                                        </p:tav>
                                      </p:tavLst>
                                    </p:anim>
                                    <p:anim calcmode="lin" valueType="num">
                                      <p:cBhvr additive="base">
                                        <p:cTn id="55" dur="500" fill="hold"/>
                                        <p:tgtEl>
                                          <p:spTgt spid="358406"/>
                                        </p:tgtEl>
                                        <p:attrNameLst>
                                          <p:attrName>ppt_y</p:attrName>
                                        </p:attrNameLst>
                                      </p:cBhvr>
                                      <p:tavLst>
                                        <p:tav tm="0">
                                          <p:val>
                                            <p:strVal val="1+#ppt_h/2"/>
                                          </p:val>
                                        </p:tav>
                                        <p:tav tm="100000">
                                          <p:val>
                                            <p:strVal val="#ppt_y"/>
                                          </p:val>
                                        </p:tav>
                                      </p:tavLst>
                                    </p:anim>
                                  </p:childTnLst>
                                </p:cTn>
                              </p:par>
                            </p:childTnLst>
                          </p:cTn>
                        </p:par>
                      </p:childTnLst>
                    </p:cTn>
                  </p:par>
                  <p:par>
                    <p:cTn id="56" fill="hold" nodeType="clickPar">
                      <p:stCondLst>
                        <p:cond delay="indefinite"/>
                      </p:stCondLst>
                      <p:childTnLst>
                        <p:par>
                          <p:cTn id="57" fill="hold" nodeType="withGroup">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358407"/>
                                        </p:tgtEl>
                                        <p:attrNameLst>
                                          <p:attrName>style.visibility</p:attrName>
                                        </p:attrNameLst>
                                      </p:cBhvr>
                                      <p:to>
                                        <p:strVal val="visible"/>
                                      </p:to>
                                    </p:set>
                                    <p:anim calcmode="lin" valueType="num">
                                      <p:cBhvr additive="base">
                                        <p:cTn id="60" dur="500" fill="hold"/>
                                        <p:tgtEl>
                                          <p:spTgt spid="358407"/>
                                        </p:tgtEl>
                                        <p:attrNameLst>
                                          <p:attrName>ppt_x</p:attrName>
                                        </p:attrNameLst>
                                      </p:cBhvr>
                                      <p:tavLst>
                                        <p:tav tm="0">
                                          <p:val>
                                            <p:strVal val="#ppt_x"/>
                                          </p:val>
                                        </p:tav>
                                        <p:tav tm="100000">
                                          <p:val>
                                            <p:strVal val="#ppt_x"/>
                                          </p:val>
                                        </p:tav>
                                      </p:tavLst>
                                    </p:anim>
                                    <p:anim calcmode="lin" valueType="num">
                                      <p:cBhvr additive="base">
                                        <p:cTn id="61" dur="500" fill="hold"/>
                                        <p:tgtEl>
                                          <p:spTgt spid="35840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04" grpId="0" animBg="1"/>
      <p:bldP spid="358405" grpId="0" animBg="1"/>
      <p:bldP spid="358406" grpId="0" animBg="1"/>
      <p:bldP spid="358407" grpId="0"/>
      <p:bldP spid="358408" grpId="0" animBg="1"/>
      <p:bldP spid="358409" grpId="0" animBg="1"/>
      <p:bldP spid="358410" grpId="0" animBg="1"/>
      <p:bldP spid="358411" grpId="0" animBg="1"/>
      <p:bldP spid="358412" grpId="0" animBg="1"/>
      <p:bldP spid="358413"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body" idx="1"/>
          </p:nvPr>
        </p:nvSpPr>
        <p:spPr>
          <a:xfrm>
            <a:off x="250825" y="1989138"/>
            <a:ext cx="8686800" cy="4525962"/>
          </a:xfrm>
        </p:spPr>
        <p:txBody>
          <a:bodyPr/>
          <a:lstStyle/>
          <a:p>
            <a:r>
              <a:rPr lang="de-CH" altLang="de-DE" smtClean="0">
                <a:solidFill>
                  <a:srgbClr val="99FF33"/>
                </a:solidFill>
                <a:latin typeface="Arial" panose="020B0604020202020204" pitchFamily="34" charset="0"/>
              </a:rPr>
              <a:t>GNU = GNU 1.2 or later</a:t>
            </a:r>
            <a:r>
              <a:rPr lang="de-DE" altLang="de-DE" smtClean="0">
                <a:solidFill>
                  <a:srgbClr val="99FF33"/>
                </a:solidFill>
                <a:latin typeface="Arial" panose="020B0604020202020204" pitchFamily="34" charset="0"/>
              </a:rPr>
              <a:t> </a:t>
            </a:r>
          </a:p>
          <a:p>
            <a:endParaRPr lang="de-DE" altLang="de-DE" smtClean="0">
              <a:solidFill>
                <a:srgbClr val="99FF33"/>
              </a:solidFill>
              <a:latin typeface="Arial" panose="020B0604020202020204" pitchFamily="34" charset="0"/>
            </a:endParaRPr>
          </a:p>
          <a:p>
            <a:r>
              <a:rPr lang="de-DE" altLang="de-DE" smtClean="0">
                <a:solidFill>
                  <a:srgbClr val="FFFFFF"/>
                </a:solidFill>
                <a:latin typeface="Arial" panose="020B0604020202020204" pitchFamily="34" charset="0"/>
              </a:rPr>
              <a:t>Genaue Information zur Lizenz GNU FDL:</a:t>
            </a:r>
          </a:p>
          <a:p>
            <a:r>
              <a:rPr lang="de-DE" altLang="de-DE" smtClean="0">
                <a:latin typeface="Arial" panose="020B0604020202020204" pitchFamily="34" charset="0"/>
                <a:hlinkClick r:id="rId2"/>
              </a:rPr>
              <a:t>http://en.wikipedia.org/wiki/Wikipedia:Text of_the_GNU_Free_Documentation_License</a:t>
            </a:r>
            <a:endParaRPr lang="de-DE" altLang="de-DE" smtClean="0">
              <a:latin typeface="Arial" panose="020B0604020202020204" pitchFamily="34" charset="0"/>
            </a:endParaRPr>
          </a:p>
        </p:txBody>
      </p:sp>
      <p:sp>
        <p:nvSpPr>
          <p:cNvPr id="60419" name="Text Box 3"/>
          <p:cNvSpPr txBox="1">
            <a:spLocks noChangeArrowheads="1"/>
          </p:cNvSpPr>
          <p:nvPr/>
        </p:nvSpPr>
        <p:spPr bwMode="auto">
          <a:xfrm>
            <a:off x="1095375" y="268288"/>
            <a:ext cx="7410450"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de-CH" altLang="de-DE" sz="4800">
                <a:solidFill>
                  <a:srgbClr val="FFFF00"/>
                </a:solidFill>
              </a:rPr>
              <a:t>Quellen und Bildlizenzen</a:t>
            </a:r>
            <a:endParaRPr lang="de-DE" altLang="de-DE" sz="4800">
              <a:solidFill>
                <a:srgbClr val="FFFF00"/>
              </a:solidFill>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611188" y="2781300"/>
            <a:ext cx="7772400" cy="1143000"/>
          </a:xfrm>
        </p:spPr>
        <p:txBody>
          <a:bodyPr/>
          <a:lstStyle/>
          <a:p>
            <a:pPr algn="l"/>
            <a:r>
              <a:rPr lang="de-CH" altLang="de-DE" sz="4000" smtClean="0">
                <a:solidFill>
                  <a:srgbClr val="FFFFFF"/>
                </a:solidFill>
                <a:latin typeface="Arial" panose="020B0604020202020204" pitchFamily="34" charset="0"/>
              </a:rPr>
              <a:t>FB = Freies Bild (public domain)</a:t>
            </a:r>
            <a:br>
              <a:rPr lang="de-CH" altLang="de-DE" sz="4000" smtClean="0">
                <a:solidFill>
                  <a:srgbClr val="FFFFFF"/>
                </a:solidFill>
                <a:latin typeface="Arial" panose="020B0604020202020204" pitchFamily="34" charset="0"/>
              </a:rPr>
            </a:br>
            <a:r>
              <a:rPr lang="de-CH" altLang="de-DE" sz="4000" smtClean="0">
                <a:solidFill>
                  <a:srgbClr val="FFFFFF"/>
                </a:solidFill>
                <a:latin typeface="Arial" panose="020B0604020202020204" pitchFamily="34" charset="0"/>
              </a:rPr>
              <a:t/>
            </a:r>
            <a:br>
              <a:rPr lang="de-CH" altLang="de-DE" sz="4000" smtClean="0">
                <a:solidFill>
                  <a:srgbClr val="FFFFFF"/>
                </a:solidFill>
                <a:latin typeface="Arial" panose="020B0604020202020204" pitchFamily="34" charset="0"/>
              </a:rPr>
            </a:br>
            <a:r>
              <a:rPr lang="de-CH" altLang="de-DE" sz="4000" smtClean="0">
                <a:solidFill>
                  <a:srgbClr val="FFFFFF"/>
                </a:solidFill>
                <a:latin typeface="Arial" panose="020B0604020202020204" pitchFamily="34" charset="0"/>
              </a:rPr>
              <a:t>Bibelzitate: </a:t>
            </a:r>
            <a:br>
              <a:rPr lang="de-CH" altLang="de-DE" sz="4000" smtClean="0">
                <a:solidFill>
                  <a:srgbClr val="FFFFFF"/>
                </a:solidFill>
                <a:latin typeface="Arial" panose="020B0604020202020204" pitchFamily="34" charset="0"/>
              </a:rPr>
            </a:br>
            <a:r>
              <a:rPr lang="de-CH" altLang="de-DE" sz="4000" smtClean="0">
                <a:solidFill>
                  <a:srgbClr val="FFFFFF"/>
                </a:solidFill>
                <a:latin typeface="Arial" panose="020B0604020202020204" pitchFamily="34" charset="0"/>
              </a:rPr>
              <a:t>Elberfelder 1905 (leicht überarbeitet von RL)</a:t>
            </a:r>
            <a:endParaRPr lang="de-DE" altLang="de-DE" sz="4000" smtClean="0">
              <a:solidFill>
                <a:srgbClr val="FFFFFF"/>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2">
            <a:hlinkClick r:id="rId3" action="ppaction://hlinkpres?slideindex=1&amp;slidetitle="/>
          </p:cNvPr>
          <p:cNvSpPr>
            <a:spLocks noChangeArrowheads="1"/>
          </p:cNvSpPr>
          <p:nvPr/>
        </p:nvSpPr>
        <p:spPr bwMode="auto">
          <a:xfrm>
            <a:off x="0" y="4724400"/>
            <a:ext cx="9144000" cy="1225550"/>
          </a:xfrm>
          <a:prstGeom prst="leftRightArrow">
            <a:avLst>
              <a:gd name="adj1" fmla="val 60833"/>
              <a:gd name="adj2" fmla="val 48187"/>
            </a:avLst>
          </a:prstGeom>
          <a:gradFill rotWithShape="0">
            <a:gsLst>
              <a:gs pos="0">
                <a:srgbClr val="660066"/>
              </a:gs>
              <a:gs pos="100000">
                <a:srgbClr val="FFFF00"/>
              </a:gs>
            </a:gsLst>
            <a:lin ang="5400000" scaled="1"/>
          </a:gradFill>
          <a:ln w="9525">
            <a:solidFill>
              <a:schemeClr val="tx1"/>
            </a:solidFill>
            <a:miter lim="800000"/>
            <a:headEnd/>
            <a:tailEnd/>
          </a:ln>
        </p:spPr>
        <p:txBody>
          <a:bodyPr wrap="none" anchor="ct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algn="ctr" eaLnBrk="1" hangingPunct="1"/>
            <a:endParaRPr lang="fr-FR" altLang="de-DE" sz="3600" b="0">
              <a:solidFill>
                <a:schemeClr val="bg1"/>
              </a:solidFill>
            </a:endParaRPr>
          </a:p>
        </p:txBody>
      </p:sp>
      <p:sp>
        <p:nvSpPr>
          <p:cNvPr id="438275" name="Line 3"/>
          <p:cNvSpPr>
            <a:spLocks noChangeShapeType="1"/>
          </p:cNvSpPr>
          <p:nvPr/>
        </p:nvSpPr>
        <p:spPr bwMode="auto">
          <a:xfrm>
            <a:off x="611188" y="3141663"/>
            <a:ext cx="0" cy="1727200"/>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de-CH"/>
          </a:p>
        </p:txBody>
      </p:sp>
      <p:sp>
        <p:nvSpPr>
          <p:cNvPr id="438276" name="Line 4"/>
          <p:cNvSpPr>
            <a:spLocks noChangeShapeType="1"/>
          </p:cNvSpPr>
          <p:nvPr/>
        </p:nvSpPr>
        <p:spPr bwMode="auto">
          <a:xfrm>
            <a:off x="6084888" y="3141663"/>
            <a:ext cx="0" cy="1801812"/>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de-CH"/>
          </a:p>
        </p:txBody>
      </p:sp>
      <p:sp>
        <p:nvSpPr>
          <p:cNvPr id="438277" name="Text Box 5"/>
          <p:cNvSpPr txBox="1">
            <a:spLocks noChangeArrowheads="1"/>
          </p:cNvSpPr>
          <p:nvPr/>
        </p:nvSpPr>
        <p:spPr bwMode="auto">
          <a:xfrm>
            <a:off x="0" y="2133600"/>
            <a:ext cx="40671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fr-FR" altLang="de-DE">
                <a:solidFill>
                  <a:schemeClr val="bg1"/>
                </a:solidFill>
              </a:rPr>
              <a:t>1. Kommen: </a:t>
            </a:r>
          </a:p>
          <a:p>
            <a:r>
              <a:rPr lang="fr-FR" altLang="de-DE">
                <a:solidFill>
                  <a:schemeClr val="bg1"/>
                </a:solidFill>
              </a:rPr>
              <a:t>Der leidende Messias</a:t>
            </a:r>
          </a:p>
        </p:txBody>
      </p:sp>
      <p:sp>
        <p:nvSpPr>
          <p:cNvPr id="438278" name="Text Box 6"/>
          <p:cNvSpPr txBox="1">
            <a:spLocks noChangeArrowheads="1"/>
          </p:cNvSpPr>
          <p:nvPr/>
        </p:nvSpPr>
        <p:spPr bwMode="auto">
          <a:xfrm>
            <a:off x="4932363" y="2133600"/>
            <a:ext cx="4211637"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fr-FR" altLang="de-DE">
                <a:solidFill>
                  <a:schemeClr val="bg1"/>
                </a:solidFill>
              </a:rPr>
              <a:t>2. Kommen:</a:t>
            </a:r>
          </a:p>
          <a:p>
            <a:r>
              <a:rPr lang="fr-FR" altLang="de-DE">
                <a:solidFill>
                  <a:schemeClr val="bg1"/>
                </a:solidFill>
              </a:rPr>
              <a:t>Der herrschende Messias</a:t>
            </a:r>
          </a:p>
        </p:txBody>
      </p:sp>
      <p:sp>
        <p:nvSpPr>
          <p:cNvPr id="7175" name="Rectangle 7"/>
          <p:cNvSpPr>
            <a:spLocks noGrp="1" noChangeArrowheads="1"/>
          </p:cNvSpPr>
          <p:nvPr>
            <p:ph type="title"/>
          </p:nvPr>
        </p:nvSpPr>
        <p:spPr>
          <a:xfrm>
            <a:off x="0" y="609600"/>
            <a:ext cx="9144000" cy="1143000"/>
          </a:xfrm>
        </p:spPr>
        <p:txBody>
          <a:bodyPr/>
          <a:lstStyle/>
          <a:p>
            <a:r>
              <a:rPr lang="fr-FR" altLang="de-DE" sz="4000" b="1" smtClean="0">
                <a:solidFill>
                  <a:schemeClr val="bg1"/>
                </a:solidFill>
                <a:latin typeface="Arial" panose="020B0604020202020204" pitchFamily="34" charset="0"/>
              </a:rPr>
              <a:t>Die zwei Erscheinungen des Messias</a:t>
            </a:r>
          </a:p>
        </p:txBody>
      </p:sp>
      <p:sp>
        <p:nvSpPr>
          <p:cNvPr id="438280" name="AutoShape 8"/>
          <p:cNvSpPr>
            <a:spLocks noChangeArrowheads="1"/>
          </p:cNvSpPr>
          <p:nvPr/>
        </p:nvSpPr>
        <p:spPr bwMode="auto">
          <a:xfrm rot="-881367">
            <a:off x="755650" y="4660900"/>
            <a:ext cx="595313" cy="2197100"/>
          </a:xfrm>
          <a:prstGeom prst="curvedRightArrow">
            <a:avLst>
              <a:gd name="adj1" fmla="val 73813"/>
              <a:gd name="adj2" fmla="val 147627"/>
              <a:gd name="adj3" fmla="val 33333"/>
            </a:avLst>
          </a:prstGeom>
          <a:solidFill>
            <a:schemeClr val="accent1"/>
          </a:solidFill>
          <a:ln w="9525">
            <a:solidFill>
              <a:schemeClr val="tx1"/>
            </a:solidFill>
            <a:miter lim="800000"/>
            <a:headEnd/>
            <a:tailEnd/>
          </a:ln>
        </p:spPr>
        <p:txBody>
          <a:bodyPr wrap="none" anchor="ct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endParaRPr lang="de-DE" altLang="de-DE"/>
          </a:p>
        </p:txBody>
      </p:sp>
      <p:sp>
        <p:nvSpPr>
          <p:cNvPr id="438282" name="AutoShape 10"/>
          <p:cNvSpPr>
            <a:spLocks noChangeArrowheads="1"/>
          </p:cNvSpPr>
          <p:nvPr/>
        </p:nvSpPr>
        <p:spPr bwMode="auto">
          <a:xfrm rot="21300862" flipV="1">
            <a:off x="5508625" y="4581525"/>
            <a:ext cx="933450" cy="2089150"/>
          </a:xfrm>
          <a:prstGeom prst="curvedLeftArrow">
            <a:avLst>
              <a:gd name="adj1" fmla="val 44762"/>
              <a:gd name="adj2" fmla="val 89524"/>
              <a:gd name="adj3" fmla="val 33333"/>
            </a:avLst>
          </a:prstGeom>
          <a:solidFill>
            <a:schemeClr val="accent1"/>
          </a:solidFill>
          <a:ln w="9525">
            <a:solidFill>
              <a:schemeClr val="tx1"/>
            </a:solidFill>
            <a:miter lim="800000"/>
            <a:headEnd/>
            <a:tailEnd/>
          </a:ln>
        </p:spPr>
        <p:txBody>
          <a:bodyPr wrap="none" anchor="ct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endParaRPr lang="de-DE" altLang="de-DE"/>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38275"/>
                                        </p:tgtEl>
                                        <p:attrNameLst>
                                          <p:attrName>style.visibility</p:attrName>
                                        </p:attrNameLst>
                                      </p:cBhvr>
                                      <p:to>
                                        <p:strVal val="visible"/>
                                      </p:to>
                                    </p:set>
                                    <p:anim calcmode="lin" valueType="num">
                                      <p:cBhvr additive="base">
                                        <p:cTn id="7" dur="500" fill="hold"/>
                                        <p:tgtEl>
                                          <p:spTgt spid="438275"/>
                                        </p:tgtEl>
                                        <p:attrNameLst>
                                          <p:attrName>ppt_x</p:attrName>
                                        </p:attrNameLst>
                                      </p:cBhvr>
                                      <p:tavLst>
                                        <p:tav tm="0">
                                          <p:val>
                                            <p:strVal val="#ppt_x"/>
                                          </p:val>
                                        </p:tav>
                                        <p:tav tm="100000">
                                          <p:val>
                                            <p:strVal val="#ppt_x"/>
                                          </p:val>
                                        </p:tav>
                                      </p:tavLst>
                                    </p:anim>
                                    <p:anim calcmode="lin" valueType="num">
                                      <p:cBhvr additive="base">
                                        <p:cTn id="8" dur="500" fill="hold"/>
                                        <p:tgtEl>
                                          <p:spTgt spid="438275"/>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5" presetClass="entr" presetSubtype="0" fill="hold" nodeType="clickEffect">
                                  <p:stCondLst>
                                    <p:cond delay="0"/>
                                  </p:stCondLst>
                                  <p:childTnLst>
                                    <p:set>
                                      <p:cBhvr>
                                        <p:cTn id="12" dur="1" fill="hold">
                                          <p:stCondLst>
                                            <p:cond delay="0"/>
                                          </p:stCondLst>
                                        </p:cTn>
                                        <p:tgtEl>
                                          <p:spTgt spid="438277">
                                            <p:txEl>
                                              <p:pRg st="0" end="0"/>
                                            </p:txEl>
                                          </p:spTgt>
                                        </p:tgtEl>
                                        <p:attrNameLst>
                                          <p:attrName>style.visibility</p:attrName>
                                        </p:attrNameLst>
                                      </p:cBhvr>
                                      <p:to>
                                        <p:strVal val="visible"/>
                                      </p:to>
                                    </p:set>
                                    <p:anim calcmode="lin" valueType="num">
                                      <p:cBhvr>
                                        <p:cTn id="13" dur="1000" fill="hold"/>
                                        <p:tgtEl>
                                          <p:spTgt spid="438277">
                                            <p:txEl>
                                              <p:pRg st="0" end="0"/>
                                            </p:txEl>
                                          </p:spTgt>
                                        </p:tgtEl>
                                        <p:attrNameLst>
                                          <p:attrName>ppt_w</p:attrName>
                                        </p:attrNameLst>
                                      </p:cBhvr>
                                      <p:tavLst>
                                        <p:tav tm="0">
                                          <p:val>
                                            <p:strVal val="#ppt_w*0.70"/>
                                          </p:val>
                                        </p:tav>
                                        <p:tav tm="100000">
                                          <p:val>
                                            <p:strVal val="#ppt_w"/>
                                          </p:val>
                                        </p:tav>
                                      </p:tavLst>
                                    </p:anim>
                                    <p:anim calcmode="lin" valueType="num">
                                      <p:cBhvr>
                                        <p:cTn id="14" dur="1000" fill="hold"/>
                                        <p:tgtEl>
                                          <p:spTgt spid="438277">
                                            <p:txEl>
                                              <p:pRg st="0" end="0"/>
                                            </p:txEl>
                                          </p:spTgt>
                                        </p:tgtEl>
                                        <p:attrNameLst>
                                          <p:attrName>ppt_h</p:attrName>
                                        </p:attrNameLst>
                                      </p:cBhvr>
                                      <p:tavLst>
                                        <p:tav tm="0">
                                          <p:val>
                                            <p:strVal val="#ppt_h"/>
                                          </p:val>
                                        </p:tav>
                                        <p:tav tm="100000">
                                          <p:val>
                                            <p:strVal val="#ppt_h"/>
                                          </p:val>
                                        </p:tav>
                                      </p:tavLst>
                                    </p:anim>
                                    <p:animEffect transition="in" filter="fade">
                                      <p:cBhvr>
                                        <p:cTn id="15" dur="1000"/>
                                        <p:tgtEl>
                                          <p:spTgt spid="438277">
                                            <p:txEl>
                                              <p:pRg st="0" end="0"/>
                                            </p:txEl>
                                          </p:spTgt>
                                        </p:tgtEl>
                                      </p:cBhvr>
                                    </p:animEffect>
                                  </p:childTnLst>
                                </p:cTn>
                              </p:par>
                              <p:par>
                                <p:cTn id="16" presetID="55" presetClass="entr" presetSubtype="0" fill="hold" nodeType="withEffect">
                                  <p:stCondLst>
                                    <p:cond delay="0"/>
                                  </p:stCondLst>
                                  <p:childTnLst>
                                    <p:set>
                                      <p:cBhvr>
                                        <p:cTn id="17" dur="1" fill="hold">
                                          <p:stCondLst>
                                            <p:cond delay="0"/>
                                          </p:stCondLst>
                                        </p:cTn>
                                        <p:tgtEl>
                                          <p:spTgt spid="438277">
                                            <p:txEl>
                                              <p:pRg st="1" end="1"/>
                                            </p:txEl>
                                          </p:spTgt>
                                        </p:tgtEl>
                                        <p:attrNameLst>
                                          <p:attrName>style.visibility</p:attrName>
                                        </p:attrNameLst>
                                      </p:cBhvr>
                                      <p:to>
                                        <p:strVal val="visible"/>
                                      </p:to>
                                    </p:set>
                                    <p:anim calcmode="lin" valueType="num">
                                      <p:cBhvr>
                                        <p:cTn id="18" dur="1000" fill="hold"/>
                                        <p:tgtEl>
                                          <p:spTgt spid="438277">
                                            <p:txEl>
                                              <p:pRg st="1" end="1"/>
                                            </p:txEl>
                                          </p:spTgt>
                                        </p:tgtEl>
                                        <p:attrNameLst>
                                          <p:attrName>ppt_w</p:attrName>
                                        </p:attrNameLst>
                                      </p:cBhvr>
                                      <p:tavLst>
                                        <p:tav tm="0">
                                          <p:val>
                                            <p:strVal val="#ppt_w*0.70"/>
                                          </p:val>
                                        </p:tav>
                                        <p:tav tm="100000">
                                          <p:val>
                                            <p:strVal val="#ppt_w"/>
                                          </p:val>
                                        </p:tav>
                                      </p:tavLst>
                                    </p:anim>
                                    <p:anim calcmode="lin" valueType="num">
                                      <p:cBhvr>
                                        <p:cTn id="19" dur="1000" fill="hold"/>
                                        <p:tgtEl>
                                          <p:spTgt spid="438277">
                                            <p:txEl>
                                              <p:pRg st="1" end="1"/>
                                            </p:txEl>
                                          </p:spTgt>
                                        </p:tgtEl>
                                        <p:attrNameLst>
                                          <p:attrName>ppt_h</p:attrName>
                                        </p:attrNameLst>
                                      </p:cBhvr>
                                      <p:tavLst>
                                        <p:tav tm="0">
                                          <p:val>
                                            <p:strVal val="#ppt_h"/>
                                          </p:val>
                                        </p:tav>
                                        <p:tav tm="100000">
                                          <p:val>
                                            <p:strVal val="#ppt_h"/>
                                          </p:val>
                                        </p:tav>
                                      </p:tavLst>
                                    </p:anim>
                                    <p:animEffect transition="in" filter="fade">
                                      <p:cBhvr>
                                        <p:cTn id="20" dur="1000"/>
                                        <p:tgtEl>
                                          <p:spTgt spid="438277">
                                            <p:txEl>
                                              <p:pRg st="1" end="1"/>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438276"/>
                                        </p:tgtEl>
                                        <p:attrNameLst>
                                          <p:attrName>style.visibility</p:attrName>
                                        </p:attrNameLst>
                                      </p:cBhvr>
                                      <p:to>
                                        <p:strVal val="visible"/>
                                      </p:to>
                                    </p:set>
                                    <p:anim calcmode="lin" valueType="num">
                                      <p:cBhvr additive="base">
                                        <p:cTn id="25" dur="500" fill="hold"/>
                                        <p:tgtEl>
                                          <p:spTgt spid="438276"/>
                                        </p:tgtEl>
                                        <p:attrNameLst>
                                          <p:attrName>ppt_x</p:attrName>
                                        </p:attrNameLst>
                                      </p:cBhvr>
                                      <p:tavLst>
                                        <p:tav tm="0">
                                          <p:val>
                                            <p:strVal val="#ppt_x"/>
                                          </p:val>
                                        </p:tav>
                                        <p:tav tm="100000">
                                          <p:val>
                                            <p:strVal val="#ppt_x"/>
                                          </p:val>
                                        </p:tav>
                                      </p:tavLst>
                                    </p:anim>
                                    <p:anim calcmode="lin" valueType="num">
                                      <p:cBhvr additive="base">
                                        <p:cTn id="26" dur="500" fill="hold"/>
                                        <p:tgtEl>
                                          <p:spTgt spid="438276"/>
                                        </p:tgtEl>
                                        <p:attrNameLst>
                                          <p:attrName>ppt_y</p:attrName>
                                        </p:attrNameLst>
                                      </p:cBhvr>
                                      <p:tavLst>
                                        <p:tav tm="0">
                                          <p:val>
                                            <p:strVal val="0-#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55" presetClass="entr" presetSubtype="0" fill="hold" grpId="0" nodeType="clickEffect">
                                  <p:stCondLst>
                                    <p:cond delay="0"/>
                                  </p:stCondLst>
                                  <p:childTnLst>
                                    <p:set>
                                      <p:cBhvr>
                                        <p:cTn id="30" dur="1" fill="hold">
                                          <p:stCondLst>
                                            <p:cond delay="0"/>
                                          </p:stCondLst>
                                        </p:cTn>
                                        <p:tgtEl>
                                          <p:spTgt spid="438278"/>
                                        </p:tgtEl>
                                        <p:attrNameLst>
                                          <p:attrName>style.visibility</p:attrName>
                                        </p:attrNameLst>
                                      </p:cBhvr>
                                      <p:to>
                                        <p:strVal val="visible"/>
                                      </p:to>
                                    </p:set>
                                    <p:anim calcmode="lin" valueType="num">
                                      <p:cBhvr>
                                        <p:cTn id="31" dur="1000" fill="hold"/>
                                        <p:tgtEl>
                                          <p:spTgt spid="438278"/>
                                        </p:tgtEl>
                                        <p:attrNameLst>
                                          <p:attrName>ppt_w</p:attrName>
                                        </p:attrNameLst>
                                      </p:cBhvr>
                                      <p:tavLst>
                                        <p:tav tm="0">
                                          <p:val>
                                            <p:strVal val="#ppt_w*0.70"/>
                                          </p:val>
                                        </p:tav>
                                        <p:tav tm="100000">
                                          <p:val>
                                            <p:strVal val="#ppt_w"/>
                                          </p:val>
                                        </p:tav>
                                      </p:tavLst>
                                    </p:anim>
                                    <p:anim calcmode="lin" valueType="num">
                                      <p:cBhvr>
                                        <p:cTn id="32" dur="1000" fill="hold"/>
                                        <p:tgtEl>
                                          <p:spTgt spid="438278"/>
                                        </p:tgtEl>
                                        <p:attrNameLst>
                                          <p:attrName>ppt_h</p:attrName>
                                        </p:attrNameLst>
                                      </p:cBhvr>
                                      <p:tavLst>
                                        <p:tav tm="0">
                                          <p:val>
                                            <p:strVal val="#ppt_h"/>
                                          </p:val>
                                        </p:tav>
                                        <p:tav tm="100000">
                                          <p:val>
                                            <p:strVal val="#ppt_h"/>
                                          </p:val>
                                        </p:tav>
                                      </p:tavLst>
                                    </p:anim>
                                    <p:animEffect transition="in" filter="fade">
                                      <p:cBhvr>
                                        <p:cTn id="33" dur="1000"/>
                                        <p:tgtEl>
                                          <p:spTgt spid="438278"/>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5" presetClass="entr" presetSubtype="0" fill="hold" grpId="0" nodeType="clickEffect">
                                  <p:stCondLst>
                                    <p:cond delay="0"/>
                                  </p:stCondLst>
                                  <p:childTnLst>
                                    <p:set>
                                      <p:cBhvr>
                                        <p:cTn id="37" dur="1" fill="hold">
                                          <p:stCondLst>
                                            <p:cond delay="0"/>
                                          </p:stCondLst>
                                        </p:cTn>
                                        <p:tgtEl>
                                          <p:spTgt spid="438280"/>
                                        </p:tgtEl>
                                        <p:attrNameLst>
                                          <p:attrName>style.visibility</p:attrName>
                                        </p:attrNameLst>
                                      </p:cBhvr>
                                      <p:to>
                                        <p:strVal val="visible"/>
                                      </p:to>
                                    </p:set>
                                    <p:anim calcmode="lin" valueType="num">
                                      <p:cBhvr>
                                        <p:cTn id="38" dur="1000" fill="hold"/>
                                        <p:tgtEl>
                                          <p:spTgt spid="438280"/>
                                        </p:tgtEl>
                                        <p:attrNameLst>
                                          <p:attrName>ppt_w</p:attrName>
                                        </p:attrNameLst>
                                      </p:cBhvr>
                                      <p:tavLst>
                                        <p:tav tm="0">
                                          <p:val>
                                            <p:fltVal val="0"/>
                                          </p:val>
                                        </p:tav>
                                        <p:tav tm="100000">
                                          <p:val>
                                            <p:strVal val="#ppt_w"/>
                                          </p:val>
                                        </p:tav>
                                      </p:tavLst>
                                    </p:anim>
                                    <p:anim calcmode="lin" valueType="num">
                                      <p:cBhvr>
                                        <p:cTn id="39" dur="1000" fill="hold"/>
                                        <p:tgtEl>
                                          <p:spTgt spid="438280"/>
                                        </p:tgtEl>
                                        <p:attrNameLst>
                                          <p:attrName>ppt_h</p:attrName>
                                        </p:attrNameLst>
                                      </p:cBhvr>
                                      <p:tavLst>
                                        <p:tav tm="0">
                                          <p:val>
                                            <p:fltVal val="0"/>
                                          </p:val>
                                        </p:tav>
                                        <p:tav tm="100000">
                                          <p:val>
                                            <p:strVal val="#ppt_h"/>
                                          </p:val>
                                        </p:tav>
                                      </p:tavLst>
                                    </p:anim>
                                    <p:anim calcmode="lin" valueType="num">
                                      <p:cBhvr>
                                        <p:cTn id="40" dur="1000" fill="hold"/>
                                        <p:tgtEl>
                                          <p:spTgt spid="438280"/>
                                        </p:tgtEl>
                                        <p:attrNameLst>
                                          <p:attrName>ppt_x</p:attrName>
                                        </p:attrNameLst>
                                      </p:cBhvr>
                                      <p:tavLst>
                                        <p:tav tm="0" fmla="#ppt_x+(cos(-2*pi*(1-$))*-#ppt_x-sin(-2*pi*(1-$))*(1-#ppt_y))*(1-$)">
                                          <p:val>
                                            <p:fltVal val="0"/>
                                          </p:val>
                                        </p:tav>
                                        <p:tav tm="100000">
                                          <p:val>
                                            <p:fltVal val="1"/>
                                          </p:val>
                                        </p:tav>
                                      </p:tavLst>
                                    </p:anim>
                                    <p:anim calcmode="lin" valueType="num">
                                      <p:cBhvr>
                                        <p:cTn id="41" dur="1000" fill="hold"/>
                                        <p:tgtEl>
                                          <p:spTgt spid="43828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438282"/>
                                        </p:tgtEl>
                                        <p:attrNameLst>
                                          <p:attrName>style.visibility</p:attrName>
                                        </p:attrNameLst>
                                      </p:cBhvr>
                                      <p:to>
                                        <p:strVal val="visible"/>
                                      </p:to>
                                    </p:set>
                                    <p:anim calcmode="lin" valueType="num">
                                      <p:cBhvr additive="base">
                                        <p:cTn id="46" dur="500" fill="hold"/>
                                        <p:tgtEl>
                                          <p:spTgt spid="438282"/>
                                        </p:tgtEl>
                                        <p:attrNameLst>
                                          <p:attrName>ppt_x</p:attrName>
                                        </p:attrNameLst>
                                      </p:cBhvr>
                                      <p:tavLst>
                                        <p:tav tm="0">
                                          <p:val>
                                            <p:strVal val="#ppt_x"/>
                                          </p:val>
                                        </p:tav>
                                        <p:tav tm="100000">
                                          <p:val>
                                            <p:strVal val="#ppt_x"/>
                                          </p:val>
                                        </p:tav>
                                      </p:tavLst>
                                    </p:anim>
                                    <p:anim calcmode="lin" valueType="num">
                                      <p:cBhvr additive="base">
                                        <p:cTn id="47" dur="500" fill="hold"/>
                                        <p:tgtEl>
                                          <p:spTgt spid="438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8275" grpId="0" animBg="1"/>
      <p:bldP spid="438276" grpId="0" animBg="1"/>
      <p:bldP spid="438278" grpId="0"/>
      <p:bldP spid="438280" grpId="0" animBg="1"/>
      <p:bldP spid="43828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de-DE" altLang="de-DE" sz="4000" b="1" smtClean="0">
                <a:solidFill>
                  <a:schemeClr val="bg1"/>
                </a:solidFill>
                <a:latin typeface="Arial" panose="020B0604020202020204" pitchFamily="34" charset="0"/>
                <a:cs typeface="Arial" panose="020B0604020202020204" pitchFamily="34" charset="0"/>
              </a:rPr>
              <a:t>Folgen der Verwerfung </a:t>
            </a:r>
            <a:br>
              <a:rPr lang="de-DE" altLang="de-DE" sz="4000" b="1" smtClean="0">
                <a:solidFill>
                  <a:schemeClr val="bg1"/>
                </a:solidFill>
                <a:latin typeface="Arial" panose="020B0604020202020204" pitchFamily="34" charset="0"/>
                <a:cs typeface="Arial" panose="020B0604020202020204" pitchFamily="34" charset="0"/>
              </a:rPr>
            </a:br>
            <a:r>
              <a:rPr lang="de-DE" altLang="de-DE" sz="4000" b="1" smtClean="0">
                <a:solidFill>
                  <a:schemeClr val="bg1"/>
                </a:solidFill>
                <a:latin typeface="Arial" panose="020B0604020202020204" pitchFamily="34" charset="0"/>
                <a:cs typeface="Arial" panose="020B0604020202020204" pitchFamily="34" charset="0"/>
              </a:rPr>
              <a:t>des Messias</a:t>
            </a:r>
          </a:p>
        </p:txBody>
      </p:sp>
      <p:sp>
        <p:nvSpPr>
          <p:cNvPr id="8195" name="Rectangle 3"/>
          <p:cNvSpPr>
            <a:spLocks noGrp="1" noChangeArrowheads="1"/>
          </p:cNvSpPr>
          <p:nvPr>
            <p:ph type="body" sz="half" idx="1"/>
          </p:nvPr>
        </p:nvSpPr>
        <p:spPr>
          <a:xfrm>
            <a:off x="179388" y="2205038"/>
            <a:ext cx="3960812" cy="4652962"/>
          </a:xfrm>
        </p:spPr>
        <p:txBody>
          <a:bodyPr/>
          <a:lstStyle/>
          <a:p>
            <a:pPr>
              <a:lnSpc>
                <a:spcPct val="80000"/>
              </a:lnSpc>
            </a:pPr>
            <a:r>
              <a:rPr lang="de-DE" altLang="de-DE" sz="2400" b="1" smtClean="0">
                <a:solidFill>
                  <a:schemeClr val="bg1"/>
                </a:solidFill>
                <a:latin typeface="Arial" panose="020B0604020202020204" pitchFamily="34" charset="0"/>
                <a:cs typeface="Arial" panose="020B0604020202020204" pitchFamily="34" charset="0"/>
              </a:rPr>
              <a:t>70 n. Chr.: Zerstörung Jerusalems, des Tempels und des jüdischen Staates</a:t>
            </a:r>
          </a:p>
          <a:p>
            <a:pPr>
              <a:lnSpc>
                <a:spcPct val="80000"/>
              </a:lnSpc>
            </a:pPr>
            <a:endParaRPr lang="de-DE" altLang="de-DE" sz="2400" b="1" smtClean="0">
              <a:solidFill>
                <a:schemeClr val="bg1"/>
              </a:solidFill>
              <a:latin typeface="Arial" panose="020B0604020202020204" pitchFamily="34" charset="0"/>
              <a:cs typeface="Arial" panose="020B0604020202020204" pitchFamily="34" charset="0"/>
            </a:endParaRPr>
          </a:p>
          <a:p>
            <a:pPr>
              <a:lnSpc>
                <a:spcPct val="80000"/>
              </a:lnSpc>
              <a:buFontTx/>
              <a:buNone/>
            </a:pPr>
            <a:r>
              <a:rPr lang="de-DE" altLang="de-DE" sz="2400" b="1" smtClean="0">
                <a:solidFill>
                  <a:srgbClr val="FFFF00"/>
                </a:solidFill>
                <a:latin typeface="Arial" panose="020B0604020202020204" pitchFamily="34" charset="0"/>
                <a:cs typeface="Arial" panose="020B0604020202020204" pitchFamily="34" charset="0"/>
              </a:rPr>
              <a:t>   	„Und ich werde eure Städte zur Öde machen und euer Heiligtum verwüsten, und werde euren lieblichen Geruch [der Opfer] nicht mehr riechen.“ (3Mo 26,31; 1605 v. Chr.)</a:t>
            </a:r>
          </a:p>
          <a:p>
            <a:pPr>
              <a:lnSpc>
                <a:spcPct val="80000"/>
              </a:lnSpc>
            </a:pPr>
            <a:endParaRPr lang="de-DE" altLang="de-DE" sz="2400" b="1" smtClean="0">
              <a:solidFill>
                <a:srgbClr val="FFFF00"/>
              </a:solidFill>
              <a:latin typeface="Arial" panose="020B0604020202020204" pitchFamily="34" charset="0"/>
              <a:cs typeface="Arial" panose="020B0604020202020204" pitchFamily="34" charset="0"/>
            </a:endParaRPr>
          </a:p>
        </p:txBody>
      </p:sp>
      <p:sp>
        <p:nvSpPr>
          <p:cNvPr id="8196" name="Text Box 5"/>
          <p:cNvSpPr txBox="1">
            <a:spLocks noChangeArrowheads="1"/>
          </p:cNvSpPr>
          <p:nvPr/>
        </p:nvSpPr>
        <p:spPr bwMode="auto">
          <a:xfrm>
            <a:off x="8172450" y="1916113"/>
            <a:ext cx="3556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fr-FR" altLang="de-DE" sz="1000">
                <a:solidFill>
                  <a:schemeClr val="bg1"/>
                </a:solidFill>
              </a:rPr>
              <a:t>RL</a:t>
            </a:r>
          </a:p>
        </p:txBody>
      </p:sp>
      <p:pic>
        <p:nvPicPr>
          <p:cNvPr id="8197"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538" y="2205038"/>
            <a:ext cx="4176712" cy="262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de-DE" altLang="de-DE" sz="4000" b="1" smtClean="0">
                <a:solidFill>
                  <a:schemeClr val="bg1"/>
                </a:solidFill>
                <a:latin typeface="Arial" panose="020B0604020202020204" pitchFamily="34" charset="0"/>
                <a:cs typeface="Arial" panose="020B0604020202020204" pitchFamily="34" charset="0"/>
              </a:rPr>
              <a:t>Folgen der Verwerfung </a:t>
            </a:r>
            <a:br>
              <a:rPr lang="de-DE" altLang="de-DE" sz="4000" b="1" smtClean="0">
                <a:solidFill>
                  <a:schemeClr val="bg1"/>
                </a:solidFill>
                <a:latin typeface="Arial" panose="020B0604020202020204" pitchFamily="34" charset="0"/>
                <a:cs typeface="Arial" panose="020B0604020202020204" pitchFamily="34" charset="0"/>
              </a:rPr>
            </a:br>
            <a:r>
              <a:rPr lang="de-DE" altLang="de-DE" sz="4000" b="1" smtClean="0">
                <a:solidFill>
                  <a:schemeClr val="bg1"/>
                </a:solidFill>
                <a:latin typeface="Arial" panose="020B0604020202020204" pitchFamily="34" charset="0"/>
                <a:cs typeface="Arial" panose="020B0604020202020204" pitchFamily="34" charset="0"/>
              </a:rPr>
              <a:t>des Messias</a:t>
            </a:r>
          </a:p>
        </p:txBody>
      </p:sp>
      <p:sp>
        <p:nvSpPr>
          <p:cNvPr id="9219" name="Rectangle 4"/>
          <p:cNvSpPr>
            <a:spLocks noGrp="1" noChangeArrowheads="1"/>
          </p:cNvSpPr>
          <p:nvPr>
            <p:ph type="body" sz="half" idx="4294967295"/>
          </p:nvPr>
        </p:nvSpPr>
        <p:spPr>
          <a:xfrm>
            <a:off x="179388" y="2060575"/>
            <a:ext cx="4392612" cy="4608513"/>
          </a:xfrm>
        </p:spPr>
        <p:txBody>
          <a:bodyPr/>
          <a:lstStyle/>
          <a:p>
            <a:pPr>
              <a:lnSpc>
                <a:spcPct val="90000"/>
              </a:lnSpc>
            </a:pPr>
            <a:r>
              <a:rPr lang="de-DE" altLang="de-DE" sz="2400" b="1" smtClean="0">
                <a:solidFill>
                  <a:schemeClr val="bg1"/>
                </a:solidFill>
                <a:latin typeface="Arial" panose="020B0604020202020204" pitchFamily="34" charset="0"/>
                <a:cs typeface="Arial" panose="020B0604020202020204" pitchFamily="34" charset="0"/>
              </a:rPr>
              <a:t>Ab 70 n. Chr.: Verwüstung und Verödung des Landes in einem Jahrhunderte dauernden Prozess</a:t>
            </a:r>
          </a:p>
          <a:p>
            <a:pPr>
              <a:lnSpc>
                <a:spcPct val="90000"/>
              </a:lnSpc>
              <a:buFontTx/>
              <a:buNone/>
            </a:pPr>
            <a:r>
              <a:rPr lang="de-DE" altLang="de-DE" sz="2400" b="1" smtClean="0">
                <a:solidFill>
                  <a:srgbClr val="FFFF00"/>
                </a:solidFill>
                <a:latin typeface="Arial" panose="020B0604020202020204" pitchFamily="34" charset="0"/>
                <a:cs typeface="Arial" panose="020B0604020202020204" pitchFamily="34" charset="0"/>
              </a:rPr>
              <a:t>    	„Und ich werde das Land verwüsten, dass eure Feinde, die darin wohnen werden, sich darüber entsetzen sollen. ...; und euer Land wird eine Wüste sein und eure Städte eine Öde.“ (3Mo 26,32-33; 1605 v. Chr.)</a:t>
            </a:r>
          </a:p>
          <a:p>
            <a:pPr>
              <a:lnSpc>
                <a:spcPct val="90000"/>
              </a:lnSpc>
            </a:pPr>
            <a:endParaRPr lang="de-DE" altLang="de-DE" sz="2400" b="1" smtClean="0">
              <a:solidFill>
                <a:srgbClr val="FFFF00"/>
              </a:solidFill>
              <a:latin typeface="Arial" panose="020B0604020202020204" pitchFamily="34" charset="0"/>
              <a:cs typeface="Arial" panose="020B0604020202020204" pitchFamily="34" charset="0"/>
            </a:endParaRPr>
          </a:p>
          <a:p>
            <a:pPr>
              <a:lnSpc>
                <a:spcPct val="90000"/>
              </a:lnSpc>
              <a:buFont typeface="Symbol" panose="05050102010706020507" pitchFamily="18" charset="2"/>
              <a:buNone/>
            </a:pPr>
            <a:endParaRPr lang="de-DE" altLang="de-DE" sz="2000" b="1" smtClean="0">
              <a:solidFill>
                <a:srgbClr val="FFCC00"/>
              </a:solidFill>
              <a:latin typeface="Arial" panose="020B0604020202020204" pitchFamily="34" charset="0"/>
              <a:cs typeface="Arial" panose="020B0604020202020204" pitchFamily="34" charset="0"/>
            </a:endParaRPr>
          </a:p>
        </p:txBody>
      </p:sp>
      <p:pic>
        <p:nvPicPr>
          <p:cNvPr id="9220" name="Picture 7"/>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716463" y="2133600"/>
            <a:ext cx="4164012" cy="2540000"/>
          </a:xfrm>
          <a:noFill/>
        </p:spPr>
      </p:pic>
      <p:sp>
        <p:nvSpPr>
          <p:cNvPr id="9221" name="Text Box 9"/>
          <p:cNvSpPr txBox="1">
            <a:spLocks noChangeArrowheads="1"/>
          </p:cNvSpPr>
          <p:nvPr/>
        </p:nvSpPr>
        <p:spPr bwMode="auto">
          <a:xfrm>
            <a:off x="8532813" y="1916113"/>
            <a:ext cx="314325"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de-CH" altLang="de-DE" sz="800" b="0">
                <a:solidFill>
                  <a:schemeClr val="bg1"/>
                </a:solidFill>
              </a:rPr>
              <a:t>FB</a:t>
            </a:r>
            <a:endParaRPr lang="de-DE" altLang="de-DE" sz="800" b="0">
              <a:solidFill>
                <a:schemeClr val="bg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de-DE" altLang="de-DE" sz="4000" b="1" smtClean="0">
                <a:solidFill>
                  <a:schemeClr val="bg1"/>
                </a:solidFill>
                <a:latin typeface="Arial" panose="020B0604020202020204" pitchFamily="34" charset="0"/>
                <a:cs typeface="Arial" panose="020B0604020202020204" pitchFamily="34" charset="0"/>
              </a:rPr>
              <a:t>Folgen der Verwerfung </a:t>
            </a:r>
            <a:br>
              <a:rPr lang="de-DE" altLang="de-DE" sz="4000" b="1" smtClean="0">
                <a:solidFill>
                  <a:schemeClr val="bg1"/>
                </a:solidFill>
                <a:latin typeface="Arial" panose="020B0604020202020204" pitchFamily="34" charset="0"/>
                <a:cs typeface="Arial" panose="020B0604020202020204" pitchFamily="34" charset="0"/>
              </a:rPr>
            </a:br>
            <a:r>
              <a:rPr lang="de-DE" altLang="de-DE" sz="4000" b="1" smtClean="0">
                <a:solidFill>
                  <a:schemeClr val="bg1"/>
                </a:solidFill>
                <a:latin typeface="Arial" panose="020B0604020202020204" pitchFamily="34" charset="0"/>
                <a:cs typeface="Arial" panose="020B0604020202020204" pitchFamily="34" charset="0"/>
              </a:rPr>
              <a:t>des Messias</a:t>
            </a:r>
            <a:r>
              <a:rPr lang="fr-FR" altLang="de-DE" sz="4000" smtClean="0"/>
              <a:t> </a:t>
            </a:r>
          </a:p>
        </p:txBody>
      </p:sp>
      <p:sp>
        <p:nvSpPr>
          <p:cNvPr id="10243" name="Rectangle 3"/>
          <p:cNvSpPr>
            <a:spLocks noGrp="1" noChangeArrowheads="1"/>
          </p:cNvSpPr>
          <p:nvPr>
            <p:ph type="body" sz="half" idx="1"/>
          </p:nvPr>
        </p:nvSpPr>
        <p:spPr>
          <a:xfrm>
            <a:off x="179388" y="1981200"/>
            <a:ext cx="4752975" cy="4876800"/>
          </a:xfrm>
        </p:spPr>
        <p:txBody>
          <a:bodyPr/>
          <a:lstStyle/>
          <a:p>
            <a:r>
              <a:rPr lang="de-DE" altLang="de-DE" sz="2400" b="1" smtClean="0">
                <a:solidFill>
                  <a:schemeClr val="bg1"/>
                </a:solidFill>
                <a:latin typeface="Arial" panose="020B0604020202020204" pitchFamily="34" charset="0"/>
                <a:cs typeface="Arial" panose="020B0604020202020204" pitchFamily="34" charset="0"/>
              </a:rPr>
              <a:t>70 – 20. Jh.: Zerstreuung unter alle fünf Kontinente</a:t>
            </a:r>
          </a:p>
          <a:p>
            <a:r>
              <a:rPr lang="de-DE" altLang="de-DE" sz="2400" b="1" smtClean="0">
                <a:solidFill>
                  <a:schemeClr val="bg1"/>
                </a:solidFill>
                <a:latin typeface="Arial" panose="020B0604020202020204" pitchFamily="34" charset="0"/>
                <a:cs typeface="Arial" panose="020B0604020202020204" pitchFamily="34" charset="0"/>
              </a:rPr>
              <a:t>Ca. 13 Millionen Tote</a:t>
            </a:r>
          </a:p>
          <a:p>
            <a:endParaRPr lang="de-DE" altLang="de-DE" sz="2400" b="1" smtClean="0">
              <a:solidFill>
                <a:schemeClr val="bg1"/>
              </a:solidFill>
              <a:latin typeface="Arial" panose="020B0604020202020204" pitchFamily="34" charset="0"/>
              <a:cs typeface="Arial" panose="020B0604020202020204" pitchFamily="34" charset="0"/>
            </a:endParaRPr>
          </a:p>
          <a:p>
            <a:pPr>
              <a:buFontTx/>
              <a:buNone/>
            </a:pPr>
            <a:r>
              <a:rPr lang="de-DE" altLang="de-DE" sz="2400" b="1" smtClean="0">
                <a:solidFill>
                  <a:srgbClr val="FFFF00"/>
                </a:solidFill>
                <a:latin typeface="Arial" panose="020B0604020202020204" pitchFamily="34" charset="0"/>
                <a:cs typeface="Arial" panose="020B0604020202020204" pitchFamily="34" charset="0"/>
              </a:rPr>
              <a:t>   	„…; euch aber werde ich unter die Nationen zerstreuen, und ich werde das Schwert ziehen hinter euch her; …“ (3Mo 26,33; 1605 v. Chr.)</a:t>
            </a:r>
          </a:p>
        </p:txBody>
      </p:sp>
      <p:pic>
        <p:nvPicPr>
          <p:cNvPr id="10244" name="Picture 10" descr="Rotating_earth_%28large%29"/>
          <p:cNvPicPr>
            <a:picLocks noGrp="1" noChangeAspect="1" noChangeArrowheads="1" noCrop="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334000" y="1916113"/>
            <a:ext cx="3810000" cy="3810000"/>
          </a:xfrm>
          <a:noFill/>
        </p:spPr>
      </p:pic>
      <p:sp>
        <p:nvSpPr>
          <p:cNvPr id="10245" name="Text Box 11"/>
          <p:cNvSpPr txBox="1">
            <a:spLocks noChangeArrowheads="1"/>
          </p:cNvSpPr>
          <p:nvPr/>
        </p:nvSpPr>
        <p:spPr bwMode="auto">
          <a:xfrm>
            <a:off x="7164388" y="1773238"/>
            <a:ext cx="15208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r>
              <a:rPr lang="de-CH" altLang="de-DE" sz="1000" b="0">
                <a:solidFill>
                  <a:schemeClr val="bg1"/>
                </a:solidFill>
                <a:cs typeface="Arial" panose="020B0604020202020204" pitchFamily="34" charset="0"/>
              </a:rPr>
              <a:t>Marvel GNU 1.2 or later</a:t>
            </a:r>
            <a:endParaRPr lang="de-DE" altLang="de-DE" sz="1000" b="0">
              <a:solidFill>
                <a:schemeClr val="bg1"/>
              </a:solidFill>
              <a:cs typeface="Arial" panose="020B0604020202020204"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tandarddesign">
  <a:themeElements>
    <a:clrScheme name="Standard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andarddesign">
      <a:majorFont>
        <a:latin typeface="Times New Roman"/>
        <a:ea typeface=""/>
        <a:cs typeface=""/>
      </a:majorFont>
      <a:minorFont>
        <a:latin typeface="Times New Roman"/>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400" b="1" i="0" u="none" strike="noStrike" cap="none" normalizeH="0" baseline="0" smtClean="0">
            <a:ln>
              <a:noFill/>
            </a:ln>
            <a:solidFill>
              <a:schemeClr val="tx1"/>
            </a:solidFill>
            <a:effectLst/>
            <a:latin typeface="Arial" charset="0"/>
          </a:defRPr>
        </a:defPPr>
      </a:lstStyle>
    </a:lnDef>
  </a:objectDefaults>
  <a:extraClrSchemeLst>
    <a:extraClrScheme>
      <a:clrScheme name="Standard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rd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rd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Glass Layers</Template>
  <TotalTime>0</TotalTime>
  <Words>1557</Words>
  <Application>Microsoft Office PowerPoint</Application>
  <PresentationFormat>Bildschirmpräsentation (4:3)</PresentationFormat>
  <Paragraphs>290</Paragraphs>
  <Slides>59</Slides>
  <Notes>50</Notes>
  <HiddenSlides>0</HiddenSlides>
  <MMClips>0</MMClips>
  <ScaleCrop>false</ScaleCrop>
  <HeadingPairs>
    <vt:vector size="4" baseType="variant">
      <vt:variant>
        <vt:lpstr>Design</vt:lpstr>
      </vt:variant>
      <vt:variant>
        <vt:i4>1</vt:i4>
      </vt:variant>
      <vt:variant>
        <vt:lpstr>Folientitel</vt:lpstr>
      </vt:variant>
      <vt:variant>
        <vt:i4>59</vt:i4>
      </vt:variant>
    </vt:vector>
  </HeadingPairs>
  <TitlesOfParts>
    <vt:vector size="60" baseType="lpstr">
      <vt:lpstr>Standarddesign</vt:lpstr>
      <vt:lpstr>Meine Homepage:</vt:lpstr>
      <vt:lpstr>Leben wir wirklich  in der Endzeit?</vt:lpstr>
      <vt:lpstr>Leben wir wirklich  in der Endzeit? </vt:lpstr>
      <vt:lpstr>Was bedeutet der Ausdruck „Endzeit“?</vt:lpstr>
      <vt:lpstr>Der Messias</vt:lpstr>
      <vt:lpstr>Die zwei Erscheinungen des Messias</vt:lpstr>
      <vt:lpstr>Folgen der Verwerfung  des Messias</vt:lpstr>
      <vt:lpstr>Folgen der Verwerfung  des Messias</vt:lpstr>
      <vt:lpstr>Folgen der Verwerfung  des Messias </vt:lpstr>
      <vt:lpstr>Die grosse Chance für die  nicht-jüdischen Völker</vt:lpstr>
      <vt:lpstr>Israel in der Zerstreuung</vt:lpstr>
      <vt:lpstr>Die zwei Erscheinungen  von Jesus Christus </vt:lpstr>
      <vt:lpstr>Endzeit: eine Periode von bereits 131 Jahren</vt:lpstr>
      <vt:lpstr>Endzeit: eine Periode von bereits 131 Jahren</vt:lpstr>
      <vt:lpstr>Rückkehr der Juden:  1882 - 2013</vt:lpstr>
      <vt:lpstr>(2) Wiederbelebung des Hebräischen (1881-1922)</vt:lpstr>
      <vt:lpstr>(3) Landkäufe: 1882 - 1940 </vt:lpstr>
      <vt:lpstr>(4) Landkäufe: Benjamin</vt:lpstr>
      <vt:lpstr>(5) Landkäufe: Jerusalem</vt:lpstr>
      <vt:lpstr>(6) Landkäufe: Gebirge</vt:lpstr>
      <vt:lpstr>(7) Landkäufe: Schefela</vt:lpstr>
      <vt:lpstr>(8) Landkäufe: Negev</vt:lpstr>
      <vt:lpstr>(9) Wiederaufbau alttestamentlicher Städte</vt:lpstr>
      <vt:lpstr>(10) Weinberge und Wein</vt:lpstr>
      <vt:lpstr>(11) Obstplantagen</vt:lpstr>
      <vt:lpstr>(12) Ausländische Reben</vt:lpstr>
      <vt:lpstr>(13) Atheismus  und Sozialismus</vt:lpstr>
      <vt:lpstr>(14) Die Wüste blüht auf </vt:lpstr>
      <vt:lpstr>(15) Gründung des Staates Israel: 14. Mai 1948 </vt:lpstr>
      <vt:lpstr>(16) Gründung des Staates inmitten kriegerischer Ereignisse 1948 </vt:lpstr>
      <vt:lpstr>(17) Das Ziel der Feinde:  Die Auslöschung Israels</vt:lpstr>
      <vt:lpstr>(18) Bündnis der Feinde Israels:  Die Arabische Liga</vt:lpstr>
      <vt:lpstr>(19) Bündnis der Feinde Israels: Jordanien</vt:lpstr>
      <vt:lpstr>(20) Bündnis der Feinde Israels: Saudi-Arabien / Nord-Jemen</vt:lpstr>
      <vt:lpstr>(21) Bündnis der Feinde Israels: Libanon</vt:lpstr>
      <vt:lpstr>(22) Bündnis der Feinde Israels: Syrien</vt:lpstr>
      <vt:lpstr>(23) Bündnis der Feinde Israels: Gaza-Streifen</vt:lpstr>
      <vt:lpstr>(24) Bündnis der Feinde Israels: Ägypten</vt:lpstr>
      <vt:lpstr>(25) Bündnis der Feinde Israels: (Nord)-Irak</vt:lpstr>
      <vt:lpstr>(26) Die Eroberung Zions:  7. Juni 1967  </vt:lpstr>
      <vt:lpstr>(27) Flucht und (28) Auszug der Juden aus dem Irak</vt:lpstr>
      <vt:lpstr>(29) Flucht u. Auszug vor der Katastrophe über Irak</vt:lpstr>
      <vt:lpstr>(30) Armee vom Ende der Welt her gegen Irak: 1991</vt:lpstr>
      <vt:lpstr>(31) Zerstörung des Irak: 1991</vt:lpstr>
      <vt:lpstr>(32) Versammlung vieler Nationen </vt:lpstr>
      <vt:lpstr>(33) Kriegslärm auf den Hügeln</vt:lpstr>
      <vt:lpstr>(34) Eroberung Babyloniens, ein Schock für die Welt: 2003</vt:lpstr>
      <vt:lpstr>(35) Die Eroberung Bagdads </vt:lpstr>
      <vt:lpstr>(36) Tigris-Übergänge besetzt</vt:lpstr>
      <vt:lpstr>(37) Die Paläste sind ausgebrannt</vt:lpstr>
      <vt:lpstr>(38) Plötzliches Ende  der Kämpfe: 2003 </vt:lpstr>
      <vt:lpstr>(39) Die Schutzräume bombardiert</vt:lpstr>
      <vt:lpstr>(40) Babyloniens Reichtum in der Hand seiner Feinde</vt:lpstr>
      <vt:lpstr>Schlussfolgerungen</vt:lpstr>
      <vt:lpstr>Lasst euch versöhnen mit Gott! (2Kor 5,20)</vt:lpstr>
      <vt:lpstr>Jesus Christus starb  für mich am Kreuz!</vt:lpstr>
      <vt:lpstr>PowerPoint-Präsentation</vt:lpstr>
      <vt:lpstr>PowerPoint-Präsentation</vt:lpstr>
      <vt:lpstr>FB = Freies Bild (public domain)  Bibelzitate:  Elberfelder 1905 (leicht überarbeitet von RL)</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Leben wir wirklich in der Endzeit?</dc:title>
  <dc:creator>Roger Liebi</dc:creator>
  <cp:lastModifiedBy>Me</cp:lastModifiedBy>
  <cp:revision>536</cp:revision>
  <dcterms:created xsi:type="dcterms:W3CDTF">2001-11-21T14:59:48Z</dcterms:created>
  <dcterms:modified xsi:type="dcterms:W3CDTF">2019-01-01T21:52:50Z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TAG2">
    <vt:lpwstr>0008008c570000000000010251300207b74006b004c800</vt:lpwstr>
  </property>
</Properties>
</file>