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147"/>
  </p:notesMasterIdLst>
  <p:handoutMasterIdLst>
    <p:handoutMasterId r:id="rId148"/>
  </p:handoutMasterIdLst>
  <p:sldIdLst>
    <p:sldId id="278" r:id="rId2"/>
    <p:sldId id="426" r:id="rId3"/>
    <p:sldId id="324" r:id="rId4"/>
    <p:sldId id="436" r:id="rId5"/>
    <p:sldId id="428" r:id="rId6"/>
    <p:sldId id="323" r:id="rId7"/>
    <p:sldId id="292" r:id="rId8"/>
    <p:sldId id="413" r:id="rId9"/>
    <p:sldId id="414" r:id="rId10"/>
    <p:sldId id="437" r:id="rId11"/>
    <p:sldId id="299" r:id="rId12"/>
    <p:sldId id="300" r:id="rId13"/>
    <p:sldId id="302" r:id="rId14"/>
    <p:sldId id="312" r:id="rId15"/>
    <p:sldId id="411" r:id="rId16"/>
    <p:sldId id="313" r:id="rId17"/>
    <p:sldId id="438" r:id="rId18"/>
    <p:sldId id="465" r:id="rId19"/>
    <p:sldId id="464" r:id="rId20"/>
    <p:sldId id="510" r:id="rId21"/>
    <p:sldId id="511" r:id="rId22"/>
    <p:sldId id="512" r:id="rId23"/>
    <p:sldId id="513" r:id="rId24"/>
    <p:sldId id="455" r:id="rId25"/>
    <p:sldId id="317" r:id="rId26"/>
    <p:sldId id="440" r:id="rId27"/>
    <p:sldId id="415" r:id="rId28"/>
    <p:sldId id="445" r:id="rId29"/>
    <p:sldId id="444" r:id="rId30"/>
    <p:sldId id="442" r:id="rId31"/>
    <p:sldId id="443" r:id="rId32"/>
    <p:sldId id="466" r:id="rId33"/>
    <p:sldId id="441" r:id="rId34"/>
    <p:sldId id="432" r:id="rId35"/>
    <p:sldId id="454" r:id="rId36"/>
    <p:sldId id="450" r:id="rId37"/>
    <p:sldId id="451" r:id="rId38"/>
    <p:sldId id="452" r:id="rId39"/>
    <p:sldId id="453" r:id="rId40"/>
    <p:sldId id="336" r:id="rId41"/>
    <p:sldId id="456" r:id="rId42"/>
    <p:sldId id="459" r:id="rId43"/>
    <p:sldId id="458" r:id="rId44"/>
    <p:sldId id="462" r:id="rId45"/>
    <p:sldId id="421" r:id="rId46"/>
    <p:sldId id="420" r:id="rId47"/>
    <p:sldId id="424" r:id="rId48"/>
    <p:sldId id="422" r:id="rId49"/>
    <p:sldId id="419" r:id="rId50"/>
    <p:sldId id="418" r:id="rId51"/>
    <p:sldId id="461" r:id="rId52"/>
    <p:sldId id="495" r:id="rId53"/>
    <p:sldId id="433" r:id="rId54"/>
    <p:sldId id="467" r:id="rId55"/>
    <p:sldId id="468" r:id="rId56"/>
    <p:sldId id="496" r:id="rId57"/>
    <p:sldId id="497" r:id="rId58"/>
    <p:sldId id="498" r:id="rId59"/>
    <p:sldId id="499" r:id="rId60"/>
    <p:sldId id="288" r:id="rId61"/>
    <p:sldId id="328" r:id="rId62"/>
    <p:sldId id="348" r:id="rId63"/>
    <p:sldId id="349" r:id="rId64"/>
    <p:sldId id="350" r:id="rId65"/>
    <p:sldId id="500" r:id="rId66"/>
    <p:sldId id="353" r:id="rId67"/>
    <p:sldId id="359" r:id="rId68"/>
    <p:sldId id="358" r:id="rId69"/>
    <p:sldId id="343" r:id="rId70"/>
    <p:sldId id="342" r:id="rId71"/>
    <p:sldId id="318" r:id="rId72"/>
    <p:sldId id="345" r:id="rId73"/>
    <p:sldId id="357" r:id="rId74"/>
    <p:sldId id="501" r:id="rId75"/>
    <p:sldId id="506" r:id="rId76"/>
    <p:sldId id="502" r:id="rId77"/>
    <p:sldId id="360" r:id="rId78"/>
    <p:sldId id="380" r:id="rId79"/>
    <p:sldId id="331" r:id="rId80"/>
    <p:sldId id="408" r:id="rId81"/>
    <p:sldId id="363" r:id="rId82"/>
    <p:sldId id="354" r:id="rId83"/>
    <p:sldId id="410" r:id="rId84"/>
    <p:sldId id="365" r:id="rId85"/>
    <p:sldId id="404" r:id="rId86"/>
    <p:sldId id="405" r:id="rId87"/>
    <p:sldId id="469" r:id="rId88"/>
    <p:sldId id="332" r:id="rId89"/>
    <p:sldId id="364" r:id="rId90"/>
    <p:sldId id="362" r:id="rId91"/>
    <p:sldId id="366" r:id="rId92"/>
    <p:sldId id="319" r:id="rId93"/>
    <p:sldId id="378" r:id="rId94"/>
    <p:sldId id="370" r:id="rId95"/>
    <p:sldId id="407" r:id="rId96"/>
    <p:sldId id="374" r:id="rId97"/>
    <p:sldId id="406" r:id="rId98"/>
    <p:sldId id="470" r:id="rId99"/>
    <p:sldId id="471" r:id="rId100"/>
    <p:sldId id="375" r:id="rId101"/>
    <p:sldId id="377" r:id="rId102"/>
    <p:sldId id="369" r:id="rId103"/>
    <p:sldId id="376" r:id="rId104"/>
    <p:sldId id="482" r:id="rId105"/>
    <p:sldId id="472" r:id="rId106"/>
    <p:sldId id="473" r:id="rId107"/>
    <p:sldId id="368" r:id="rId108"/>
    <p:sldId id="483" r:id="rId109"/>
    <p:sldId id="486" r:id="rId110"/>
    <p:sldId id="487" r:id="rId111"/>
    <p:sldId id="485" r:id="rId112"/>
    <p:sldId id="474" r:id="rId113"/>
    <p:sldId id="409" r:id="rId114"/>
    <p:sldId id="489" r:id="rId115"/>
    <p:sldId id="488" r:id="rId116"/>
    <p:sldId id="367" r:id="rId117"/>
    <p:sldId id="477" r:id="rId118"/>
    <p:sldId id="478" r:id="rId119"/>
    <p:sldId id="494" r:id="rId120"/>
    <p:sldId id="479" r:id="rId121"/>
    <p:sldId id="476" r:id="rId122"/>
    <p:sldId id="382" r:id="rId123"/>
    <p:sldId id="403" r:id="rId124"/>
    <p:sldId id="387" r:id="rId125"/>
    <p:sldId id="390" r:id="rId126"/>
    <p:sldId id="394" r:id="rId127"/>
    <p:sldId id="395" r:id="rId128"/>
    <p:sldId id="396" r:id="rId129"/>
    <p:sldId id="475" r:id="rId130"/>
    <p:sldId id="398" r:id="rId131"/>
    <p:sldId id="399" r:id="rId132"/>
    <p:sldId id="400" r:id="rId133"/>
    <p:sldId id="493" r:id="rId134"/>
    <p:sldId id="480" r:id="rId135"/>
    <p:sldId id="503" r:id="rId136"/>
    <p:sldId id="504" r:id="rId137"/>
    <p:sldId id="434" r:id="rId138"/>
    <p:sldId id="435" r:id="rId139"/>
    <p:sldId id="490" r:id="rId140"/>
    <p:sldId id="491" r:id="rId141"/>
    <p:sldId id="507" r:id="rId142"/>
    <p:sldId id="509" r:id="rId143"/>
    <p:sldId id="481" r:id="rId144"/>
    <p:sldId id="329" r:id="rId145"/>
    <p:sldId id="322" r:id="rId146"/>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D8FF"/>
    <a:srgbClr val="99CCFF"/>
    <a:srgbClr val="FF99CC"/>
    <a:srgbClr val="FF3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08" autoAdjust="0"/>
    <p:restoredTop sz="94697" autoAdjust="0"/>
  </p:normalViewPr>
  <p:slideViewPr>
    <p:cSldViewPr>
      <p:cViewPr varScale="1">
        <p:scale>
          <a:sx n="132" d="100"/>
          <a:sy n="132" d="100"/>
        </p:scale>
        <p:origin x="-996" y="-90"/>
      </p:cViewPr>
      <p:guideLst>
        <p:guide orient="horz" pos="2160"/>
        <p:guide pos="2880"/>
      </p:guideLst>
    </p:cSldViewPr>
  </p:slideViewPr>
  <p:outlineViewPr>
    <p:cViewPr>
      <p:scale>
        <a:sx n="33" d="100"/>
        <a:sy n="33" d="100"/>
      </p:scale>
      <p:origin x="66" y="95832"/>
    </p:cViewPr>
  </p:outlineViewPr>
  <p:notesTextViewPr>
    <p:cViewPr>
      <p:scale>
        <a:sx n="100" d="100"/>
        <a:sy n="100" d="100"/>
      </p:scale>
      <p:origin x="0" y="0"/>
    </p:cViewPr>
  </p:notesTextViewPr>
  <p:notesViewPr>
    <p:cSldViewPr>
      <p:cViewPr varScale="1">
        <p:scale>
          <a:sx n="55" d="100"/>
          <a:sy n="55" d="100"/>
        </p:scale>
        <p:origin x="-290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12910E-A813-41D6-B6A2-089F679BF391}" type="datetimeFigureOut">
              <a:rPr lang="de-DE" smtClean="0"/>
              <a:pPr/>
              <a:t>03.05.2013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38CCB4-0780-4A91-AFF1-2BD34070B024}" type="slidenum">
              <a:rPr lang="de-DE" smtClean="0"/>
              <a:pPr/>
              <a:t>‹Nr.›</a:t>
            </a:fld>
            <a:endParaRPr lang="de-DE"/>
          </a:p>
        </p:txBody>
      </p:sp>
    </p:spTree>
    <p:extLst>
      <p:ext uri="{BB962C8B-B14F-4D97-AF65-F5344CB8AC3E}">
        <p14:creationId xmlns:p14="http://schemas.microsoft.com/office/powerpoint/2010/main" val="1379518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39E0C63-7091-468D-A1AD-DA7A8373DF1C}" type="datetimeFigureOut">
              <a:rPr lang="de-CH"/>
              <a:pPr>
                <a:defRPr/>
              </a:pPr>
              <a:t>03.05.2013</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CH"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CH" noProof="0" smtClean="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8494269-F719-42AB-90C1-6A847132F93D}" type="slidenum">
              <a:rPr lang="de-CH"/>
              <a:pPr>
                <a:defRPr/>
              </a:pPr>
              <a:t>‹Nr.›</a:t>
            </a:fld>
            <a:endParaRPr lang="de-CH"/>
          </a:p>
        </p:txBody>
      </p:sp>
    </p:spTree>
    <p:extLst>
      <p:ext uri="{BB962C8B-B14F-4D97-AF65-F5344CB8AC3E}">
        <p14:creationId xmlns:p14="http://schemas.microsoft.com/office/powerpoint/2010/main" val="2487330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1</a:t>
            </a:fld>
            <a:endParaRPr lang="de-C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52F69-25D0-443B-A911-C35C601E6AB9}" type="slidenum">
              <a:rPr lang="en-GB"/>
              <a:pPr/>
              <a:t>31</a:t>
            </a:fld>
            <a:endParaRPr lang="en-GB"/>
          </a:p>
        </p:txBody>
      </p:sp>
      <p:sp>
        <p:nvSpPr>
          <p:cNvPr id="837634" name="Rectangle 2"/>
          <p:cNvSpPr>
            <a:spLocks noGrp="1" noRot="1" noChangeAspect="1" noChangeArrowheads="1" noTextEdit="1"/>
          </p:cNvSpPr>
          <p:nvPr>
            <p:ph type="sldImg"/>
          </p:nvPr>
        </p:nvSpPr>
        <p:spPr>
          <a:xfrm>
            <a:off x="406400" y="381000"/>
            <a:ext cx="4064000" cy="3048000"/>
          </a:xfrm>
          <a:ln/>
        </p:spPr>
      </p:sp>
      <p:sp>
        <p:nvSpPr>
          <p:cNvPr id="837635" name="Rectangle 3"/>
          <p:cNvSpPr>
            <a:spLocks noGrp="1" noChangeArrowheads="1"/>
          </p:cNvSpPr>
          <p:nvPr>
            <p:ph type="body" idx="1"/>
          </p:nvPr>
        </p:nvSpPr>
        <p:spPr>
          <a:xfrm>
            <a:off x="457200" y="3810000"/>
            <a:ext cx="6096000" cy="4876800"/>
          </a:xfrm>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40</a:t>
            </a:fld>
            <a:endParaRPr lang="de-CH"/>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41</a:t>
            </a:fld>
            <a:endParaRPr lang="de-C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42</a:t>
            </a:fld>
            <a:endParaRPr lang="de-CH"/>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43</a:t>
            </a:fld>
            <a:endParaRPr lang="de-C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45</a:t>
            </a:fld>
            <a:endParaRPr lang="de-C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46</a:t>
            </a:fld>
            <a:endParaRPr lang="de-C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47</a:t>
            </a:fld>
            <a:endParaRPr lang="de-CH"/>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48</a:t>
            </a:fld>
            <a:endParaRPr lang="de-C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50</a:t>
            </a:fld>
            <a:endParaRPr lang="de-C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6BA6C1-6B9C-427A-AAB8-7A62F575659D}" type="slidenum">
              <a:rPr lang="en-GB"/>
              <a:pPr/>
              <a:t>6</a:t>
            </a:fld>
            <a:endParaRPr lang="en-GB"/>
          </a:p>
        </p:txBody>
      </p:sp>
      <p:sp>
        <p:nvSpPr>
          <p:cNvPr id="823298" name="Rectangle 2"/>
          <p:cNvSpPr>
            <a:spLocks noGrp="1" noRot="1" noChangeAspect="1" noChangeArrowheads="1" noTextEdit="1"/>
          </p:cNvSpPr>
          <p:nvPr>
            <p:ph type="sldImg"/>
          </p:nvPr>
        </p:nvSpPr>
        <p:spPr>
          <a:xfrm>
            <a:off x="406400" y="381000"/>
            <a:ext cx="4064000" cy="3048000"/>
          </a:xfrm>
          <a:ln/>
        </p:spPr>
      </p:sp>
      <p:sp>
        <p:nvSpPr>
          <p:cNvPr id="823299" name="Rectangle 3"/>
          <p:cNvSpPr>
            <a:spLocks noGrp="1" noChangeArrowheads="1"/>
          </p:cNvSpPr>
          <p:nvPr>
            <p:ph type="body" idx="1"/>
          </p:nvPr>
        </p:nvSpPr>
        <p:spPr>
          <a:xfrm>
            <a:off x="457200" y="3810000"/>
            <a:ext cx="6096000" cy="4876800"/>
          </a:xfrm>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51</a:t>
            </a:fld>
            <a:endParaRPr lang="de-C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50938" y="692150"/>
            <a:ext cx="4556125" cy="3416300"/>
          </a:xfrm>
          <a:ln/>
        </p:spPr>
      </p:sp>
      <p:sp>
        <p:nvSpPr>
          <p:cNvPr id="829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fld id="{E0491F5D-E96A-4ADD-8AC6-38F4E7FF51CE}" type="slidenum">
              <a:rPr lang="de-CH" smtClean="0"/>
              <a:pPr/>
              <a:t>55</a:t>
            </a:fld>
            <a:endParaRPr lang="de-C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58</a:t>
            </a:fld>
            <a:endParaRPr lang="de-CH"/>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fld id="{E0491F5D-E96A-4ADD-8AC6-38F4E7FF51CE}" type="slidenum">
              <a:rPr lang="de-CH" smtClean="0"/>
              <a:pPr/>
              <a:t>64</a:t>
            </a:fld>
            <a:endParaRPr lang="de-CH"/>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75</a:t>
            </a:fld>
            <a:endParaRPr lang="de-CH"/>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50938" y="692150"/>
            <a:ext cx="4556125" cy="3416300"/>
          </a:xfrm>
          <a:ln/>
        </p:spPr>
      </p:sp>
      <p:sp>
        <p:nvSpPr>
          <p:cNvPr id="829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fld id="{E0491F5D-E96A-4ADD-8AC6-38F4E7FF51CE}" type="slidenum">
              <a:rPr lang="de-CH" smtClean="0"/>
              <a:pPr/>
              <a:t>83</a:t>
            </a:fld>
            <a:endParaRPr lang="de-CH"/>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84</a:t>
            </a:fld>
            <a:endParaRPr lang="de-C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87</a:t>
            </a:fld>
            <a:endParaRPr lang="de-C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fld id="{E0491F5D-E96A-4ADD-8AC6-38F4E7FF51CE}" type="slidenum">
              <a:rPr lang="de-CH" smtClean="0"/>
              <a:pPr/>
              <a:t>15</a:t>
            </a:fld>
            <a:endParaRPr lang="de-C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fld id="{E0491F5D-E96A-4ADD-8AC6-38F4E7FF51CE}" type="slidenum">
              <a:rPr lang="de-CH" smtClean="0"/>
              <a:pPr/>
              <a:t>113</a:t>
            </a:fld>
            <a:endParaRPr lang="de-CH"/>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136</a:t>
            </a:fld>
            <a:endParaRPr lang="de-CH"/>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138</a:t>
            </a:fld>
            <a:endParaRPr lang="de-CH"/>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19</a:t>
            </a:fld>
            <a:endParaRPr lang="de-C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20</a:t>
            </a:fld>
            <a:endParaRPr lang="de-C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21</a:t>
            </a:fld>
            <a:endParaRPr lang="de-C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50938" y="692150"/>
            <a:ext cx="4556125" cy="3416300"/>
          </a:xfrm>
          <a:ln/>
        </p:spPr>
      </p:sp>
      <p:sp>
        <p:nvSpPr>
          <p:cNvPr id="82947" name="Rectangle 3"/>
          <p:cNvSpPr>
            <a:spLocks noGrp="1" noChangeArrowheads="1"/>
          </p:cNvSpPr>
          <p:nvPr>
            <p:ph type="body" idx="1"/>
          </p:nvPr>
        </p:nvSpPr>
        <p:spPr/>
        <p:txBody>
          <a:bodyPr/>
          <a:lstStyle/>
          <a:p>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fld id="{E0491F5D-E96A-4ADD-8AC6-38F4E7FF51CE}" type="slidenum">
              <a:rPr lang="de-CH" smtClean="0"/>
              <a:pPr/>
              <a:t>23</a:t>
            </a:fld>
            <a:endParaRPr lang="de-CH"/>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pPr>
              <a:defRPr/>
            </a:pPr>
            <a:fld id="{B8494269-F719-42AB-90C1-6A847132F93D}" type="slidenum">
              <a:rPr lang="de-CH" smtClean="0"/>
              <a:pPr>
                <a:defRPr/>
              </a:pPr>
              <a:t>24</a:t>
            </a:fld>
            <a:endParaRPr lang="de-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de-DE"/>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de-DE"/>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de-DE"/>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de-CH"/>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de-DE"/>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de-CH"/>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de-CH"/>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de-DE"/>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de-CH"/>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de-DE"/>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de-CH"/>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de-DE"/>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de-CH"/>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de-DE"/>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de-DE"/>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de-DE"/>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de-CH"/>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de-DE"/>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de-CH"/>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de-DE"/>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de-DE"/>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de-DE"/>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de-CH"/>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de-DE"/>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de-DE"/>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de-CH"/>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de-DE"/>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de-CH"/>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de-DE"/>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de-DE"/>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de-DE"/>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de-DE"/>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de-DE"/>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de-DE"/>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de-DE"/>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de-DE"/>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de-DE"/>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de-DE"/>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5400" b="1">
                <a:solidFill>
                  <a:srgbClr val="FF3B3B"/>
                </a:solidFill>
              </a:defRPr>
            </a:lvl1pPr>
          </a:lstStyle>
          <a:p>
            <a:pPr lvl="0"/>
            <a:r>
              <a:rPr lang="de-DE" noProof="0" dirty="0" smtClean="0"/>
              <a:t>Titelmasterformat durch Klicken bearbeiten</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solidFill>
                  <a:srgbClr val="FFC000"/>
                </a:solidFill>
              </a:defRPr>
            </a:lvl1pPr>
          </a:lstStyle>
          <a:p>
            <a:pPr lvl="0"/>
            <a:r>
              <a:rPr lang="de-DE" noProof="0" dirty="0" smtClean="0"/>
              <a:t>Formatvorlage des Untertitelmasters durch Klicken bearbeiten</a:t>
            </a:r>
          </a:p>
        </p:txBody>
      </p:sp>
      <p:sp>
        <p:nvSpPr>
          <p:cNvPr id="44" name="Rectangle 44"/>
          <p:cNvSpPr>
            <a:spLocks noGrp="1" noChangeArrowheads="1"/>
          </p:cNvSpPr>
          <p:nvPr>
            <p:ph type="dt" sz="quarter" idx="10"/>
          </p:nvPr>
        </p:nvSpPr>
        <p:spPr>
          <a:xfrm>
            <a:off x="457200" y="6243638"/>
            <a:ext cx="2133600" cy="457200"/>
          </a:xfrm>
          <a:prstGeom prst="rect">
            <a:avLst/>
          </a:prstGeom>
        </p:spPr>
        <p:txBody>
          <a:bodyPr/>
          <a:lstStyle>
            <a:lvl1pPr>
              <a:defRPr/>
            </a:lvl1pPr>
          </a:lstStyle>
          <a:p>
            <a:pPr>
              <a:defRPr/>
            </a:pPr>
            <a:endParaRPr lang="de-DE" dirty="0"/>
          </a:p>
        </p:txBody>
      </p:sp>
      <p:sp>
        <p:nvSpPr>
          <p:cNvPr id="45" name="Rectangle 4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de-DE" dirty="0"/>
          </a:p>
        </p:txBody>
      </p:sp>
      <p:sp>
        <p:nvSpPr>
          <p:cNvPr id="46" name="Rectangle 46"/>
          <p:cNvSpPr>
            <a:spLocks noGrp="1" noChangeArrowheads="1"/>
          </p:cNvSpPr>
          <p:nvPr>
            <p:ph type="sldNum" sz="quarter" idx="12"/>
          </p:nvPr>
        </p:nvSpPr>
        <p:spPr>
          <a:xfrm>
            <a:off x="6553200" y="6243638"/>
            <a:ext cx="2133600" cy="457200"/>
          </a:xfrm>
          <a:prstGeom prst="rect">
            <a:avLst/>
          </a:prstGeom>
        </p:spPr>
        <p:txBody>
          <a:bodyPr/>
          <a:lstStyle>
            <a:lvl1pPr>
              <a:defRPr/>
            </a:lvl1pPr>
          </a:lstStyle>
          <a:p>
            <a:pPr>
              <a:defRPr/>
            </a:pPr>
            <a:fld id="{D291E2FF-427D-47DA-8707-50E20D9A2A65}" type="slidenum">
              <a:rPr lang="de-DE"/>
              <a:pPr>
                <a:defRPr/>
              </a:pPr>
              <a:t>‹Nr.›</a:t>
            </a:fld>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de-DE"/>
          </a:p>
        </p:txBody>
      </p:sp>
      <p:sp>
        <p:nvSpPr>
          <p:cNvPr id="5"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de-DE"/>
          </a:p>
        </p:txBody>
      </p:sp>
      <p:sp>
        <p:nvSpPr>
          <p:cNvPr id="6"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32676C83-5635-47E8-B9F5-2A472D03EC64}" type="slidenum">
              <a:rPr lang="de-DE"/>
              <a:pPr>
                <a:defRPr/>
              </a:pPr>
              <a:t>‹Nr.›</a:t>
            </a:fld>
            <a:endParaRPr lang="de-D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7813"/>
            <a:ext cx="2057400" cy="58531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7813"/>
            <a:ext cx="6019800" cy="585311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de-DE"/>
          </a:p>
        </p:txBody>
      </p:sp>
      <p:sp>
        <p:nvSpPr>
          <p:cNvPr id="5"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de-DE"/>
          </a:p>
        </p:txBody>
      </p:sp>
      <p:sp>
        <p:nvSpPr>
          <p:cNvPr id="6"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9BB9EA95-2D5F-42D7-90BA-22748EA514D7}" type="slidenum">
              <a:rPr lang="de-DE"/>
              <a:pPr>
                <a:defRPr/>
              </a:pPr>
              <a:t>‹Nr.›</a:t>
            </a:fld>
            <a:endParaRPr lang="de-D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lvl3pPr>
              <a:defRPr>
                <a:solidFill>
                  <a:schemeClr val="accent2">
                    <a:lumMod val="60000"/>
                    <a:lumOff val="40000"/>
                  </a:schemeClr>
                </a:solidFill>
              </a:defRPr>
            </a:lvl3pPr>
            <a:lvl4pPr>
              <a:defRPr>
                <a:solidFill>
                  <a:schemeClr val="accent2">
                    <a:lumMod val="40000"/>
                    <a:lumOff val="60000"/>
                  </a:schemeClr>
                </a:solidFill>
              </a:defRPr>
            </a:lvl4pPr>
            <a:lvl5pPr>
              <a:defRPr>
                <a:solidFill>
                  <a:schemeClr val="accent2">
                    <a:lumMod val="20000"/>
                    <a:lumOff val="80000"/>
                  </a:schemeClr>
                </a:solidFill>
              </a:defRPr>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de-DE"/>
          </a:p>
        </p:txBody>
      </p:sp>
      <p:sp>
        <p:nvSpPr>
          <p:cNvPr id="5"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de-DE"/>
          </a:p>
        </p:txBody>
      </p:sp>
      <p:sp>
        <p:nvSpPr>
          <p:cNvPr id="6"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DFFAF3EF-1026-44EE-AD3B-175A35D13E2B}" type="slidenum">
              <a:rPr lang="de-DE"/>
              <a:pPr>
                <a:defRPr/>
              </a:pPr>
              <a:t>‹Nr.›</a:t>
            </a:fld>
            <a:endParaRPr lang="de-D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dirty="0" smtClean="0"/>
              <a:t>Textmasterformat bearbeiten</a:t>
            </a:r>
          </a:p>
        </p:txBody>
      </p:sp>
      <p:sp>
        <p:nvSpPr>
          <p:cNvPr id="4"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de-DE"/>
          </a:p>
        </p:txBody>
      </p:sp>
      <p:sp>
        <p:nvSpPr>
          <p:cNvPr id="5"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de-DE"/>
          </a:p>
        </p:txBody>
      </p:sp>
      <p:sp>
        <p:nvSpPr>
          <p:cNvPr id="6"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677715F4-C60B-423C-BC40-4AEFDD106F7C}" type="slidenum">
              <a:rPr lang="de-DE"/>
              <a:pPr>
                <a:defRPr/>
              </a:pPr>
              <a:t>‹Nr.›</a:t>
            </a:fld>
            <a:endParaRPr lang="de-D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07504" y="116632"/>
            <a:ext cx="8928992" cy="1080120"/>
          </a:xfrm>
        </p:spPr>
        <p:txBody>
          <a:bodyPr/>
          <a:lstStyle/>
          <a:p>
            <a:r>
              <a:rPr lang="de-DE" dirty="0" smtClean="0"/>
              <a:t>Titelmasterformat durch Klicken bearbeiten</a:t>
            </a:r>
            <a:endParaRPr lang="de-DE" dirty="0"/>
          </a:p>
        </p:txBody>
      </p:sp>
      <p:sp>
        <p:nvSpPr>
          <p:cNvPr id="3" name="Inhaltsplatzhalter 2"/>
          <p:cNvSpPr>
            <a:spLocks noGrp="1"/>
          </p:cNvSpPr>
          <p:nvPr>
            <p:ph sz="half" idx="1"/>
          </p:nvPr>
        </p:nvSpPr>
        <p:spPr>
          <a:xfrm>
            <a:off x="107504" y="1556792"/>
            <a:ext cx="4388296" cy="4752528"/>
          </a:xfrm>
        </p:spPr>
        <p:txBody>
          <a:bodyPr/>
          <a:lstStyle>
            <a:lvl1pPr>
              <a:defRPr sz="2800"/>
            </a:lvl1pPr>
            <a:lvl2pPr>
              <a:defRPr sz="2400"/>
            </a:lvl2pPr>
            <a:lvl3pPr>
              <a:defRPr sz="2000"/>
            </a:lvl3pPr>
            <a:lvl4pPr>
              <a:defRPr sz="1800" b="1"/>
            </a:lvl4pPr>
            <a:lvl5pPr>
              <a:defRPr sz="1800"/>
            </a:lvl5pPr>
            <a:lvl6pPr>
              <a:defRPr sz="1800"/>
            </a:lvl6pPr>
            <a:lvl7pPr>
              <a:defRPr sz="1800"/>
            </a:lvl7pPr>
            <a:lvl8pPr>
              <a:defRPr sz="1800"/>
            </a:lvl8pPr>
            <a:lvl9pPr>
              <a:defRPr sz="18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48200" y="1600200"/>
            <a:ext cx="4316288" cy="47091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de-DE" dirty="0"/>
          </a:p>
        </p:txBody>
      </p:sp>
      <p:sp>
        <p:nvSpPr>
          <p:cNvPr id="6"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de-DE"/>
          </a:p>
        </p:txBody>
      </p:sp>
      <p:sp>
        <p:nvSpPr>
          <p:cNvPr id="7"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9C1295DA-1239-4B7E-B73C-4A49F82BB213}" type="slidenum">
              <a:rPr lang="de-DE"/>
              <a:pPr>
                <a:defRPr/>
              </a:pPr>
              <a:t>‹Nr.›</a:t>
            </a:fld>
            <a:endParaRPr lang="de-D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535113"/>
            <a:ext cx="4040188"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200"/>
            </a:lvl1pPr>
            <a:lvl2pPr>
              <a:defRPr sz="2000"/>
            </a:lvl2pPr>
            <a:lvl3pPr>
              <a:defRPr sz="1800"/>
            </a:lvl3pPr>
            <a:lvl4pPr>
              <a:defRPr sz="1600" b="1"/>
            </a:lvl4pPr>
            <a:lvl5pPr>
              <a:defRPr sz="1600"/>
            </a:lvl5pPr>
            <a:lvl6pPr>
              <a:defRPr sz="1600"/>
            </a:lvl6pPr>
            <a:lvl7pPr>
              <a:defRPr sz="1600"/>
            </a:lvl7pPr>
            <a:lvl8pPr>
              <a:defRPr sz="1600"/>
            </a:lvl8pPr>
            <a:lvl9pPr>
              <a:defRPr sz="16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200"/>
            </a:lvl1pPr>
            <a:lvl2pPr>
              <a:defRPr sz="2000"/>
            </a:lvl2pPr>
            <a:lvl3pPr>
              <a:defRPr sz="1800"/>
            </a:lvl3pPr>
            <a:lvl4pPr>
              <a:defRPr sz="1600" b="1"/>
            </a:lvl4pPr>
            <a:lvl5pPr>
              <a:defRPr sz="1600"/>
            </a:lvl5pPr>
            <a:lvl6pPr>
              <a:defRPr sz="1600"/>
            </a:lvl6pPr>
            <a:lvl7pPr>
              <a:defRPr sz="1600"/>
            </a:lvl7pPr>
            <a:lvl8pPr>
              <a:defRPr sz="1600"/>
            </a:lvl8pPr>
            <a:lvl9pPr>
              <a:defRPr sz="16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de-DE"/>
          </a:p>
        </p:txBody>
      </p:sp>
      <p:sp>
        <p:nvSpPr>
          <p:cNvPr id="8"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de-DE"/>
          </a:p>
        </p:txBody>
      </p:sp>
      <p:sp>
        <p:nvSpPr>
          <p:cNvPr id="9"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1FFCC828-3CCC-4519-A44B-45B6E44D1624}" type="slidenum">
              <a:rPr lang="de-DE"/>
              <a:pPr>
                <a:defRPr/>
              </a:pPr>
              <a:t>‹Nr.›</a:t>
            </a:fld>
            <a:endParaRPr lang="de-D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de-DE"/>
          </a:p>
        </p:txBody>
      </p:sp>
      <p:sp>
        <p:nvSpPr>
          <p:cNvPr id="4"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de-DE"/>
          </a:p>
        </p:txBody>
      </p:sp>
      <p:sp>
        <p:nvSpPr>
          <p:cNvPr id="5"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CD6B3044-DCB4-4700-84CC-2A75A8F56D52}" type="slidenum">
              <a:rPr lang="de-DE"/>
              <a:pPr>
                <a:defRPr/>
              </a:pPr>
              <a:t>‹Nr.›</a:t>
            </a:fld>
            <a:endParaRPr lang="de-D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de-DE"/>
          </a:p>
        </p:txBody>
      </p:sp>
      <p:sp>
        <p:nvSpPr>
          <p:cNvPr id="3"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de-DE"/>
          </a:p>
        </p:txBody>
      </p:sp>
      <p:sp>
        <p:nvSpPr>
          <p:cNvPr id="4"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A262FA63-4D4B-4AE3-832E-BD959600E33E}" type="slidenum">
              <a:rPr lang="de-DE"/>
              <a:pPr>
                <a:defRPr/>
              </a:pPr>
              <a:t>‹Nr.›</a:t>
            </a:fld>
            <a:endParaRPr lang="de-D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de-DE"/>
          </a:p>
        </p:txBody>
      </p:sp>
      <p:sp>
        <p:nvSpPr>
          <p:cNvPr id="6"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de-DE"/>
          </a:p>
        </p:txBody>
      </p:sp>
      <p:sp>
        <p:nvSpPr>
          <p:cNvPr id="7"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FF16E396-49CB-4C7C-BF43-4D27FF5036DB}" type="slidenum">
              <a:rPr lang="de-DE"/>
              <a:pPr>
                <a:defRPr/>
              </a:pPr>
              <a:t>‹Nr.›</a:t>
            </a:fld>
            <a:endParaRPr lang="de-D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endParaRPr lang="de-DE"/>
          </a:p>
        </p:txBody>
      </p:sp>
      <p:sp>
        <p:nvSpPr>
          <p:cNvPr id="6"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de-DE"/>
          </a:p>
        </p:txBody>
      </p:sp>
      <p:sp>
        <p:nvSpPr>
          <p:cNvPr id="7"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C75389BE-B315-4809-9D82-31F421A90EC4}" type="slidenum">
              <a:rPr lang="de-DE"/>
              <a:pPr>
                <a:defRPr/>
              </a:pPr>
              <a:t>‹Nr.›</a:t>
            </a:fld>
            <a:endParaRPr lang="de-D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de-DE"/>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de-DE"/>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de-DE"/>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de-CH"/>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de-DE"/>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de-CH"/>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de-DE"/>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de-CH"/>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de-DE"/>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de-CH"/>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de-DE"/>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de-CH"/>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de-DE"/>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de-DE"/>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de-DE"/>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de-CH"/>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de-DE"/>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de-CH"/>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de-DE"/>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de-DE"/>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de-DE"/>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de-CH"/>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de-DE"/>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de-DE"/>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de-CH"/>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de-DE"/>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de-CH"/>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de-DE"/>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de-DE"/>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de-DE"/>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de-DE"/>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de-DE"/>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de-DE"/>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de-DE"/>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de-DE"/>
            </a:p>
          </p:txBody>
        </p:sp>
        <p:grpSp>
          <p:nvGrpSpPr>
            <p:cNvPr id="1068"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de-DE"/>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de-DE"/>
              </a:p>
            </p:txBody>
          </p:sp>
        </p:grpSp>
      </p:grpSp>
      <p:sp>
        <p:nvSpPr>
          <p:cNvPr id="21546" name="Rectangle 42"/>
          <p:cNvSpPr>
            <a:spLocks noGrp="1" noChangeArrowheads="1"/>
          </p:cNvSpPr>
          <p:nvPr>
            <p:ph type="title"/>
          </p:nvPr>
        </p:nvSpPr>
        <p:spPr bwMode="auto">
          <a:xfrm>
            <a:off x="236538" y="116633"/>
            <a:ext cx="8624094" cy="1147018"/>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de-DE" dirty="0" smtClean="0"/>
              <a:t>Titelmasterformat durch Klicken bearbeiten</a:t>
            </a:r>
          </a:p>
        </p:txBody>
      </p:sp>
      <p:sp>
        <p:nvSpPr>
          <p:cNvPr id="21547" name="Rectangle 43"/>
          <p:cNvSpPr>
            <a:spLocks noGrp="1" noChangeArrowheads="1"/>
          </p:cNvSpPr>
          <p:nvPr>
            <p:ph type="body" idx="1"/>
          </p:nvPr>
        </p:nvSpPr>
        <p:spPr bwMode="auto">
          <a:xfrm>
            <a:off x="236537" y="1349376"/>
            <a:ext cx="8894764" cy="5507038"/>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Tree>
  </p:cSld>
  <p:clrMap bg1="dk2" tx1="lt1" bg2="dk1" tx2="lt2" accent1="accent1" accent2="accent2" accent3="accent3" accent4="accent4" accent5="accent5" accent6="accent6" hlink="hlink" folHlink="folHlink"/>
  <p:sldLayoutIdLst>
    <p:sldLayoutId id="2147483711"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000" b="1">
          <a:solidFill>
            <a:srgbClr val="FFC000"/>
          </a:solidFill>
          <a:effectLst/>
          <a:latin typeface="Arial Narrow" pitchFamily="34"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000" b="1">
          <a:solidFill>
            <a:srgbClr val="FFFF00"/>
          </a:solidFill>
          <a:effectLst>
            <a:outerShdw blurRad="38100" dist="38100" dir="2700000" algn="tl">
              <a:srgbClr val="000000"/>
            </a:outerShdw>
          </a:effectLst>
          <a:latin typeface="Arial Narrow" pitchFamily="34" charset="0"/>
          <a:ea typeface="+mn-ea"/>
          <a:cs typeface="+mn-cs"/>
        </a:defRPr>
      </a:lvl1pPr>
      <a:lvl2pPr marL="742950" indent="-285750" algn="l" rtl="0" eaLnBrk="0" fontAlgn="base" hangingPunct="0">
        <a:spcBef>
          <a:spcPct val="20000"/>
        </a:spcBef>
        <a:spcAft>
          <a:spcPct val="0"/>
        </a:spcAft>
        <a:buChar char="–"/>
        <a:defRPr sz="2600" b="1">
          <a:solidFill>
            <a:srgbClr val="92D050"/>
          </a:solidFill>
          <a:effectLst>
            <a:outerShdw blurRad="38100" dist="38100" dir="2700000" algn="tl">
              <a:srgbClr val="000000"/>
            </a:outerShdw>
          </a:effectLst>
          <a:latin typeface="Arial Narrow" pitchFamily="34" charset="0"/>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b="1">
          <a:solidFill>
            <a:schemeClr val="accent2">
              <a:lumMod val="40000"/>
              <a:lumOff val="60000"/>
            </a:schemeClr>
          </a:solidFill>
          <a:effectLst>
            <a:outerShdw blurRad="38100" dist="38100" dir="2700000" algn="tl">
              <a:srgbClr val="000000"/>
            </a:outerShdw>
          </a:effectLst>
          <a:latin typeface="Arial Narrow" pitchFamily="34" charset="0"/>
          <a:cs typeface="+mn-cs"/>
        </a:defRPr>
      </a:lvl3pPr>
      <a:lvl4pPr marL="1600200" indent="-228600" algn="l" rtl="0" eaLnBrk="0" fontAlgn="base" hangingPunct="0">
        <a:spcBef>
          <a:spcPct val="20000"/>
        </a:spcBef>
        <a:spcAft>
          <a:spcPct val="0"/>
        </a:spcAft>
        <a:buChar char="–"/>
        <a:defRPr sz="2000" b="1">
          <a:solidFill>
            <a:schemeClr val="accent2">
              <a:lumMod val="20000"/>
              <a:lumOff val="80000"/>
            </a:schemeClr>
          </a:solidFill>
          <a:effectLst>
            <a:outerShdw blurRad="38100" dist="38100" dir="2700000" algn="tl">
              <a:srgbClr val="000000"/>
            </a:outerShdw>
          </a:effectLst>
          <a:latin typeface="Arial Narrow" pitchFamily="34" charset="0"/>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b="1">
          <a:solidFill>
            <a:schemeClr val="tx1"/>
          </a:solidFill>
          <a:effectLst>
            <a:outerShdw blurRad="38100" dist="38100" dir="2700000" algn="tl">
              <a:srgbClr val="000000"/>
            </a:outerShdw>
          </a:effectLst>
          <a:latin typeface="Arial Narrow" pitchFamily="34" charset="0"/>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sz="quarter"/>
          </p:nvPr>
        </p:nvSpPr>
        <p:spPr/>
        <p:txBody>
          <a:bodyPr/>
          <a:lstStyle/>
          <a:p>
            <a:r>
              <a:rPr lang="de-DE" sz="7200" dirty="0" smtClean="0">
                <a:solidFill>
                  <a:srgbClr val="FF99CC"/>
                </a:solidFill>
              </a:rPr>
              <a:t>Das Buch Richter</a:t>
            </a:r>
            <a:endParaRPr lang="de-CH" sz="7200" dirty="0">
              <a:solidFill>
                <a:srgbClr val="FF99CC"/>
              </a:solidFill>
            </a:endParaRPr>
          </a:p>
        </p:txBody>
      </p:sp>
      <p:sp>
        <p:nvSpPr>
          <p:cNvPr id="5" name="Untertitel 4"/>
          <p:cNvSpPr>
            <a:spLocks noGrp="1"/>
          </p:cNvSpPr>
          <p:nvPr>
            <p:ph type="subTitle" sz="quarter" idx="1"/>
          </p:nvPr>
        </p:nvSpPr>
        <p:spPr>
          <a:xfrm>
            <a:off x="251520" y="3886200"/>
            <a:ext cx="8712968" cy="2567136"/>
          </a:xfrm>
        </p:spPr>
        <p:txBody>
          <a:bodyPr/>
          <a:lstStyle/>
          <a:p>
            <a:r>
              <a:rPr lang="de-DE" sz="4000" dirty="0">
                <a:effectLst/>
              </a:rPr>
              <a:t>Selbstbestimmung oder </a:t>
            </a:r>
            <a:r>
              <a:rPr lang="de-DE" sz="4000" dirty="0" smtClean="0">
                <a:effectLst/>
              </a:rPr>
              <a:t>Gottesherrschaft? </a:t>
            </a:r>
            <a:endParaRPr lang="de-DE" sz="4000" dirty="0">
              <a:effectLst/>
            </a:endParaRPr>
          </a:p>
          <a:p>
            <a:r>
              <a:rPr lang="de-DE" b="0" i="1" dirty="0">
                <a:effectLst/>
              </a:rPr>
              <a:t>Das Buch des Kampfes, der Niederlage </a:t>
            </a:r>
            <a:r>
              <a:rPr lang="de-DE" b="0" i="1" dirty="0" smtClean="0">
                <a:effectLst/>
              </a:rPr>
              <a:t>  </a:t>
            </a:r>
          </a:p>
          <a:p>
            <a:r>
              <a:rPr lang="de-DE" b="0" i="1" dirty="0" smtClean="0">
                <a:effectLst/>
              </a:rPr>
              <a:t>und </a:t>
            </a:r>
            <a:r>
              <a:rPr lang="de-DE" b="0" i="1" dirty="0">
                <a:effectLst/>
              </a:rPr>
              <a:t>der Befreiung durch </a:t>
            </a:r>
            <a:r>
              <a:rPr lang="de-DE" b="0" i="1" dirty="0" smtClean="0">
                <a:effectLst/>
              </a:rPr>
              <a:t>Jahweh</a:t>
            </a:r>
            <a:endParaRPr lang="de-DE" b="0" i="1" dirty="0">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400" dirty="0"/>
              <a:t>I. </a:t>
            </a:r>
            <a:r>
              <a:rPr lang="de-DE" sz="4400" dirty="0" smtClean="0"/>
              <a:t>Einleitendes</a:t>
            </a:r>
            <a:endParaRPr lang="de-DE" sz="4400" dirty="0"/>
          </a:p>
        </p:txBody>
      </p:sp>
      <p:sp>
        <p:nvSpPr>
          <p:cNvPr id="3" name="Inhaltsplatzhalter 2"/>
          <p:cNvSpPr>
            <a:spLocks noGrp="1"/>
          </p:cNvSpPr>
          <p:nvPr>
            <p:ph idx="1"/>
          </p:nvPr>
        </p:nvSpPr>
        <p:spPr/>
        <p:txBody>
          <a:bodyPr/>
          <a:lstStyle/>
          <a:p>
            <a:pPr lvl="1"/>
            <a:r>
              <a:rPr lang="de-DE" dirty="0" smtClean="0"/>
              <a:t>A. Allgemeines</a:t>
            </a:r>
          </a:p>
          <a:p>
            <a:pPr lvl="2"/>
            <a:r>
              <a:rPr lang="de-DE" dirty="0" smtClean="0"/>
              <a:t>1. Der Schlüssel</a:t>
            </a:r>
          </a:p>
          <a:p>
            <a:pPr lvl="2"/>
            <a:r>
              <a:rPr lang="de-DE" dirty="0" smtClean="0"/>
              <a:t>2. Die Stellung im hebräischen Kanon</a:t>
            </a:r>
          </a:p>
          <a:p>
            <a:pPr lvl="2"/>
            <a:r>
              <a:rPr lang="de-DE" dirty="0">
                <a:solidFill>
                  <a:srgbClr val="FFFF00"/>
                </a:solidFill>
              </a:rPr>
              <a:t>3. </a:t>
            </a:r>
            <a:r>
              <a:rPr lang="de-DE" dirty="0" smtClean="0">
                <a:solidFill>
                  <a:srgbClr val="FFFF00"/>
                </a:solidFill>
              </a:rPr>
              <a:t>Die Feinde</a:t>
            </a:r>
          </a:p>
          <a:p>
            <a:pPr lvl="2"/>
            <a:r>
              <a:rPr lang="de-DE" dirty="0" smtClean="0"/>
              <a:t>4. </a:t>
            </a:r>
            <a:r>
              <a:rPr lang="de-DE" dirty="0"/>
              <a:t>„Richter“</a:t>
            </a:r>
          </a:p>
          <a:p>
            <a:pPr lvl="2"/>
            <a:r>
              <a:rPr lang="de-DE" dirty="0" smtClean="0"/>
              <a:t>5. Die Erwähnung der Richter im NT</a:t>
            </a:r>
          </a:p>
          <a:p>
            <a:pPr lvl="2"/>
            <a:r>
              <a:rPr lang="de-DE" dirty="0" smtClean="0"/>
              <a:t>6. Der </a:t>
            </a:r>
            <a:r>
              <a:rPr lang="de-DE" dirty="0"/>
              <a:t>Held</a:t>
            </a:r>
          </a:p>
          <a:p>
            <a:pPr lvl="2"/>
            <a:r>
              <a:rPr lang="de-DE" dirty="0" smtClean="0"/>
              <a:t>7. Die Chronologie im Richterbuch</a:t>
            </a:r>
          </a:p>
          <a:p>
            <a:pPr lvl="2"/>
            <a:r>
              <a:rPr lang="de-DE" dirty="0"/>
              <a:t>8</a:t>
            </a:r>
            <a:r>
              <a:rPr lang="de-DE" dirty="0" smtClean="0"/>
              <a:t>. Die Zeit der Abfassung</a:t>
            </a:r>
          </a:p>
          <a:p>
            <a:pPr lvl="2"/>
            <a:r>
              <a:rPr lang="de-DE" dirty="0"/>
              <a:t>9</a:t>
            </a:r>
            <a:r>
              <a:rPr lang="de-DE" dirty="0" smtClean="0"/>
              <a:t>. Der Verfasser</a:t>
            </a:r>
          </a:p>
          <a:p>
            <a:pPr marL="914400" lvl="2" indent="0">
              <a:buNone/>
            </a:pPr>
            <a:endParaRPr lang="de-DE" dirty="0"/>
          </a:p>
        </p:txBody>
      </p:sp>
    </p:spTree>
    <p:extLst>
      <p:ext uri="{BB962C8B-B14F-4D97-AF65-F5344CB8AC3E}">
        <p14:creationId xmlns:p14="http://schemas.microsoft.com/office/powerpoint/2010/main" val="96125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 8,1-21: Gideons </a:t>
            </a:r>
            <a:r>
              <a:rPr lang="de-DE" dirty="0"/>
              <a:t>Kampf gegen die </a:t>
            </a:r>
            <a:r>
              <a:rPr lang="de-DE" dirty="0" smtClean="0"/>
              <a:t>Brüder</a:t>
            </a:r>
            <a:endParaRPr lang="de-DE" dirty="0"/>
          </a:p>
        </p:txBody>
      </p:sp>
      <p:sp>
        <p:nvSpPr>
          <p:cNvPr id="3" name="Inhaltsplatzhalter 2"/>
          <p:cNvSpPr>
            <a:spLocks noGrp="1"/>
          </p:cNvSpPr>
          <p:nvPr>
            <p:ph idx="1"/>
          </p:nvPr>
        </p:nvSpPr>
        <p:spPr/>
        <p:txBody>
          <a:bodyPr/>
          <a:lstStyle/>
          <a:p>
            <a:r>
              <a:rPr lang="de-DE" dirty="0">
                <a:effectLst/>
              </a:rPr>
              <a:t>Sein weises Verhalten gegen die Brüder: Beschwichtigung </a:t>
            </a:r>
            <a:r>
              <a:rPr lang="de-DE" dirty="0" smtClean="0">
                <a:effectLst/>
              </a:rPr>
              <a:t>8,1-3</a:t>
            </a:r>
          </a:p>
          <a:p>
            <a:r>
              <a:rPr lang="de-DE" dirty="0">
                <a:effectLst/>
              </a:rPr>
              <a:t>Sein unweises Verhalten gegen die Brüder</a:t>
            </a:r>
            <a:r>
              <a:rPr lang="de-CH" dirty="0">
                <a:effectLst/>
              </a:rPr>
              <a:t>: Übermäßige Züchtigung</a:t>
            </a:r>
            <a:r>
              <a:rPr lang="de-DE" dirty="0">
                <a:effectLst/>
              </a:rPr>
              <a:t> </a:t>
            </a:r>
            <a:r>
              <a:rPr lang="de-DE" dirty="0" smtClean="0">
                <a:effectLst/>
              </a:rPr>
              <a:t>8,4-21</a:t>
            </a:r>
          </a:p>
        </p:txBody>
      </p:sp>
    </p:spTree>
    <p:extLst>
      <p:ext uri="{BB962C8B-B14F-4D97-AF65-F5344CB8AC3E}">
        <p14:creationId xmlns:p14="http://schemas.microsoft.com/office/powerpoint/2010/main" val="391401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 8,22-32: Gideon Grundlegen für Rückfall </a:t>
            </a:r>
            <a:r>
              <a:rPr lang="de-DE" dirty="0"/>
              <a:t>in den </a:t>
            </a:r>
            <a:r>
              <a:rPr lang="de-DE" dirty="0" smtClean="0"/>
              <a:t>Götzendienst</a:t>
            </a:r>
            <a:endParaRPr lang="de-DE" dirty="0"/>
          </a:p>
        </p:txBody>
      </p:sp>
      <p:sp>
        <p:nvSpPr>
          <p:cNvPr id="3" name="Inhaltsplatzhalter 2"/>
          <p:cNvSpPr>
            <a:spLocks noGrp="1"/>
          </p:cNvSpPr>
          <p:nvPr>
            <p:ph idx="1"/>
          </p:nvPr>
        </p:nvSpPr>
        <p:spPr/>
        <p:txBody>
          <a:bodyPr/>
          <a:lstStyle/>
          <a:p>
            <a:r>
              <a:rPr lang="de-DE" dirty="0" smtClean="0">
                <a:effectLst/>
              </a:rPr>
              <a:t>Gideons </a:t>
            </a:r>
            <a:r>
              <a:rPr lang="de-DE" dirty="0">
                <a:effectLst/>
              </a:rPr>
              <a:t>richtiges Verhalten </a:t>
            </a:r>
            <a:r>
              <a:rPr lang="de-DE" dirty="0" smtClean="0">
                <a:effectLst/>
              </a:rPr>
              <a:t>8,22.23</a:t>
            </a:r>
          </a:p>
          <a:p>
            <a:r>
              <a:rPr lang="de-DE" dirty="0" smtClean="0">
                <a:effectLst/>
              </a:rPr>
              <a:t>Gideons falsches Verhalten 8,24-32</a:t>
            </a:r>
          </a:p>
          <a:p>
            <a:endParaRPr lang="de-DE" dirty="0"/>
          </a:p>
        </p:txBody>
      </p:sp>
    </p:spTree>
    <p:extLst>
      <p:ext uri="{BB962C8B-B14F-4D97-AF65-F5344CB8AC3E}">
        <p14:creationId xmlns:p14="http://schemas.microsoft.com/office/powerpoint/2010/main" val="329982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b="0" dirty="0">
              <a:solidFill>
                <a:srgbClr val="69D8FF"/>
              </a:solidFill>
            </a:endParaRPr>
          </a:p>
        </p:txBody>
      </p:sp>
      <p:sp>
        <p:nvSpPr>
          <p:cNvPr id="3" name="Inhaltsplatzhalter 2"/>
          <p:cNvSpPr>
            <a:spLocks noGrp="1"/>
          </p:cNvSpPr>
          <p:nvPr>
            <p:ph idx="1"/>
          </p:nvPr>
        </p:nvSpPr>
        <p:spPr/>
        <p:txBody>
          <a:bodyPr/>
          <a:lstStyle/>
          <a:p>
            <a:pPr marL="0" indent="0">
              <a:buNone/>
            </a:pPr>
            <a:r>
              <a:rPr lang="de-DE" b="0" dirty="0" smtClean="0">
                <a:solidFill>
                  <a:srgbClr val="69D8FF"/>
                </a:solidFill>
              </a:rPr>
              <a:t>Drei </a:t>
            </a:r>
            <a:r>
              <a:rPr lang="de-DE" b="0" dirty="0">
                <a:solidFill>
                  <a:srgbClr val="69D8FF"/>
                </a:solidFill>
              </a:rPr>
              <a:t>große Versuchungen </a:t>
            </a:r>
            <a:r>
              <a:rPr lang="de-DE" b="0" dirty="0" smtClean="0">
                <a:solidFill>
                  <a:srgbClr val="69D8FF"/>
                </a:solidFill>
              </a:rPr>
              <a:t>, </a:t>
            </a:r>
            <a:r>
              <a:rPr lang="de-DE" b="0" dirty="0" smtClean="0">
                <a:solidFill>
                  <a:srgbClr val="99CCFF"/>
                </a:solidFill>
                <a:effectLst/>
              </a:rPr>
              <a:t>in </a:t>
            </a:r>
            <a:r>
              <a:rPr lang="de-DE" b="0" dirty="0">
                <a:solidFill>
                  <a:srgbClr val="99CCFF"/>
                </a:solidFill>
                <a:effectLst/>
              </a:rPr>
              <a:t>denen Männer Gottes </a:t>
            </a:r>
            <a:r>
              <a:rPr lang="de-DE" b="0" dirty="0" smtClean="0">
                <a:solidFill>
                  <a:srgbClr val="99CCFF"/>
                </a:solidFill>
                <a:effectLst/>
              </a:rPr>
              <a:t>fielen</a:t>
            </a:r>
            <a:endParaRPr lang="de-DE" b="0" dirty="0">
              <a:solidFill>
                <a:srgbClr val="99CCFF"/>
              </a:solidFill>
              <a:effectLst/>
            </a:endParaRPr>
          </a:p>
          <a:p>
            <a:r>
              <a:rPr lang="de-DE" dirty="0">
                <a:effectLst/>
              </a:rPr>
              <a:t>Geld / Materieller Vorteil (</a:t>
            </a:r>
            <a:r>
              <a:rPr lang="de-DE" dirty="0">
                <a:solidFill>
                  <a:srgbClr val="00B0F0"/>
                </a:solidFill>
                <a:effectLst/>
              </a:rPr>
              <a:t>Gideon</a:t>
            </a:r>
            <a:r>
              <a:rPr lang="de-DE" dirty="0">
                <a:effectLst/>
              </a:rPr>
              <a:t>)</a:t>
            </a:r>
          </a:p>
          <a:p>
            <a:pPr lvl="0"/>
            <a:r>
              <a:rPr lang="de-DE" dirty="0" smtClean="0">
                <a:effectLst/>
              </a:rPr>
              <a:t>Eigene </a:t>
            </a:r>
            <a:r>
              <a:rPr lang="de-DE" dirty="0">
                <a:effectLst/>
              </a:rPr>
              <a:t>Ehre </a:t>
            </a:r>
            <a:r>
              <a:rPr lang="de-DE" dirty="0" smtClean="0">
                <a:effectLst/>
              </a:rPr>
              <a:t>(</a:t>
            </a:r>
            <a:r>
              <a:rPr lang="de-DE" dirty="0" smtClean="0">
                <a:solidFill>
                  <a:srgbClr val="00B0F0"/>
                </a:solidFill>
                <a:effectLst/>
              </a:rPr>
              <a:t>Jephtah</a:t>
            </a:r>
            <a:r>
              <a:rPr lang="de-DE" dirty="0">
                <a:effectLst/>
              </a:rPr>
              <a:t>) </a:t>
            </a:r>
          </a:p>
          <a:p>
            <a:pPr lvl="0"/>
            <a:r>
              <a:rPr lang="de-DE" dirty="0">
                <a:effectLst/>
              </a:rPr>
              <a:t>Frauen (</a:t>
            </a:r>
            <a:r>
              <a:rPr lang="de-DE" dirty="0">
                <a:solidFill>
                  <a:srgbClr val="00B0F0"/>
                </a:solidFill>
                <a:effectLst/>
              </a:rPr>
              <a:t>Simson</a:t>
            </a:r>
            <a:r>
              <a:rPr lang="de-DE" dirty="0">
                <a:effectLst/>
              </a:rPr>
              <a:t>)</a:t>
            </a:r>
          </a:p>
          <a:p>
            <a:endParaRPr lang="de-DE" dirty="0"/>
          </a:p>
        </p:txBody>
      </p:sp>
    </p:spTree>
    <p:extLst>
      <p:ext uri="{BB962C8B-B14F-4D97-AF65-F5344CB8AC3E}">
        <p14:creationId xmlns:p14="http://schemas.microsoft.com/office/powerpoint/2010/main" val="326600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 9: Gideons unehrbarer Nachfolger </a:t>
            </a:r>
            <a:r>
              <a:rPr lang="de-DE" dirty="0" err="1" smtClean="0"/>
              <a:t>Abimelech</a:t>
            </a:r>
            <a:endParaRPr lang="de-DE" dirty="0"/>
          </a:p>
        </p:txBody>
      </p:sp>
      <p:sp>
        <p:nvSpPr>
          <p:cNvPr id="3" name="Inhaltsplatzhalter 2"/>
          <p:cNvSpPr>
            <a:spLocks noGrp="1"/>
          </p:cNvSpPr>
          <p:nvPr>
            <p:ph idx="1"/>
          </p:nvPr>
        </p:nvSpPr>
        <p:spPr/>
        <p:txBody>
          <a:bodyPr/>
          <a:lstStyle/>
          <a:p>
            <a:r>
              <a:rPr lang="de-DE" u="sng" dirty="0" smtClean="0">
                <a:effectLst/>
              </a:rPr>
              <a:t> </a:t>
            </a:r>
            <a:endParaRPr lang="de-DE" dirty="0"/>
          </a:p>
        </p:txBody>
      </p:sp>
    </p:spTree>
    <p:extLst>
      <p:ext uri="{BB962C8B-B14F-4D97-AF65-F5344CB8AC3E}">
        <p14:creationId xmlns:p14="http://schemas.microsoft.com/office/powerpoint/2010/main" val="169672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1400"/>
            <a:ext cx="8028384" cy="1142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42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23528" y="273050"/>
            <a:ext cx="1427301" cy="1162050"/>
          </a:xfrm>
        </p:spPr>
        <p:txBody>
          <a:bodyPr/>
          <a:lstStyle/>
          <a:p>
            <a:r>
              <a:rPr lang="de-DE" sz="2800" dirty="0" smtClean="0"/>
              <a:t>Jephtah</a:t>
            </a:r>
            <a:endParaRPr lang="de-DE" sz="2800" dirty="0"/>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045" y="-99392"/>
            <a:ext cx="5404427" cy="760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45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23528" y="273050"/>
            <a:ext cx="1427301" cy="1162050"/>
          </a:xfrm>
        </p:spPr>
        <p:txBody>
          <a:bodyPr/>
          <a:lstStyle/>
          <a:p>
            <a:r>
              <a:rPr lang="de-DE" sz="2800" dirty="0" smtClean="0"/>
              <a:t>Jephtah</a:t>
            </a:r>
            <a:endParaRPr lang="de-DE" sz="2800" dirty="0"/>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175507"/>
            <a:ext cx="10225136" cy="1438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73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792087"/>
          </a:xfrm>
        </p:spPr>
        <p:txBody>
          <a:bodyPr/>
          <a:lstStyle/>
          <a:p>
            <a:r>
              <a:rPr lang="de-DE" dirty="0" smtClean="0"/>
              <a:t>Ri 10-12: Jephtah</a:t>
            </a:r>
            <a:endParaRPr lang="de-DE" dirty="0"/>
          </a:p>
        </p:txBody>
      </p:sp>
      <p:sp>
        <p:nvSpPr>
          <p:cNvPr id="3" name="Inhaltsplatzhalter 2"/>
          <p:cNvSpPr>
            <a:spLocks noGrp="1"/>
          </p:cNvSpPr>
          <p:nvPr>
            <p:ph idx="1"/>
          </p:nvPr>
        </p:nvSpPr>
        <p:spPr/>
        <p:txBody>
          <a:bodyPr/>
          <a:lstStyle/>
          <a:p>
            <a:endParaRPr lang="de-DE" sz="2800" dirty="0" smtClean="0">
              <a:effectLst/>
            </a:endParaRPr>
          </a:p>
        </p:txBody>
      </p:sp>
    </p:spTree>
    <p:extLst>
      <p:ext uri="{BB962C8B-B14F-4D97-AF65-F5344CB8AC3E}">
        <p14:creationId xmlns:p14="http://schemas.microsoft.com/office/powerpoint/2010/main" val="18446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792087"/>
          </a:xfrm>
        </p:spPr>
        <p:txBody>
          <a:bodyPr/>
          <a:lstStyle/>
          <a:p>
            <a:r>
              <a:rPr lang="de-DE" sz="3600" b="0" dirty="0" smtClean="0">
                <a:solidFill>
                  <a:srgbClr val="99CCFF"/>
                </a:solidFill>
              </a:rPr>
              <a:t>Ri 11,31ff: </a:t>
            </a:r>
            <a:r>
              <a:rPr lang="de-DE" sz="3600" b="0" dirty="0" err="1" smtClean="0">
                <a:solidFill>
                  <a:srgbClr val="99CCFF"/>
                </a:solidFill>
              </a:rPr>
              <a:t>Jephtahs</a:t>
            </a:r>
            <a:r>
              <a:rPr lang="de-DE" sz="3600" b="0" dirty="0" smtClean="0">
                <a:solidFill>
                  <a:srgbClr val="99CCFF"/>
                </a:solidFill>
              </a:rPr>
              <a:t> Gelübde</a:t>
            </a:r>
            <a:endParaRPr lang="de-DE" sz="3600" b="0" dirty="0">
              <a:solidFill>
                <a:srgbClr val="99CCFF"/>
              </a:solidFill>
            </a:endParaRPr>
          </a:p>
        </p:txBody>
      </p:sp>
      <p:sp>
        <p:nvSpPr>
          <p:cNvPr id="3" name="Inhaltsplatzhalter 2"/>
          <p:cNvSpPr>
            <a:spLocks noGrp="1"/>
          </p:cNvSpPr>
          <p:nvPr>
            <p:ph idx="1"/>
          </p:nvPr>
        </p:nvSpPr>
        <p:spPr>
          <a:xfrm>
            <a:off x="0" y="836712"/>
            <a:ext cx="9131301" cy="6019702"/>
          </a:xfrm>
        </p:spPr>
        <p:txBody>
          <a:bodyPr/>
          <a:lstStyle/>
          <a:p>
            <a:r>
              <a:rPr lang="de-DE" sz="2400" b="0" dirty="0" smtClean="0">
                <a:solidFill>
                  <a:srgbClr val="FFC000"/>
                </a:solidFill>
                <a:effectLst/>
              </a:rPr>
              <a:t>1) </a:t>
            </a:r>
            <a:r>
              <a:rPr lang="de-DE" sz="2400" dirty="0" smtClean="0">
                <a:effectLst/>
              </a:rPr>
              <a:t>Jephtah dachte eindeutig an Menschen</a:t>
            </a:r>
            <a:r>
              <a:rPr lang="de-DE" sz="2400" b="0" dirty="0" smtClean="0">
                <a:effectLst/>
              </a:rPr>
              <a:t>, nicht an Tiere. Ri 11,31</a:t>
            </a:r>
          </a:p>
          <a:p>
            <a:r>
              <a:rPr lang="de-DE" sz="2400" b="0" dirty="0" smtClean="0">
                <a:solidFill>
                  <a:srgbClr val="FFC000"/>
                </a:solidFill>
                <a:effectLst/>
              </a:rPr>
              <a:t>2)</a:t>
            </a:r>
            <a:r>
              <a:rPr lang="de-DE" sz="2400" b="0" dirty="0" smtClean="0">
                <a:effectLst/>
              </a:rPr>
              <a:t> „Es soll Jahweh gehören“. </a:t>
            </a:r>
            <a:r>
              <a:rPr lang="de-DE" sz="2400" b="0" dirty="0">
                <a:effectLst/>
              </a:rPr>
              <a:t>Menschen </a:t>
            </a:r>
            <a:r>
              <a:rPr lang="de-DE" sz="2400" b="0" i="1" dirty="0" smtClean="0">
                <a:effectLst/>
              </a:rPr>
              <a:t>musste</a:t>
            </a:r>
            <a:r>
              <a:rPr lang="de-DE" sz="2400" b="0" dirty="0" smtClean="0">
                <a:effectLst/>
              </a:rPr>
              <a:t> man auslösen (</a:t>
            </a:r>
            <a:r>
              <a:rPr lang="de-DE" sz="2400" b="0" dirty="0">
                <a:effectLst/>
              </a:rPr>
              <a:t>2M 13; 3M 27</a:t>
            </a:r>
            <a:r>
              <a:rPr lang="de-DE" sz="2400" b="0" dirty="0" smtClean="0">
                <a:effectLst/>
              </a:rPr>
              <a:t>)</a:t>
            </a:r>
            <a:r>
              <a:rPr lang="de-DE" sz="2400" b="0" dirty="0">
                <a:effectLst/>
              </a:rPr>
              <a:t>;</a:t>
            </a:r>
            <a:r>
              <a:rPr lang="de-DE" sz="2400" b="0" dirty="0" smtClean="0">
                <a:effectLst/>
              </a:rPr>
              <a:t> das schloss Jephtah aus, daher dieser Zusatz. </a:t>
            </a:r>
            <a:r>
              <a:rPr lang="de-DE" sz="2400" dirty="0" smtClean="0">
                <a:effectLst/>
              </a:rPr>
              <a:t>Jephtah wusste also schon beim Gelübde, dass er Jahweh </a:t>
            </a:r>
            <a:r>
              <a:rPr lang="de-DE" sz="2400" u="sng" dirty="0" smtClean="0">
                <a:effectLst/>
              </a:rPr>
              <a:t>Menschen</a:t>
            </a:r>
            <a:r>
              <a:rPr lang="de-DE" sz="2400" dirty="0" smtClean="0">
                <a:effectLst/>
              </a:rPr>
              <a:t> opfern würde</a:t>
            </a:r>
            <a:r>
              <a:rPr lang="de-DE" sz="2400" b="0" dirty="0" smtClean="0">
                <a:effectLst/>
              </a:rPr>
              <a:t>. (</a:t>
            </a:r>
            <a:r>
              <a:rPr lang="de-DE" sz="2400" b="0" dirty="0" smtClean="0">
                <a:solidFill>
                  <a:srgbClr val="69D8FF"/>
                </a:solidFill>
                <a:effectLst/>
              </a:rPr>
              <a:t>1S 18,6</a:t>
            </a:r>
            <a:r>
              <a:rPr lang="de-DE" sz="2400" b="0" dirty="0" smtClean="0">
                <a:effectLst/>
              </a:rPr>
              <a:t>)</a:t>
            </a:r>
          </a:p>
          <a:p>
            <a:r>
              <a:rPr lang="de-DE" sz="2400" b="0" dirty="0" smtClean="0">
                <a:solidFill>
                  <a:srgbClr val="FFC000"/>
                </a:solidFill>
                <a:effectLst/>
              </a:rPr>
              <a:t>3)</a:t>
            </a:r>
            <a:r>
              <a:rPr lang="de-DE" sz="2400" b="0" dirty="0" smtClean="0">
                <a:effectLst/>
              </a:rPr>
              <a:t> </a:t>
            </a:r>
            <a:r>
              <a:rPr lang="de-DE" sz="2400" dirty="0" smtClean="0">
                <a:effectLst/>
              </a:rPr>
              <a:t>Nie</a:t>
            </a:r>
            <a:r>
              <a:rPr lang="de-DE" sz="2400" b="0" dirty="0" smtClean="0">
                <a:effectLst/>
              </a:rPr>
              <a:t> wird gesagt, dass </a:t>
            </a:r>
            <a:r>
              <a:rPr lang="de-DE" sz="2400" dirty="0" smtClean="0">
                <a:effectLst/>
              </a:rPr>
              <a:t>Menschen </a:t>
            </a:r>
            <a:r>
              <a:rPr lang="de-DE" sz="2400" u="sng" dirty="0" smtClean="0">
                <a:effectLst/>
              </a:rPr>
              <a:t>dem Jahweh </a:t>
            </a:r>
            <a:r>
              <a:rPr lang="de-DE" sz="2400" dirty="0" smtClean="0">
                <a:effectLst/>
              </a:rPr>
              <a:t>(!) dargebracht </a:t>
            </a:r>
            <a:r>
              <a:rPr lang="de-DE" sz="2400" b="0" dirty="0" smtClean="0">
                <a:effectLst/>
              </a:rPr>
              <a:t>wurden: </a:t>
            </a:r>
            <a:r>
              <a:rPr lang="de-DE" sz="2400" b="0" dirty="0" smtClean="0">
                <a:solidFill>
                  <a:srgbClr val="69D8FF"/>
                </a:solidFill>
                <a:effectLst/>
              </a:rPr>
              <a:t>Ps 106,37.38</a:t>
            </a:r>
            <a:endParaRPr lang="de-DE" sz="2400" b="0" dirty="0">
              <a:solidFill>
                <a:srgbClr val="69D8FF"/>
              </a:solidFill>
              <a:effectLst/>
            </a:endParaRPr>
          </a:p>
          <a:p>
            <a:r>
              <a:rPr lang="de-DE" sz="2400" b="0" dirty="0" smtClean="0">
                <a:solidFill>
                  <a:srgbClr val="FFC000"/>
                </a:solidFill>
                <a:effectLst/>
              </a:rPr>
              <a:t>4) </a:t>
            </a:r>
            <a:r>
              <a:rPr lang="de-DE" sz="2400" b="0" dirty="0" smtClean="0">
                <a:effectLst/>
              </a:rPr>
              <a:t>Jephtah </a:t>
            </a:r>
            <a:r>
              <a:rPr lang="de-DE" sz="2400" b="0" dirty="0">
                <a:effectLst/>
              </a:rPr>
              <a:t>war kein </a:t>
            </a:r>
            <a:r>
              <a:rPr lang="de-DE" sz="2400" b="0" dirty="0" err="1" smtClean="0">
                <a:effectLst/>
              </a:rPr>
              <a:t>Moloch</a:t>
            </a:r>
            <a:r>
              <a:rPr lang="de-DE" sz="2400" b="0" i="1" dirty="0" err="1" smtClean="0">
                <a:effectLst/>
              </a:rPr>
              <a:t>diener</a:t>
            </a:r>
            <a:r>
              <a:rPr lang="de-DE" sz="2400" b="0" dirty="0" smtClean="0">
                <a:effectLst/>
              </a:rPr>
              <a:t>, sondern –</a:t>
            </a:r>
            <a:r>
              <a:rPr lang="de-DE" sz="2400" b="0" i="1" dirty="0" err="1" smtClean="0">
                <a:effectLst/>
              </a:rPr>
              <a:t>bekämpfer</a:t>
            </a:r>
            <a:r>
              <a:rPr lang="de-DE" sz="2400" b="0" dirty="0" smtClean="0">
                <a:effectLst/>
              </a:rPr>
              <a:t>. Menschenopfer </a:t>
            </a:r>
            <a:r>
              <a:rPr lang="de-DE" sz="2400" dirty="0">
                <a:effectLst/>
              </a:rPr>
              <a:t>zogen die Todesstrafe nach </a:t>
            </a:r>
            <a:r>
              <a:rPr lang="de-DE" sz="2400" dirty="0" smtClean="0">
                <a:effectLst/>
              </a:rPr>
              <a:t>sich. Jephtah wusste es, er kannte Gottes Wort</a:t>
            </a:r>
            <a:r>
              <a:rPr lang="de-DE" sz="2400" b="0" dirty="0" smtClean="0">
                <a:effectLst/>
              </a:rPr>
              <a:t>. </a:t>
            </a:r>
            <a:r>
              <a:rPr lang="de-DE" sz="2400" b="0" dirty="0" smtClean="0">
                <a:solidFill>
                  <a:srgbClr val="69D8FF"/>
                </a:solidFill>
                <a:effectLst/>
              </a:rPr>
              <a:t>5M 12,31; 18,9.10. </a:t>
            </a:r>
            <a:r>
              <a:rPr lang="de-DE" sz="2400" b="0" dirty="0" smtClean="0">
                <a:effectLst/>
              </a:rPr>
              <a:t>Jephtah wird aber </a:t>
            </a:r>
            <a:r>
              <a:rPr lang="de-DE" sz="2400" dirty="0" smtClean="0">
                <a:effectLst/>
              </a:rPr>
              <a:t>in Heb 11 als Glaubensvorbild </a:t>
            </a:r>
            <a:r>
              <a:rPr lang="de-DE" sz="2400" b="0" dirty="0" smtClean="0">
                <a:effectLst/>
              </a:rPr>
              <a:t>dargestellt.</a:t>
            </a:r>
          </a:p>
          <a:p>
            <a:r>
              <a:rPr lang="de-DE" sz="2400" b="0" dirty="0" smtClean="0">
                <a:solidFill>
                  <a:srgbClr val="FFC000"/>
                </a:solidFill>
                <a:effectLst/>
              </a:rPr>
              <a:t>5)</a:t>
            </a:r>
            <a:r>
              <a:rPr lang="de-DE" sz="2400" b="0" dirty="0" smtClean="0">
                <a:effectLst/>
              </a:rPr>
              <a:t> </a:t>
            </a:r>
            <a:r>
              <a:rPr lang="de-DE" sz="2400" dirty="0" smtClean="0">
                <a:effectLst/>
              </a:rPr>
              <a:t>Die Tochter beweinte </a:t>
            </a:r>
            <a:r>
              <a:rPr lang="de-DE" sz="2400" dirty="0">
                <a:effectLst/>
              </a:rPr>
              <a:t>ihre </a:t>
            </a:r>
            <a:r>
              <a:rPr lang="de-DE" sz="2400" dirty="0" smtClean="0">
                <a:effectLst/>
              </a:rPr>
              <a:t>Jungfräulichkeit</a:t>
            </a:r>
            <a:r>
              <a:rPr lang="de-DE" sz="2400" b="0" dirty="0" smtClean="0">
                <a:effectLst/>
              </a:rPr>
              <a:t>, nicht den Tod. Sie wollte 2 Monate mit den Jungfrauen bleiben, </a:t>
            </a:r>
            <a:r>
              <a:rPr lang="de-DE" sz="2400" dirty="0" smtClean="0">
                <a:effectLst/>
              </a:rPr>
              <a:t>nicht mit dem Vater</a:t>
            </a:r>
            <a:r>
              <a:rPr lang="de-DE" sz="2400" b="0" dirty="0" smtClean="0">
                <a:effectLst/>
              </a:rPr>
              <a:t>.</a:t>
            </a:r>
          </a:p>
          <a:p>
            <a:r>
              <a:rPr lang="de-DE" sz="2400" b="0" dirty="0" smtClean="0">
                <a:solidFill>
                  <a:srgbClr val="FFC000"/>
                </a:solidFill>
                <a:effectLst/>
              </a:rPr>
              <a:t>6)</a:t>
            </a:r>
            <a:r>
              <a:rPr lang="de-DE" sz="2400" b="0" dirty="0" smtClean="0">
                <a:effectLst/>
              </a:rPr>
              <a:t> </a:t>
            </a:r>
            <a:r>
              <a:rPr lang="de-DE" sz="2400" dirty="0" smtClean="0">
                <a:effectLst/>
              </a:rPr>
              <a:t>Menschenopfer </a:t>
            </a:r>
            <a:r>
              <a:rPr lang="de-DE" sz="2400" dirty="0">
                <a:effectLst/>
              </a:rPr>
              <a:t>hätte der prophetische Schreiber </a:t>
            </a:r>
            <a:r>
              <a:rPr lang="de-DE" sz="2400" dirty="0" smtClean="0">
                <a:effectLst/>
              </a:rPr>
              <a:t>tadeln müssen</a:t>
            </a:r>
            <a:r>
              <a:rPr lang="de-DE" sz="2400" b="0" dirty="0" smtClean="0">
                <a:effectLst/>
              </a:rPr>
              <a:t>. Hier aber wird die </a:t>
            </a:r>
            <a:r>
              <a:rPr lang="de-DE" sz="2400" b="0" dirty="0">
                <a:effectLst/>
              </a:rPr>
              <a:t>Tat </a:t>
            </a:r>
            <a:r>
              <a:rPr lang="de-DE" sz="2400" b="0" dirty="0" err="1">
                <a:effectLst/>
              </a:rPr>
              <a:t>Jephtahs</a:t>
            </a:r>
            <a:r>
              <a:rPr lang="de-DE" sz="2400" b="0" dirty="0">
                <a:effectLst/>
              </a:rPr>
              <a:t> </a:t>
            </a:r>
            <a:r>
              <a:rPr lang="de-DE" sz="2400" dirty="0" smtClean="0">
                <a:effectLst/>
              </a:rPr>
              <a:t>nicht bewertet  </a:t>
            </a:r>
            <a:r>
              <a:rPr lang="de-DE" sz="2400" b="0" dirty="0" smtClean="0">
                <a:effectLst/>
              </a:rPr>
              <a:t>(Ri 11,39). </a:t>
            </a:r>
          </a:p>
          <a:p>
            <a:endParaRPr lang="de-DE" sz="2400" dirty="0" smtClean="0">
              <a:effectLst/>
            </a:endParaRPr>
          </a:p>
        </p:txBody>
      </p:sp>
    </p:spTree>
    <p:extLst>
      <p:ext uri="{BB962C8B-B14F-4D97-AF65-F5344CB8AC3E}">
        <p14:creationId xmlns:p14="http://schemas.microsoft.com/office/powerpoint/2010/main" val="4885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de-CH" sz="2600" b="0" dirty="0">
                <a:effectLst/>
              </a:rPr>
              <a:t>1S 18,6. Und es geschah, als sie einzogen, als David vom Erschlagen des Philisters zurückkehrte, </a:t>
            </a:r>
            <a:r>
              <a:rPr lang="de-CH" sz="2600" b="0" dirty="0">
                <a:solidFill>
                  <a:srgbClr val="FFC000"/>
                </a:solidFill>
                <a:effectLst/>
              </a:rPr>
              <a:t>da zogen die Frauen aus allen Städten Israels zu Gesang und Reigen dem König Saul entgegen </a:t>
            </a:r>
            <a:r>
              <a:rPr lang="de-CH" sz="2600" b="0" dirty="0">
                <a:effectLst/>
              </a:rPr>
              <a:t>mit Tamburinen, mit Jubel und mit Triangeln</a:t>
            </a:r>
            <a:r>
              <a:rPr lang="de-CH" sz="2600" b="0" dirty="0" smtClean="0">
                <a:effectLst/>
              </a:rPr>
              <a:t>.</a:t>
            </a:r>
          </a:p>
          <a:p>
            <a:endParaRPr lang="de-DE" sz="2400" b="0" dirty="0"/>
          </a:p>
        </p:txBody>
      </p:sp>
    </p:spTree>
    <p:extLst>
      <p:ext uri="{BB962C8B-B14F-4D97-AF65-F5344CB8AC3E}">
        <p14:creationId xmlns:p14="http://schemas.microsoft.com/office/powerpoint/2010/main" val="313803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792087"/>
          </a:xfrm>
        </p:spPr>
        <p:txBody>
          <a:bodyPr/>
          <a:lstStyle/>
          <a:p>
            <a:r>
              <a:rPr lang="de-DE" dirty="0" smtClean="0"/>
              <a:t>3,7- 16,31</a:t>
            </a:r>
            <a:endParaRPr lang="de-DE" dirty="0"/>
          </a:p>
        </p:txBody>
      </p:sp>
      <p:sp>
        <p:nvSpPr>
          <p:cNvPr id="3" name="Inhaltsplatzhalter 2"/>
          <p:cNvSpPr>
            <a:spLocks noGrp="1"/>
          </p:cNvSpPr>
          <p:nvPr>
            <p:ph idx="1"/>
          </p:nvPr>
        </p:nvSpPr>
        <p:spPr>
          <a:xfrm>
            <a:off x="0" y="836712"/>
            <a:ext cx="9131301" cy="6019702"/>
          </a:xfrm>
        </p:spPr>
        <p:txBody>
          <a:bodyPr/>
          <a:lstStyle/>
          <a:p>
            <a:r>
              <a:rPr lang="de-DE" sz="2400" dirty="0" smtClean="0"/>
              <a:t>3,7 </a:t>
            </a:r>
            <a:r>
              <a:rPr lang="de-DE" sz="2400" b="0" dirty="0"/>
              <a:t>Und die Söhne Israels </a:t>
            </a:r>
            <a:r>
              <a:rPr lang="de-DE" sz="2400" dirty="0">
                <a:solidFill>
                  <a:schemeClr val="tx1"/>
                </a:solidFill>
              </a:rPr>
              <a:t>taten, was böse war in den Augen JAHWEHS</a:t>
            </a:r>
            <a:r>
              <a:rPr lang="de-DE" sz="2400" b="0" dirty="0"/>
              <a:t>, und vergaßen JAHWEH, ihren Gott, und sie dienten den </a:t>
            </a:r>
            <a:r>
              <a:rPr lang="de-DE" sz="2400" b="0" dirty="0" err="1"/>
              <a:t>Baalim</a:t>
            </a:r>
            <a:r>
              <a:rPr lang="de-DE" sz="2400" b="0" dirty="0"/>
              <a:t> und den </a:t>
            </a:r>
            <a:r>
              <a:rPr lang="de-DE" sz="2400" b="0" dirty="0" err="1"/>
              <a:t>Ascherot</a:t>
            </a:r>
            <a:r>
              <a:rPr lang="de-DE" sz="2400" b="0" dirty="0" smtClean="0"/>
              <a:t>. </a:t>
            </a:r>
            <a:r>
              <a:rPr lang="de-DE" sz="2400" dirty="0" smtClean="0">
                <a:solidFill>
                  <a:srgbClr val="00B050"/>
                </a:solidFill>
              </a:rPr>
              <a:t>(Vgl. Vorwort: 2,11: taten</a:t>
            </a:r>
            <a:r>
              <a:rPr lang="de-DE" sz="2400" dirty="0">
                <a:solidFill>
                  <a:srgbClr val="00B050"/>
                </a:solidFill>
              </a:rPr>
              <a:t>, was böse war </a:t>
            </a:r>
            <a:r>
              <a:rPr lang="de-DE" sz="2400" dirty="0" smtClean="0">
                <a:solidFill>
                  <a:srgbClr val="00B050"/>
                </a:solidFill>
              </a:rPr>
              <a:t>in d. Augen Jahwehs.)</a:t>
            </a:r>
          </a:p>
          <a:p>
            <a:r>
              <a:rPr lang="de-DE" sz="2400" dirty="0" smtClean="0"/>
              <a:t>3,12 </a:t>
            </a:r>
            <a:r>
              <a:rPr lang="de-DE" sz="2400" b="0" dirty="0"/>
              <a:t>Und die Söhne Israels </a:t>
            </a:r>
            <a:r>
              <a:rPr lang="de-DE" sz="2400" dirty="0">
                <a:solidFill>
                  <a:schemeClr val="tx1"/>
                </a:solidFill>
              </a:rPr>
              <a:t>taten wieder, was böse war in den Augen JAHWEHS</a:t>
            </a:r>
            <a:r>
              <a:rPr lang="de-DE" sz="2400" b="0" dirty="0"/>
              <a:t>. </a:t>
            </a:r>
            <a:r>
              <a:rPr lang="de-DE" sz="2400" b="0" dirty="0" smtClean="0"/>
              <a:t>… sie </a:t>
            </a:r>
            <a:r>
              <a:rPr lang="de-DE" sz="2400" b="0" dirty="0"/>
              <a:t>taten, was böse war in den Augen JAHWEHS.</a:t>
            </a:r>
          </a:p>
          <a:p>
            <a:r>
              <a:rPr lang="de-DE" sz="2400" dirty="0" smtClean="0"/>
              <a:t>4,1 </a:t>
            </a:r>
            <a:r>
              <a:rPr lang="de-DE" sz="2400" b="0" dirty="0"/>
              <a:t>Und die Söhne Israels </a:t>
            </a:r>
            <a:r>
              <a:rPr lang="de-DE" sz="2400" dirty="0">
                <a:solidFill>
                  <a:schemeClr val="tx1"/>
                </a:solidFill>
              </a:rPr>
              <a:t>taten wieder, was böse war in den Augen JAHWEHS. </a:t>
            </a:r>
            <a:endParaRPr lang="de-DE" sz="2400" dirty="0" smtClean="0">
              <a:solidFill>
                <a:schemeClr val="tx1"/>
              </a:solidFill>
            </a:endParaRPr>
          </a:p>
          <a:p>
            <a:r>
              <a:rPr lang="de-DE" sz="2400" dirty="0" smtClean="0"/>
              <a:t>6,1 </a:t>
            </a:r>
            <a:r>
              <a:rPr lang="de-DE" sz="2400" b="0" dirty="0"/>
              <a:t>Und die Söhne Israels </a:t>
            </a:r>
            <a:r>
              <a:rPr lang="de-DE" sz="2400" dirty="0">
                <a:solidFill>
                  <a:schemeClr val="tx1"/>
                </a:solidFill>
              </a:rPr>
              <a:t>taten, was böse war in den Augen JAHWEHS</a:t>
            </a:r>
            <a:r>
              <a:rPr lang="de-DE" sz="2400" b="0" dirty="0"/>
              <a:t>. </a:t>
            </a:r>
            <a:endParaRPr lang="de-DE" sz="2400" dirty="0" smtClean="0"/>
          </a:p>
          <a:p>
            <a:r>
              <a:rPr lang="de-DE" sz="2400" dirty="0" smtClean="0"/>
              <a:t>10,6 </a:t>
            </a:r>
            <a:r>
              <a:rPr lang="de-DE" sz="2400" b="0" dirty="0"/>
              <a:t>Und die Söhne Israels </a:t>
            </a:r>
            <a:r>
              <a:rPr lang="de-DE" sz="2400" dirty="0">
                <a:solidFill>
                  <a:schemeClr val="tx1"/>
                </a:solidFill>
              </a:rPr>
              <a:t>taten wieder, was böse war in den Augen JAHWEHS</a:t>
            </a:r>
            <a:r>
              <a:rPr lang="de-DE" sz="2400" b="0" dirty="0">
                <a:solidFill>
                  <a:schemeClr val="tx1"/>
                </a:solidFill>
              </a:rPr>
              <a:t>,</a:t>
            </a:r>
            <a:r>
              <a:rPr lang="de-DE" sz="2400" b="0" dirty="0"/>
              <a:t> und sie dienten den </a:t>
            </a:r>
            <a:r>
              <a:rPr lang="de-DE" sz="2400" b="0" dirty="0" err="1"/>
              <a:t>Baalim</a:t>
            </a:r>
            <a:r>
              <a:rPr lang="de-DE" sz="2400" b="0" dirty="0"/>
              <a:t> und den </a:t>
            </a:r>
            <a:r>
              <a:rPr lang="de-DE" sz="2400" b="0" dirty="0" err="1"/>
              <a:t>Astarot</a:t>
            </a:r>
            <a:r>
              <a:rPr lang="de-DE" sz="2400" b="0" dirty="0"/>
              <a:t> und den Göttern Syriens und den Göttern Sidons und den Göttern Moabs und den Göttern der Kinder Ammon und den Göttern der Philister. Und sie verließen JAHWEH und dienten ihm nicht.</a:t>
            </a:r>
          </a:p>
          <a:p>
            <a:r>
              <a:rPr lang="de-DE" sz="2400" dirty="0" smtClean="0"/>
              <a:t>13,1 </a:t>
            </a:r>
            <a:r>
              <a:rPr lang="de-DE" sz="2400" b="0" dirty="0"/>
              <a:t>Und die Söhne Israels </a:t>
            </a:r>
            <a:r>
              <a:rPr lang="de-DE" sz="2400" dirty="0">
                <a:solidFill>
                  <a:schemeClr val="tx1"/>
                </a:solidFill>
              </a:rPr>
              <a:t>taten wieder, was böse war in den Augen JAHWEHS. </a:t>
            </a:r>
          </a:p>
        </p:txBody>
      </p:sp>
    </p:spTree>
    <p:extLst>
      <p:ext uri="{BB962C8B-B14F-4D97-AF65-F5344CB8AC3E}">
        <p14:creationId xmlns:p14="http://schemas.microsoft.com/office/powerpoint/2010/main" val="242336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lstStyle/>
          <a:p>
            <a:r>
              <a:rPr lang="de-DE" sz="2800" dirty="0">
                <a:effectLst/>
              </a:rPr>
              <a:t>Ps 106:37</a:t>
            </a:r>
            <a:r>
              <a:rPr lang="de-DE" sz="2800" b="0" dirty="0">
                <a:effectLst/>
              </a:rPr>
              <a:t> Und sie opferten ihre Söhne und ihre Töchter </a:t>
            </a:r>
            <a:r>
              <a:rPr lang="de-DE" sz="2800" b="0" dirty="0">
                <a:solidFill>
                  <a:srgbClr val="FFC000"/>
                </a:solidFill>
                <a:effectLst/>
              </a:rPr>
              <a:t>den Dämonen</a:t>
            </a:r>
            <a:r>
              <a:rPr lang="de-DE" sz="2800" b="0" dirty="0">
                <a:effectLst/>
              </a:rPr>
              <a:t>. </a:t>
            </a:r>
            <a:r>
              <a:rPr lang="de-DE" sz="2800" dirty="0">
                <a:effectLst/>
              </a:rPr>
              <a:t>38</a:t>
            </a:r>
            <a:r>
              <a:rPr lang="de-DE" sz="2800" b="0" dirty="0">
                <a:effectLst/>
              </a:rPr>
              <a:t> Und sie vergossen unschuldiges Blut, das Blut ihrer Söhne und Töchter, die sie </a:t>
            </a:r>
            <a:r>
              <a:rPr lang="de-DE" sz="2800" b="0" dirty="0">
                <a:solidFill>
                  <a:srgbClr val="FFC000"/>
                </a:solidFill>
                <a:effectLst/>
              </a:rPr>
              <a:t>den Götzen Kanaans</a:t>
            </a:r>
            <a:r>
              <a:rPr lang="de-DE" sz="2800" b="0" dirty="0">
                <a:effectLst/>
              </a:rPr>
              <a:t> opferten. Und das Land wurde durch Blut entweiht.  </a:t>
            </a:r>
          </a:p>
          <a:p>
            <a:r>
              <a:rPr lang="de-DE" sz="2800" dirty="0">
                <a:effectLst/>
              </a:rPr>
              <a:t>5M </a:t>
            </a:r>
            <a:r>
              <a:rPr lang="de-DE" sz="2800" dirty="0" smtClean="0">
                <a:effectLst/>
              </a:rPr>
              <a:t>12,31: </a:t>
            </a:r>
            <a:r>
              <a:rPr lang="de-DE" sz="2800" b="0" dirty="0">
                <a:effectLst/>
              </a:rPr>
              <a:t>JAHWEH, deinem Gott, sollst du nicht so tun; denn alles, was für JAHWEH ein Gräuel ist, den er hasst, haben sie </a:t>
            </a:r>
            <a:r>
              <a:rPr lang="de-DE" sz="2800" b="0" dirty="0">
                <a:solidFill>
                  <a:srgbClr val="FFC000"/>
                </a:solidFill>
                <a:effectLst/>
              </a:rPr>
              <a:t>ihren Göttern </a:t>
            </a:r>
            <a:r>
              <a:rPr lang="de-DE" sz="2800" b="0" dirty="0">
                <a:effectLst/>
              </a:rPr>
              <a:t>getan; denn sogar ihre Söhne und ihre Töchter haben sie </a:t>
            </a:r>
            <a:r>
              <a:rPr lang="de-DE" sz="2800" b="0" dirty="0">
                <a:solidFill>
                  <a:srgbClr val="FFC000"/>
                </a:solidFill>
                <a:effectLst/>
              </a:rPr>
              <a:t>ihren Göttern </a:t>
            </a:r>
            <a:r>
              <a:rPr lang="de-DE" sz="2800" b="0" dirty="0">
                <a:effectLst/>
              </a:rPr>
              <a:t>mit Feuer verbrannt.  </a:t>
            </a:r>
          </a:p>
          <a:p>
            <a:r>
              <a:rPr lang="de-DE" sz="2800" dirty="0" smtClean="0"/>
              <a:t>5M 18,9.10: </a:t>
            </a:r>
            <a:r>
              <a:rPr lang="de-DE" sz="2800" b="0" dirty="0" smtClean="0"/>
              <a:t>Wenn </a:t>
            </a:r>
            <a:r>
              <a:rPr lang="de-DE" sz="2800" b="0" dirty="0"/>
              <a:t>du in das Land kommst, das JAHWEH, dein Gott, dir gibt, so sollst du nicht lernen, nach den Gräueln dieser </a:t>
            </a:r>
            <a:r>
              <a:rPr lang="de-DE" sz="2800" b="0" dirty="0" smtClean="0"/>
              <a:t>Völker </a:t>
            </a:r>
            <a:r>
              <a:rPr lang="de-DE" sz="2800" b="0" dirty="0"/>
              <a:t>zu tun.  </a:t>
            </a:r>
            <a:r>
              <a:rPr lang="de-DE" sz="2800" b="0" baseline="30000" dirty="0"/>
              <a:t>10</a:t>
            </a:r>
            <a:r>
              <a:rPr lang="de-DE" sz="2800" b="0" dirty="0"/>
              <a:t> Es soll niemand unter dir gefunden werden, der seinen Sohn oder seine Tochter durchs Feuer gehen lässt, </a:t>
            </a:r>
            <a:endParaRPr lang="de-DE" sz="2800" dirty="0"/>
          </a:p>
        </p:txBody>
      </p:sp>
    </p:spTree>
    <p:extLst>
      <p:ext uri="{BB962C8B-B14F-4D97-AF65-F5344CB8AC3E}">
        <p14:creationId xmlns:p14="http://schemas.microsoft.com/office/powerpoint/2010/main" val="234017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0" y="188640"/>
            <a:ext cx="9131301" cy="6667774"/>
          </a:xfrm>
        </p:spPr>
        <p:txBody>
          <a:bodyPr/>
          <a:lstStyle/>
          <a:p>
            <a:r>
              <a:rPr lang="de-DE" sz="2200" dirty="0" smtClean="0">
                <a:effectLst/>
              </a:rPr>
              <a:t>2Kg </a:t>
            </a:r>
            <a:r>
              <a:rPr lang="de-DE" sz="2200" dirty="0">
                <a:effectLst/>
              </a:rPr>
              <a:t>17:17 Und sie ließen ihre Söhne und ihre Töchter durchs Feuer gehen </a:t>
            </a:r>
            <a:r>
              <a:rPr lang="de-DE" sz="2200" dirty="0" smtClean="0">
                <a:effectLst/>
              </a:rPr>
              <a:t>..</a:t>
            </a:r>
            <a:endParaRPr lang="de-DE" sz="2200" dirty="0">
              <a:effectLst/>
            </a:endParaRPr>
          </a:p>
          <a:p>
            <a:r>
              <a:rPr lang="de-DE" sz="2200" dirty="0">
                <a:effectLst/>
              </a:rPr>
              <a:t>2Ch 28:3 und er räucherte im Tal des Sohnes </a:t>
            </a:r>
            <a:r>
              <a:rPr lang="de-DE" sz="2200" dirty="0" err="1">
                <a:effectLst/>
              </a:rPr>
              <a:t>Hinnoms</a:t>
            </a:r>
            <a:r>
              <a:rPr lang="de-DE" sz="2200" dirty="0">
                <a:effectLst/>
              </a:rPr>
              <a:t>, und er verbrannte seine Söhne im Feuer, nach den Gräueln der </a:t>
            </a:r>
            <a:r>
              <a:rPr lang="de-DE" sz="2200" dirty="0" smtClean="0">
                <a:effectLst/>
              </a:rPr>
              <a:t>Völker, </a:t>
            </a:r>
            <a:r>
              <a:rPr lang="de-DE" sz="2200" dirty="0">
                <a:effectLst/>
              </a:rPr>
              <a:t>die JAHWEH vor den Söhnen Israels vertrieben hatte;  </a:t>
            </a:r>
          </a:p>
          <a:p>
            <a:r>
              <a:rPr lang="de-DE" sz="2200" dirty="0" smtClean="0">
                <a:effectLst/>
              </a:rPr>
              <a:t>Hes 16:20 </a:t>
            </a:r>
            <a:r>
              <a:rPr lang="de-DE" sz="2200" dirty="0">
                <a:effectLst/>
              </a:rPr>
              <a:t>Und du nahmst deine Söhne und deine Töchter, die du mir geboren hattest, und opfertest sie </a:t>
            </a:r>
            <a:r>
              <a:rPr lang="de-DE" sz="2200" dirty="0">
                <a:solidFill>
                  <a:srgbClr val="FFC000"/>
                </a:solidFill>
                <a:effectLst/>
              </a:rPr>
              <a:t>ihnen</a:t>
            </a:r>
            <a:r>
              <a:rPr lang="de-DE" sz="2200" dirty="0">
                <a:effectLst/>
              </a:rPr>
              <a:t> zum Fraß. War es zu wenig mit deiner Hurerei,  </a:t>
            </a:r>
            <a:r>
              <a:rPr lang="de-DE" sz="2200" dirty="0" smtClean="0">
                <a:effectLst/>
              </a:rPr>
              <a:t>21 </a:t>
            </a:r>
            <a:r>
              <a:rPr lang="de-DE" sz="2200" dirty="0">
                <a:effectLst/>
              </a:rPr>
              <a:t>dass du meine Kinder schlachtetest und sie hingabst, indem du sie </a:t>
            </a:r>
            <a:r>
              <a:rPr lang="de-DE" sz="2200" dirty="0">
                <a:solidFill>
                  <a:srgbClr val="FFC000"/>
                </a:solidFill>
                <a:effectLst/>
              </a:rPr>
              <a:t>ihnen</a:t>
            </a:r>
            <a:r>
              <a:rPr lang="de-DE" sz="2200" dirty="0">
                <a:effectLst/>
              </a:rPr>
              <a:t> durch das Feuer </a:t>
            </a:r>
            <a:r>
              <a:rPr lang="de-DE" sz="2200" dirty="0" smtClean="0">
                <a:effectLst/>
              </a:rPr>
              <a:t>gehen</a:t>
            </a:r>
          </a:p>
          <a:p>
            <a:r>
              <a:rPr lang="de-DE" sz="2200" dirty="0">
                <a:effectLst/>
              </a:rPr>
              <a:t>Jer 7:31 Und sie haben die Höhen des </a:t>
            </a:r>
            <a:r>
              <a:rPr lang="de-DE" sz="2200" dirty="0" err="1">
                <a:effectLst/>
              </a:rPr>
              <a:t>Tophet</a:t>
            </a:r>
            <a:r>
              <a:rPr lang="de-DE" sz="2200" dirty="0">
                <a:effectLst/>
              </a:rPr>
              <a:t> gebaut, das im Tal des Sohnes </a:t>
            </a:r>
            <a:r>
              <a:rPr lang="de-DE" sz="2200" dirty="0" err="1">
                <a:effectLst/>
              </a:rPr>
              <a:t>Hinnoms</a:t>
            </a:r>
            <a:r>
              <a:rPr lang="de-DE" sz="2200" dirty="0">
                <a:effectLst/>
              </a:rPr>
              <a:t> ist, um ihre Söhne und ihre Töchter im Feuer zu verbrennen, was ich nicht geboten habe und mir nicht in den Sinn gekommen ist.  </a:t>
            </a:r>
          </a:p>
          <a:p>
            <a:r>
              <a:rPr lang="de-DE" sz="2200" dirty="0" smtClean="0">
                <a:effectLst/>
              </a:rPr>
              <a:t>Jer </a:t>
            </a:r>
            <a:r>
              <a:rPr lang="de-DE" sz="2200" dirty="0">
                <a:effectLst/>
              </a:rPr>
              <a:t>32:35 Und sie haben die Höhen des Baal gebaut, die im Tal des Sohnes </a:t>
            </a:r>
            <a:r>
              <a:rPr lang="de-DE" sz="2200" dirty="0" err="1">
                <a:effectLst/>
              </a:rPr>
              <a:t>Hinnoms</a:t>
            </a:r>
            <a:r>
              <a:rPr lang="de-DE" sz="2200" dirty="0">
                <a:effectLst/>
              </a:rPr>
              <a:t> sind, um ihre Söhne und ihre Töchter </a:t>
            </a:r>
            <a:r>
              <a:rPr lang="de-DE" sz="2200" dirty="0">
                <a:solidFill>
                  <a:srgbClr val="FFC000"/>
                </a:solidFill>
                <a:effectLst/>
              </a:rPr>
              <a:t>dem Moloch </a:t>
            </a:r>
            <a:r>
              <a:rPr lang="de-DE" sz="2200" dirty="0">
                <a:effectLst/>
              </a:rPr>
              <a:t>durchs Feuer gehen zu lassen – was ich nicht geboten habe und mir nicht in den Sinn gekommen ist –, um diesen Gräuel zu </a:t>
            </a:r>
            <a:r>
              <a:rPr lang="de-DE" sz="2200" dirty="0" smtClean="0">
                <a:effectLst/>
              </a:rPr>
              <a:t>verüben</a:t>
            </a:r>
            <a:r>
              <a:rPr lang="de-DE" sz="2200" dirty="0">
                <a:effectLst/>
              </a:rPr>
              <a:t> </a:t>
            </a:r>
            <a:r>
              <a:rPr lang="de-DE" sz="2200" dirty="0" smtClean="0">
                <a:effectLst/>
              </a:rPr>
              <a:t>...  </a:t>
            </a:r>
            <a:endParaRPr lang="de-DE" sz="2200" dirty="0">
              <a:effectLst/>
            </a:endParaRPr>
          </a:p>
          <a:p>
            <a:r>
              <a:rPr lang="de-DE" sz="2200" dirty="0">
                <a:effectLst/>
              </a:rPr>
              <a:t>3M 18:21 Und von deinem Samen sollst du keinen hingeben, um ihn dem </a:t>
            </a:r>
            <a:r>
              <a:rPr lang="de-DE" sz="2200" dirty="0" err="1">
                <a:effectLst/>
              </a:rPr>
              <a:t>Molech</a:t>
            </a:r>
            <a:r>
              <a:rPr lang="de-DE" sz="2200" dirty="0">
                <a:effectLst/>
              </a:rPr>
              <a:t> durchs Feuer gehen zu lassen, und du sollst den Namen JAHWEHS, deines Gottes, nicht entweihen. </a:t>
            </a:r>
            <a:r>
              <a:rPr lang="en-US" sz="2200" dirty="0" err="1">
                <a:effectLst/>
              </a:rPr>
              <a:t>Ich</a:t>
            </a:r>
            <a:r>
              <a:rPr lang="en-US" sz="2200" dirty="0">
                <a:effectLst/>
              </a:rPr>
              <a:t> bin JAHWEH. </a:t>
            </a:r>
            <a:endParaRPr lang="de-DE" sz="2200" dirty="0">
              <a:effectLst/>
            </a:endParaRPr>
          </a:p>
        </p:txBody>
      </p:sp>
    </p:spTree>
    <p:extLst>
      <p:ext uri="{BB962C8B-B14F-4D97-AF65-F5344CB8AC3E}">
        <p14:creationId xmlns:p14="http://schemas.microsoft.com/office/powerpoint/2010/main" val="365606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23528" y="273050"/>
            <a:ext cx="1427301" cy="1162050"/>
          </a:xfrm>
        </p:spPr>
        <p:txBody>
          <a:bodyPr/>
          <a:lstStyle/>
          <a:p>
            <a:r>
              <a:rPr lang="de-DE" sz="2800" dirty="0" smtClean="0"/>
              <a:t>Jephtah</a:t>
            </a:r>
            <a:endParaRPr lang="de-DE" sz="2800" dirty="0"/>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175507"/>
            <a:ext cx="10225136" cy="1438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716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44" y="-382095"/>
            <a:ext cx="6858683" cy="9643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53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Ri </a:t>
            </a:r>
            <a:r>
              <a:rPr lang="de-DE" dirty="0" smtClean="0"/>
              <a:t>12: Die 3 Zwischenrichter</a:t>
            </a:r>
            <a:endParaRPr lang="de-DE" dirty="0"/>
          </a:p>
        </p:txBody>
      </p:sp>
      <p:sp>
        <p:nvSpPr>
          <p:cNvPr id="3" name="Inhaltsplatzhalter 2"/>
          <p:cNvSpPr>
            <a:spLocks noGrp="1"/>
          </p:cNvSpPr>
          <p:nvPr>
            <p:ph idx="1"/>
          </p:nvPr>
        </p:nvSpPr>
        <p:spPr/>
        <p:txBody>
          <a:bodyPr/>
          <a:lstStyle/>
          <a:p>
            <a:endParaRPr lang="de-DE"/>
          </a:p>
        </p:txBody>
      </p:sp>
    </p:spTree>
    <p:extLst>
      <p:ext uri="{BB962C8B-B14F-4D97-AF65-F5344CB8AC3E}">
        <p14:creationId xmlns:p14="http://schemas.microsoft.com/office/powerpoint/2010/main" val="327708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1400"/>
            <a:ext cx="8028384" cy="1142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093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Ri 13-16: Simson</a:t>
            </a:r>
            <a:endParaRPr lang="de-DE" dirty="0"/>
          </a:p>
        </p:txBody>
      </p:sp>
      <p:sp>
        <p:nvSpPr>
          <p:cNvPr id="6" name="Inhaltsplatzhalter 5"/>
          <p:cNvSpPr>
            <a:spLocks noGrp="1"/>
          </p:cNvSpPr>
          <p:nvPr>
            <p:ph idx="1"/>
          </p:nvPr>
        </p:nvSpPr>
        <p:spPr/>
        <p:txBody>
          <a:bodyPr/>
          <a:lstStyle/>
          <a:p>
            <a:r>
              <a:rPr lang="de-DE" b="0" dirty="0" smtClean="0">
                <a:effectLst/>
              </a:rPr>
              <a:t>. </a:t>
            </a:r>
            <a:r>
              <a:rPr lang="de-DE" b="0" dirty="0">
                <a:effectLst/>
              </a:rPr>
              <a:t>Ein außerordentlich begabter Gläubiger, der fiel</a:t>
            </a:r>
          </a:p>
          <a:p>
            <a:r>
              <a:rPr lang="de-DE" b="0" dirty="0" smtClean="0">
                <a:effectLst/>
              </a:rPr>
              <a:t>. </a:t>
            </a:r>
            <a:r>
              <a:rPr lang="de-DE" b="0" dirty="0">
                <a:effectLst/>
              </a:rPr>
              <a:t>Ein </a:t>
            </a:r>
            <a:r>
              <a:rPr lang="de-DE" b="0" dirty="0" smtClean="0">
                <a:effectLst/>
              </a:rPr>
              <a:t>Nasir, </a:t>
            </a:r>
            <a:r>
              <a:rPr lang="de-DE" b="0" dirty="0">
                <a:effectLst/>
              </a:rPr>
              <a:t>der fast alle </a:t>
            </a:r>
            <a:r>
              <a:rPr lang="de-DE" b="0" dirty="0" err="1">
                <a:effectLst/>
              </a:rPr>
              <a:t>Nasiräergebote</a:t>
            </a:r>
            <a:r>
              <a:rPr lang="de-DE" b="0" dirty="0">
                <a:effectLst/>
              </a:rPr>
              <a:t> brach</a:t>
            </a:r>
          </a:p>
          <a:p>
            <a:r>
              <a:rPr lang="de-DE" b="0" dirty="0" smtClean="0">
                <a:effectLst/>
              </a:rPr>
              <a:t>. </a:t>
            </a:r>
            <a:r>
              <a:rPr lang="de-DE" b="0" dirty="0">
                <a:effectLst/>
              </a:rPr>
              <a:t>Ein </a:t>
            </a:r>
            <a:r>
              <a:rPr lang="de-DE" b="0" dirty="0" smtClean="0">
                <a:effectLst/>
              </a:rPr>
              <a:t>Befreier, </a:t>
            </a:r>
            <a:r>
              <a:rPr lang="de-DE" b="0" dirty="0">
                <a:effectLst/>
              </a:rPr>
              <a:t>der Israels Knechtschaft nicht beendete</a:t>
            </a:r>
          </a:p>
          <a:p>
            <a:r>
              <a:rPr lang="de-DE" b="0" dirty="0" smtClean="0">
                <a:effectLst/>
              </a:rPr>
              <a:t>. </a:t>
            </a:r>
            <a:r>
              <a:rPr lang="de-DE" b="0" dirty="0">
                <a:effectLst/>
              </a:rPr>
              <a:t>Ein Starker, der sehr schwach war</a:t>
            </a:r>
          </a:p>
          <a:p>
            <a:r>
              <a:rPr lang="de-DE" b="0" dirty="0" smtClean="0">
                <a:effectLst/>
              </a:rPr>
              <a:t>. Ein </a:t>
            </a:r>
            <a:r>
              <a:rPr lang="de-DE" b="0" dirty="0">
                <a:effectLst/>
              </a:rPr>
              <a:t>Wunder der Gnade Gottes</a:t>
            </a:r>
          </a:p>
          <a:p>
            <a:r>
              <a:rPr lang="de-DE" b="0" dirty="0" smtClean="0">
                <a:effectLst/>
              </a:rPr>
              <a:t>. </a:t>
            </a:r>
            <a:r>
              <a:rPr lang="de-DE" b="0" dirty="0">
                <a:effectLst/>
              </a:rPr>
              <a:t>Ein Mann, dessen Glauben wir nachahmen </a:t>
            </a:r>
            <a:r>
              <a:rPr lang="de-DE" b="0" dirty="0" smtClean="0">
                <a:effectLst/>
              </a:rPr>
              <a:t>sollten</a:t>
            </a:r>
            <a:endParaRPr lang="de-DE" b="0" dirty="0">
              <a:effectLst/>
            </a:endParaRPr>
          </a:p>
        </p:txBody>
      </p:sp>
    </p:spTree>
    <p:extLst>
      <p:ext uri="{BB962C8B-B14F-4D97-AF65-F5344CB8AC3E}">
        <p14:creationId xmlns:p14="http://schemas.microsoft.com/office/powerpoint/2010/main" val="387204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sz="3600" dirty="0" smtClean="0"/>
              <a:t>Simson</a:t>
            </a:r>
            <a:endParaRPr lang="de-DE" sz="3600" dirty="0"/>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156" y="-1035496"/>
            <a:ext cx="4043308" cy="1029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15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sz="3600" dirty="0" smtClean="0"/>
              <a:t>Simson</a:t>
            </a:r>
            <a:endParaRPr lang="de-DE" sz="3600" dirty="0"/>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223484"/>
            <a:ext cx="6228184" cy="1586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829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Ri </a:t>
            </a:r>
            <a:r>
              <a:rPr lang="de-DE" dirty="0" smtClean="0"/>
              <a:t>14,1-16,31: Taten Simsons </a:t>
            </a:r>
            <a:endParaRPr lang="de-DE" dirty="0"/>
          </a:p>
        </p:txBody>
      </p:sp>
      <p:sp>
        <p:nvSpPr>
          <p:cNvPr id="3" name="Inhaltsplatzhalter 2"/>
          <p:cNvSpPr>
            <a:spLocks noGrp="1"/>
          </p:cNvSpPr>
          <p:nvPr>
            <p:ph idx="1"/>
          </p:nvPr>
        </p:nvSpPr>
        <p:spPr/>
        <p:txBody>
          <a:bodyPr/>
          <a:lstStyle/>
          <a:p>
            <a:r>
              <a:rPr lang="de-DE" b="0" dirty="0" smtClean="0">
                <a:effectLst/>
              </a:rPr>
              <a:t>1</a:t>
            </a:r>
            <a:r>
              <a:rPr lang="de-DE" b="0" dirty="0">
                <a:effectLst/>
              </a:rPr>
              <a:t>. </a:t>
            </a:r>
            <a:r>
              <a:rPr lang="de-DE" b="0" dirty="0" smtClean="0">
                <a:effectLst/>
              </a:rPr>
              <a:t>Löwe 14,1-9 (</a:t>
            </a:r>
            <a:r>
              <a:rPr lang="de-DE" b="0" dirty="0" smtClean="0">
                <a:solidFill>
                  <a:srgbClr val="69D8FF"/>
                </a:solidFill>
                <a:effectLst/>
              </a:rPr>
              <a:t>Geist </a:t>
            </a:r>
            <a:r>
              <a:rPr lang="de-DE" b="0" dirty="0">
                <a:solidFill>
                  <a:srgbClr val="69D8FF"/>
                </a:solidFill>
                <a:effectLst/>
              </a:rPr>
              <a:t>des Herrn </a:t>
            </a:r>
            <a:r>
              <a:rPr lang="de-DE" b="0" dirty="0" smtClean="0">
                <a:effectLst/>
              </a:rPr>
              <a:t>über ihn </a:t>
            </a:r>
            <a:r>
              <a:rPr lang="de-DE" b="0" dirty="0">
                <a:solidFill>
                  <a:srgbClr val="99CCFF"/>
                </a:solidFill>
                <a:effectLst/>
              </a:rPr>
              <a:t>14,6</a:t>
            </a:r>
            <a:r>
              <a:rPr lang="de-DE" b="0" dirty="0">
                <a:effectLst/>
              </a:rPr>
              <a:t>)</a:t>
            </a:r>
          </a:p>
          <a:p>
            <a:r>
              <a:rPr lang="de-DE" b="0" dirty="0">
                <a:effectLst/>
              </a:rPr>
              <a:t>2. 30 </a:t>
            </a:r>
            <a:r>
              <a:rPr lang="de-DE" b="0" dirty="0" smtClean="0">
                <a:effectLst/>
              </a:rPr>
              <a:t>Philister (Feierkleider) </a:t>
            </a:r>
            <a:r>
              <a:rPr lang="de-DE" b="0" dirty="0">
                <a:effectLst/>
              </a:rPr>
              <a:t>14,10-20 </a:t>
            </a:r>
            <a:r>
              <a:rPr lang="de-DE" b="0" dirty="0" smtClean="0">
                <a:effectLst/>
              </a:rPr>
              <a:t>(</a:t>
            </a:r>
            <a:r>
              <a:rPr lang="de-DE" b="0" dirty="0" smtClean="0">
                <a:solidFill>
                  <a:srgbClr val="69D8FF"/>
                </a:solidFill>
                <a:effectLst/>
              </a:rPr>
              <a:t>Geist</a:t>
            </a:r>
            <a:r>
              <a:rPr lang="de-DE" b="0" dirty="0" smtClean="0">
                <a:effectLst/>
              </a:rPr>
              <a:t> </a:t>
            </a:r>
            <a:r>
              <a:rPr lang="de-DE" b="0" dirty="0" smtClean="0">
                <a:solidFill>
                  <a:srgbClr val="99CCFF"/>
                </a:solidFill>
                <a:effectLst/>
              </a:rPr>
              <a:t>14,19</a:t>
            </a:r>
            <a:r>
              <a:rPr lang="de-DE" b="0" dirty="0">
                <a:effectLst/>
              </a:rPr>
              <a:t>)</a:t>
            </a:r>
          </a:p>
          <a:p>
            <a:r>
              <a:rPr lang="de-DE" b="0" dirty="0">
                <a:effectLst/>
              </a:rPr>
              <a:t>3. </a:t>
            </a:r>
            <a:r>
              <a:rPr lang="de-DE" b="0" dirty="0" smtClean="0">
                <a:effectLst/>
              </a:rPr>
              <a:t>Rache für Verheiratung (Saatverbrennung) 15,1-5</a:t>
            </a:r>
            <a:endParaRPr lang="de-DE" b="0" dirty="0">
              <a:effectLst/>
            </a:endParaRPr>
          </a:p>
          <a:p>
            <a:r>
              <a:rPr lang="de-DE" b="0" dirty="0">
                <a:effectLst/>
              </a:rPr>
              <a:t>4. Rache für die Verbrennung </a:t>
            </a:r>
            <a:r>
              <a:rPr lang="de-DE" b="0" dirty="0" smtClean="0">
                <a:effectLst/>
              </a:rPr>
              <a:t>seiner Frau 15,6-8</a:t>
            </a:r>
            <a:endParaRPr lang="de-DE" b="0" dirty="0">
              <a:effectLst/>
            </a:endParaRPr>
          </a:p>
          <a:p>
            <a:r>
              <a:rPr lang="de-DE" b="0" dirty="0">
                <a:effectLst/>
              </a:rPr>
              <a:t>5. </a:t>
            </a:r>
            <a:r>
              <a:rPr lang="de-DE" b="0" dirty="0" smtClean="0">
                <a:effectLst/>
              </a:rPr>
              <a:t>1000 </a:t>
            </a:r>
            <a:r>
              <a:rPr lang="de-DE" b="0" dirty="0">
                <a:effectLst/>
              </a:rPr>
              <a:t>Philister </a:t>
            </a:r>
            <a:r>
              <a:rPr lang="de-DE" b="0" dirty="0" smtClean="0">
                <a:effectLst/>
              </a:rPr>
              <a:t>(Eselskinnbacken) </a:t>
            </a:r>
            <a:r>
              <a:rPr lang="de-DE" b="0" dirty="0">
                <a:effectLst/>
              </a:rPr>
              <a:t>15,9-20 </a:t>
            </a:r>
            <a:r>
              <a:rPr lang="de-DE" b="0" dirty="0" smtClean="0">
                <a:effectLst/>
              </a:rPr>
              <a:t>(</a:t>
            </a:r>
            <a:r>
              <a:rPr lang="de-DE" b="0" dirty="0" smtClean="0">
                <a:solidFill>
                  <a:srgbClr val="69D8FF"/>
                </a:solidFill>
                <a:effectLst/>
              </a:rPr>
              <a:t>Geist</a:t>
            </a:r>
            <a:r>
              <a:rPr lang="de-DE" b="0" dirty="0" smtClean="0">
                <a:effectLst/>
              </a:rPr>
              <a:t> </a:t>
            </a:r>
            <a:r>
              <a:rPr lang="de-DE" b="0" dirty="0" smtClean="0">
                <a:solidFill>
                  <a:srgbClr val="99CCFF"/>
                </a:solidFill>
                <a:effectLst/>
              </a:rPr>
              <a:t>15,14</a:t>
            </a:r>
            <a:r>
              <a:rPr lang="de-DE" b="0" dirty="0">
                <a:effectLst/>
              </a:rPr>
              <a:t>)</a:t>
            </a:r>
          </a:p>
          <a:p>
            <a:r>
              <a:rPr lang="de-DE" b="0" dirty="0">
                <a:effectLst/>
              </a:rPr>
              <a:t>6. Ausreißen des Stadttores von </a:t>
            </a:r>
            <a:r>
              <a:rPr lang="de-DE" b="0" dirty="0" smtClean="0">
                <a:effectLst/>
              </a:rPr>
              <a:t>Gaza 16,1-3</a:t>
            </a:r>
          </a:p>
          <a:p>
            <a:r>
              <a:rPr lang="de-DE" b="0" dirty="0" smtClean="0">
                <a:effectLst/>
              </a:rPr>
              <a:t>7. Preisgabe des Geheimnisses seiner Kraft 16,4-21</a:t>
            </a:r>
            <a:endParaRPr lang="de-DE" b="0" dirty="0">
              <a:effectLst/>
            </a:endParaRPr>
          </a:p>
          <a:p>
            <a:r>
              <a:rPr lang="de-DE" b="0" dirty="0">
                <a:effectLst/>
              </a:rPr>
              <a:t>8</a:t>
            </a:r>
            <a:r>
              <a:rPr lang="de-DE" b="0" dirty="0" smtClean="0">
                <a:effectLst/>
              </a:rPr>
              <a:t>. </a:t>
            </a:r>
            <a:r>
              <a:rPr lang="de-DE" b="0" dirty="0">
                <a:solidFill>
                  <a:srgbClr val="FFC000"/>
                </a:solidFill>
                <a:effectLst/>
              </a:rPr>
              <a:t>S</a:t>
            </a:r>
            <a:r>
              <a:rPr lang="de-DE" b="0" dirty="0" smtClean="0">
                <a:solidFill>
                  <a:srgbClr val="FFC000"/>
                </a:solidFill>
                <a:effectLst/>
              </a:rPr>
              <a:t>imsons Glaubenstat/Ende</a:t>
            </a:r>
            <a:r>
              <a:rPr lang="de-DE" b="0" dirty="0" smtClean="0">
                <a:effectLst/>
              </a:rPr>
              <a:t>: Tausende Philister </a:t>
            </a:r>
            <a:r>
              <a:rPr lang="de-DE" b="0" dirty="0">
                <a:effectLst/>
              </a:rPr>
              <a:t>16,22-31</a:t>
            </a:r>
          </a:p>
          <a:p>
            <a:endParaRPr lang="de-DE" dirty="0"/>
          </a:p>
        </p:txBody>
      </p:sp>
    </p:spTree>
    <p:extLst>
      <p:ext uri="{BB962C8B-B14F-4D97-AF65-F5344CB8AC3E}">
        <p14:creationId xmlns:p14="http://schemas.microsoft.com/office/powerpoint/2010/main" val="372050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792087"/>
          </a:xfrm>
        </p:spPr>
        <p:txBody>
          <a:bodyPr/>
          <a:lstStyle/>
          <a:p>
            <a:r>
              <a:rPr lang="de-DE" dirty="0" smtClean="0"/>
              <a:t>3,7- 16,31</a:t>
            </a:r>
            <a:endParaRPr lang="de-DE" dirty="0"/>
          </a:p>
        </p:txBody>
      </p:sp>
      <p:sp>
        <p:nvSpPr>
          <p:cNvPr id="3" name="Inhaltsplatzhalter 2"/>
          <p:cNvSpPr>
            <a:spLocks noGrp="1"/>
          </p:cNvSpPr>
          <p:nvPr>
            <p:ph idx="1"/>
          </p:nvPr>
        </p:nvSpPr>
        <p:spPr>
          <a:xfrm>
            <a:off x="0" y="836712"/>
            <a:ext cx="9131301" cy="6019702"/>
          </a:xfrm>
        </p:spPr>
        <p:txBody>
          <a:bodyPr/>
          <a:lstStyle/>
          <a:p>
            <a:r>
              <a:rPr lang="de-DE" sz="2400" dirty="0" smtClean="0"/>
              <a:t>3,7 </a:t>
            </a:r>
            <a:r>
              <a:rPr lang="de-DE" sz="2400" b="0" dirty="0"/>
              <a:t>Und die Söhne Israels </a:t>
            </a:r>
            <a:r>
              <a:rPr lang="de-DE" sz="2400" dirty="0">
                <a:solidFill>
                  <a:schemeClr val="tx1"/>
                </a:solidFill>
              </a:rPr>
              <a:t>taten, was böse war in den Augen JAHWEHS </a:t>
            </a:r>
            <a:endParaRPr lang="de-DE" sz="2400" dirty="0" smtClean="0">
              <a:solidFill>
                <a:schemeClr val="tx1"/>
              </a:solidFill>
            </a:endParaRPr>
          </a:p>
          <a:p>
            <a:pPr marL="0" indent="0">
              <a:buNone/>
            </a:pPr>
            <a:endParaRPr lang="de-DE" sz="2400" dirty="0" smtClean="0"/>
          </a:p>
          <a:p>
            <a:r>
              <a:rPr lang="de-DE" sz="2400" dirty="0" smtClean="0"/>
              <a:t>3,12 </a:t>
            </a:r>
            <a:r>
              <a:rPr lang="de-DE" sz="2400" b="0" dirty="0"/>
              <a:t>Und die Söhne Israels </a:t>
            </a:r>
            <a:r>
              <a:rPr lang="de-DE" sz="2400" dirty="0">
                <a:solidFill>
                  <a:schemeClr val="tx1"/>
                </a:solidFill>
              </a:rPr>
              <a:t>taten wieder, was böse war </a:t>
            </a:r>
            <a:r>
              <a:rPr lang="de-DE" sz="2400" dirty="0" smtClean="0">
                <a:solidFill>
                  <a:schemeClr val="tx1"/>
                </a:solidFill>
              </a:rPr>
              <a:t>..</a:t>
            </a:r>
          </a:p>
          <a:p>
            <a:endParaRPr lang="de-DE" sz="2400" b="0" dirty="0" smtClean="0">
              <a:solidFill>
                <a:schemeClr val="tx1"/>
              </a:solidFill>
            </a:endParaRPr>
          </a:p>
          <a:p>
            <a:r>
              <a:rPr lang="de-DE" sz="2400" dirty="0" smtClean="0"/>
              <a:t>4,1 </a:t>
            </a:r>
            <a:r>
              <a:rPr lang="de-DE" sz="2400" b="0" dirty="0"/>
              <a:t>Und die Söhne Israels </a:t>
            </a:r>
            <a:r>
              <a:rPr lang="de-DE" sz="2400" dirty="0">
                <a:solidFill>
                  <a:schemeClr val="tx1"/>
                </a:solidFill>
              </a:rPr>
              <a:t>taten wieder, was böse war </a:t>
            </a:r>
            <a:r>
              <a:rPr lang="de-DE" sz="2400" dirty="0" smtClean="0">
                <a:solidFill>
                  <a:schemeClr val="tx1"/>
                </a:solidFill>
              </a:rPr>
              <a:t>..</a:t>
            </a:r>
          </a:p>
          <a:p>
            <a:endParaRPr lang="de-DE" sz="2400" b="0" dirty="0" smtClean="0">
              <a:solidFill>
                <a:schemeClr val="tx1"/>
              </a:solidFill>
            </a:endParaRPr>
          </a:p>
          <a:p>
            <a:r>
              <a:rPr lang="de-DE" sz="2400" dirty="0" smtClean="0"/>
              <a:t>6,1 </a:t>
            </a:r>
            <a:r>
              <a:rPr lang="de-DE" sz="2400" b="0" dirty="0"/>
              <a:t>Und die Söhne Israels </a:t>
            </a:r>
            <a:r>
              <a:rPr lang="de-DE" sz="2400" dirty="0">
                <a:solidFill>
                  <a:schemeClr val="tx1"/>
                </a:solidFill>
              </a:rPr>
              <a:t>taten, was böse war </a:t>
            </a:r>
            <a:r>
              <a:rPr lang="de-DE" sz="2400" dirty="0" smtClean="0">
                <a:solidFill>
                  <a:schemeClr val="tx1"/>
                </a:solidFill>
              </a:rPr>
              <a:t>..</a:t>
            </a:r>
          </a:p>
          <a:p>
            <a:endParaRPr lang="de-DE" sz="2400" b="0" dirty="0" smtClean="0">
              <a:solidFill>
                <a:schemeClr val="tx1"/>
              </a:solidFill>
            </a:endParaRPr>
          </a:p>
          <a:p>
            <a:r>
              <a:rPr lang="de-DE" sz="2400" dirty="0" smtClean="0"/>
              <a:t>10,6 </a:t>
            </a:r>
            <a:r>
              <a:rPr lang="de-DE" sz="2400" b="0" dirty="0"/>
              <a:t>Und die Söhne Israels </a:t>
            </a:r>
            <a:r>
              <a:rPr lang="de-DE" sz="2400" dirty="0">
                <a:solidFill>
                  <a:schemeClr val="tx1"/>
                </a:solidFill>
              </a:rPr>
              <a:t>taten wieder, was böse war </a:t>
            </a:r>
            <a:r>
              <a:rPr lang="de-DE" sz="2400" dirty="0" smtClean="0">
                <a:solidFill>
                  <a:schemeClr val="tx1"/>
                </a:solidFill>
              </a:rPr>
              <a:t>..</a:t>
            </a:r>
          </a:p>
          <a:p>
            <a:endParaRPr lang="de-DE" sz="2400" b="0" dirty="0" smtClean="0">
              <a:solidFill>
                <a:schemeClr val="tx1"/>
              </a:solidFill>
            </a:endParaRPr>
          </a:p>
          <a:p>
            <a:r>
              <a:rPr lang="de-DE" sz="2400" dirty="0" smtClean="0"/>
              <a:t>13,1 </a:t>
            </a:r>
            <a:r>
              <a:rPr lang="de-DE" sz="2400" b="0" dirty="0"/>
              <a:t>Und die Söhne Israels </a:t>
            </a:r>
            <a:r>
              <a:rPr lang="de-DE" sz="2400" dirty="0">
                <a:solidFill>
                  <a:schemeClr val="tx1"/>
                </a:solidFill>
              </a:rPr>
              <a:t>taten wieder, was böse war </a:t>
            </a:r>
            <a:r>
              <a:rPr lang="de-DE" sz="2400" dirty="0" smtClean="0">
                <a:solidFill>
                  <a:schemeClr val="tx1"/>
                </a:solidFill>
              </a:rPr>
              <a:t>..</a:t>
            </a:r>
            <a:endParaRPr lang="de-DE" sz="2400" dirty="0">
              <a:solidFill>
                <a:schemeClr val="tx1"/>
              </a:solidFill>
            </a:endParaRPr>
          </a:p>
        </p:txBody>
      </p:sp>
    </p:spTree>
    <p:extLst>
      <p:ext uri="{BB962C8B-B14F-4D97-AF65-F5344CB8AC3E}">
        <p14:creationId xmlns:p14="http://schemas.microsoft.com/office/powerpoint/2010/main" val="16067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sz="3600" dirty="0" smtClean="0"/>
              <a:t>Simson</a:t>
            </a:r>
            <a:endParaRPr lang="de-DE" sz="3600" dirty="0"/>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223484"/>
            <a:ext cx="6228184" cy="1586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556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99CCFF"/>
                </a:solidFill>
              </a:rPr>
              <a:t>Exkurs: Gedanken zur Partnerwahl</a:t>
            </a:r>
            <a:endParaRPr lang="de-DE" dirty="0">
              <a:solidFill>
                <a:srgbClr val="99CCFF"/>
              </a:solidFill>
            </a:endParaRPr>
          </a:p>
        </p:txBody>
      </p:sp>
      <p:sp>
        <p:nvSpPr>
          <p:cNvPr id="3" name="Inhaltsplatzhalter 2"/>
          <p:cNvSpPr>
            <a:spLocks noGrp="1"/>
          </p:cNvSpPr>
          <p:nvPr>
            <p:ph idx="1"/>
          </p:nvPr>
        </p:nvSpPr>
        <p:spPr/>
        <p:txBody>
          <a:bodyPr/>
          <a:lstStyle/>
          <a:p>
            <a:r>
              <a:rPr lang="de-DE" dirty="0" smtClean="0"/>
              <a:t>11 Folien</a:t>
            </a:r>
            <a:endParaRPr lang="de-DE" dirty="0"/>
          </a:p>
        </p:txBody>
      </p:sp>
    </p:spTree>
    <p:extLst>
      <p:ext uri="{BB962C8B-B14F-4D97-AF65-F5344CB8AC3E}">
        <p14:creationId xmlns:p14="http://schemas.microsoft.com/office/powerpoint/2010/main" val="310841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720079"/>
          </a:xfrm>
        </p:spPr>
        <p:txBody>
          <a:bodyPr/>
          <a:lstStyle/>
          <a:p>
            <a:r>
              <a:rPr lang="de-DE" dirty="0" smtClean="0"/>
              <a:t>Ri 14: </a:t>
            </a:r>
            <a:r>
              <a:rPr lang="de-DE" sz="3600" b="0" dirty="0" smtClean="0">
                <a:solidFill>
                  <a:srgbClr val="99CCFF"/>
                </a:solidFill>
              </a:rPr>
              <a:t>Wie sucht man sich einen Ehepartner?</a:t>
            </a:r>
            <a:endParaRPr lang="de-DE" sz="3600" b="0" dirty="0">
              <a:solidFill>
                <a:srgbClr val="99CCFF"/>
              </a:solidFill>
            </a:endParaRPr>
          </a:p>
        </p:txBody>
      </p:sp>
      <p:sp>
        <p:nvSpPr>
          <p:cNvPr id="3" name="Inhaltsplatzhalter 2"/>
          <p:cNvSpPr>
            <a:spLocks noGrp="1"/>
          </p:cNvSpPr>
          <p:nvPr>
            <p:ph idx="1"/>
          </p:nvPr>
        </p:nvSpPr>
        <p:spPr/>
        <p:txBody>
          <a:bodyPr/>
          <a:lstStyle/>
          <a:p>
            <a:r>
              <a:rPr lang="de-DE" dirty="0" smtClean="0"/>
              <a:t>Weltlich: </a:t>
            </a:r>
          </a:p>
          <a:p>
            <a:pPr lvl="1"/>
            <a:r>
              <a:rPr lang="de-DE" b="0" dirty="0" smtClean="0">
                <a:solidFill>
                  <a:srgbClr val="99CCFF"/>
                </a:solidFill>
              </a:rPr>
              <a:t>Augen</a:t>
            </a:r>
          </a:p>
          <a:p>
            <a:pPr lvl="1"/>
            <a:r>
              <a:rPr lang="de-DE" b="0" dirty="0" smtClean="0">
                <a:solidFill>
                  <a:srgbClr val="99CCFF"/>
                </a:solidFill>
              </a:rPr>
              <a:t>Freundschaft</a:t>
            </a:r>
          </a:p>
          <a:p>
            <a:r>
              <a:rPr lang="de-DE" dirty="0" smtClean="0"/>
              <a:t>Göttlich: </a:t>
            </a:r>
          </a:p>
          <a:p>
            <a:pPr lvl="1"/>
            <a:r>
              <a:rPr lang="de-DE" b="0" dirty="0" smtClean="0">
                <a:solidFill>
                  <a:srgbClr val="99CCFF"/>
                </a:solidFill>
              </a:rPr>
              <a:t>Flehen 1M 24</a:t>
            </a:r>
          </a:p>
          <a:p>
            <a:pPr lvl="1"/>
            <a:r>
              <a:rPr lang="de-DE" b="0" dirty="0" smtClean="0">
                <a:solidFill>
                  <a:srgbClr val="99CCFF"/>
                </a:solidFill>
              </a:rPr>
              <a:t>Bekehrt, bewährt, passend</a:t>
            </a:r>
          </a:p>
          <a:p>
            <a:pPr lvl="1"/>
            <a:r>
              <a:rPr lang="de-DE" b="0" dirty="0" smtClean="0">
                <a:solidFill>
                  <a:srgbClr val="99CCFF"/>
                </a:solidFill>
              </a:rPr>
              <a:t>Innere Schönheit , Reife 1P 3</a:t>
            </a:r>
          </a:p>
          <a:p>
            <a:pPr lvl="1"/>
            <a:r>
              <a:rPr lang="de-DE" b="0" dirty="0" smtClean="0">
                <a:solidFill>
                  <a:srgbClr val="99CCFF"/>
                </a:solidFill>
              </a:rPr>
              <a:t>ER bestimmt, ob, wann, wen. 1Kr 7,39E („nur: in dem Herrn“)</a:t>
            </a:r>
          </a:p>
          <a:p>
            <a:pPr lvl="1"/>
            <a:r>
              <a:rPr lang="de-DE" b="0" dirty="0" smtClean="0">
                <a:solidFill>
                  <a:srgbClr val="99CCFF"/>
                </a:solidFill>
              </a:rPr>
              <a:t>Die heilige Schrift kennt keine Probier-Freundschaft. </a:t>
            </a:r>
            <a:endParaRPr lang="de-DE" b="0" dirty="0">
              <a:solidFill>
                <a:srgbClr val="99CCFF"/>
              </a:solidFill>
            </a:endParaRPr>
          </a:p>
        </p:txBody>
      </p:sp>
    </p:spTree>
    <p:extLst>
      <p:ext uri="{BB962C8B-B14F-4D97-AF65-F5344CB8AC3E}">
        <p14:creationId xmlns:p14="http://schemas.microsoft.com/office/powerpoint/2010/main" val="334181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9388" y="116632"/>
            <a:ext cx="8785225" cy="504056"/>
          </a:xfrm>
        </p:spPr>
        <p:txBody>
          <a:bodyPr/>
          <a:lstStyle/>
          <a:p>
            <a:pPr eaLnBrk="1" hangingPunct="1">
              <a:defRPr/>
            </a:pPr>
            <a:r>
              <a:rPr lang="de-DE" sz="3600" b="0" dirty="0" smtClean="0">
                <a:solidFill>
                  <a:srgbClr val="99CCFF"/>
                </a:solidFill>
              </a:rPr>
              <a:t>Partnerwahl: 4 Grundsätze für die Wartezeit</a:t>
            </a:r>
          </a:p>
        </p:txBody>
      </p:sp>
      <p:sp>
        <p:nvSpPr>
          <p:cNvPr id="21507" name="Rectangle 3"/>
          <p:cNvSpPr>
            <a:spLocks noGrp="1" noChangeArrowheads="1"/>
          </p:cNvSpPr>
          <p:nvPr>
            <p:ph idx="1"/>
          </p:nvPr>
        </p:nvSpPr>
        <p:spPr>
          <a:xfrm>
            <a:off x="179388" y="620688"/>
            <a:ext cx="8964612" cy="6237312"/>
          </a:xfrm>
        </p:spPr>
        <p:txBody>
          <a:bodyPr/>
          <a:lstStyle/>
          <a:p>
            <a:pPr eaLnBrk="1" hangingPunct="1">
              <a:buFont typeface="Wingdings" pitchFamily="2" charset="2"/>
              <a:buNone/>
              <a:defRPr/>
            </a:pPr>
            <a:r>
              <a:rPr lang="de-DE" sz="2400" b="1" dirty="0" smtClean="0">
                <a:solidFill>
                  <a:srgbClr val="FFC000"/>
                </a:solidFill>
              </a:rPr>
              <a:t>1. Zeit lassen</a:t>
            </a:r>
          </a:p>
          <a:p>
            <a:pPr eaLnBrk="1" hangingPunct="1">
              <a:buFont typeface="Wingdings" pitchFamily="2" charset="2"/>
              <a:buNone/>
              <a:defRPr/>
            </a:pPr>
            <a:r>
              <a:rPr lang="de-DE" sz="2000" b="1" dirty="0" smtClean="0">
                <a:effectLst/>
              </a:rPr>
              <a:t>	Jes 28,16</a:t>
            </a:r>
            <a:r>
              <a:rPr lang="de-DE" sz="2000" dirty="0" smtClean="0">
                <a:effectLst/>
              </a:rPr>
              <a:t>: </a:t>
            </a:r>
            <a:r>
              <a:rPr lang="de-DE" sz="2000" b="1" i="1" dirty="0" smtClean="0">
                <a:effectLst/>
              </a:rPr>
              <a:t>Wer glaubt, wird nicht ängstlich eilen</a:t>
            </a:r>
            <a:r>
              <a:rPr lang="de-DE" sz="2000" b="1" dirty="0" smtClean="0">
                <a:effectLst/>
              </a:rPr>
              <a:t>. </a:t>
            </a:r>
          </a:p>
          <a:p>
            <a:pPr eaLnBrk="1" hangingPunct="1">
              <a:buFont typeface="Wingdings" pitchFamily="2" charset="2"/>
              <a:buNone/>
              <a:defRPr/>
            </a:pPr>
            <a:r>
              <a:rPr lang="de-DE" sz="2000" b="1" dirty="0" smtClean="0">
                <a:effectLst/>
              </a:rPr>
              <a:t>	Spr 19,14</a:t>
            </a:r>
            <a:r>
              <a:rPr lang="de-DE" sz="2000" dirty="0" smtClean="0">
                <a:effectLst/>
              </a:rPr>
              <a:t>:</a:t>
            </a:r>
            <a:r>
              <a:rPr lang="de-DE" sz="2000" b="1" dirty="0" smtClean="0">
                <a:effectLst/>
              </a:rPr>
              <a:t> </a:t>
            </a:r>
            <a:r>
              <a:rPr lang="de-DE" sz="2000" b="1" i="1" dirty="0" smtClean="0">
                <a:effectLst/>
              </a:rPr>
              <a:t>Eine einsichtsvolle Frau kommt von dem HERRN</a:t>
            </a:r>
            <a:r>
              <a:rPr lang="de-DE" sz="2000" b="1" dirty="0" smtClean="0">
                <a:effectLst/>
              </a:rPr>
              <a:t>. </a:t>
            </a:r>
          </a:p>
          <a:p>
            <a:pPr eaLnBrk="1" hangingPunct="1">
              <a:buFont typeface="Wingdings" pitchFamily="2" charset="2"/>
              <a:buNone/>
              <a:defRPr/>
            </a:pPr>
            <a:r>
              <a:rPr lang="de-DE" sz="2000" b="1" dirty="0" smtClean="0">
                <a:solidFill>
                  <a:srgbClr val="99CCFF"/>
                </a:solidFill>
                <a:effectLst/>
              </a:rPr>
              <a:t>	Besser 45 Jahre glücklich verheiratet als 50 Jahre unglücklich! </a:t>
            </a:r>
          </a:p>
          <a:p>
            <a:pPr eaLnBrk="1" hangingPunct="1">
              <a:buNone/>
              <a:defRPr/>
            </a:pPr>
            <a:r>
              <a:rPr lang="de-DE" sz="2400" dirty="0">
                <a:solidFill>
                  <a:srgbClr val="FFC000"/>
                </a:solidFill>
              </a:rPr>
              <a:t>2. Vertrauen </a:t>
            </a:r>
          </a:p>
          <a:p>
            <a:pPr eaLnBrk="1" hangingPunct="1">
              <a:buNone/>
              <a:defRPr/>
            </a:pPr>
            <a:r>
              <a:rPr lang="de-DE" sz="2000" dirty="0" smtClean="0">
                <a:effectLst/>
              </a:rPr>
              <a:t>	Lk </a:t>
            </a:r>
            <a:r>
              <a:rPr lang="de-DE" sz="2000" dirty="0">
                <a:effectLst>
                  <a:outerShdw blurRad="38100" dist="38100" dir="2700000" algn="tl">
                    <a:srgbClr val="000000">
                      <a:alpha val="43137"/>
                    </a:srgbClr>
                  </a:outerShdw>
                </a:effectLst>
              </a:rPr>
              <a:t>12,30-32  </a:t>
            </a:r>
            <a:r>
              <a:rPr lang="de-DE" sz="2000" i="1" dirty="0">
                <a:effectLst>
                  <a:outerShdw blurRad="38100" dist="38100" dir="2700000" algn="tl">
                    <a:srgbClr val="000000">
                      <a:alpha val="43137"/>
                    </a:srgbClr>
                  </a:outerShdw>
                </a:effectLst>
              </a:rPr>
              <a:t>Euer Vater weiß, dass ihr dieses braucht. Doch trachtet ‹stets› nach dem Königreich Gottes …</a:t>
            </a:r>
          </a:p>
          <a:p>
            <a:pPr eaLnBrk="1" hangingPunct="1">
              <a:buNone/>
              <a:defRPr/>
            </a:pPr>
            <a:r>
              <a:rPr lang="de-DE" sz="2000" dirty="0" smtClean="0">
                <a:effectLst>
                  <a:outerShdw blurRad="38100" dist="38100" dir="2700000" algn="tl">
                    <a:srgbClr val="000000">
                      <a:alpha val="43137"/>
                    </a:srgbClr>
                  </a:outerShdw>
                </a:effectLst>
              </a:rPr>
              <a:t>	Ps </a:t>
            </a:r>
            <a:r>
              <a:rPr lang="de-DE" sz="2000" dirty="0">
                <a:effectLst>
                  <a:outerShdw blurRad="38100" dist="38100" dir="2700000" algn="tl">
                    <a:srgbClr val="000000">
                      <a:alpha val="43137"/>
                    </a:srgbClr>
                  </a:outerShdw>
                </a:effectLst>
              </a:rPr>
              <a:t>37:3-7  </a:t>
            </a:r>
            <a:r>
              <a:rPr lang="de-DE" sz="2000" i="1" dirty="0" smtClean="0">
                <a:effectLst/>
              </a:rPr>
              <a:t>Vertraue …  Habe deine Lust  .. er </a:t>
            </a:r>
            <a:r>
              <a:rPr lang="de-DE" sz="2000" i="1" dirty="0">
                <a:effectLst/>
              </a:rPr>
              <a:t>wird dir geben</a:t>
            </a:r>
            <a:r>
              <a:rPr lang="de-DE" sz="2000" i="1" dirty="0" smtClean="0">
                <a:effectLst/>
              </a:rPr>
              <a:t>,.  </a:t>
            </a:r>
            <a:r>
              <a:rPr lang="de-DE" sz="2000" i="1" baseline="30000" dirty="0" smtClean="0">
                <a:effectLst/>
              </a:rPr>
              <a:t>5</a:t>
            </a:r>
            <a:r>
              <a:rPr lang="de-DE" sz="2000" i="1" dirty="0" smtClean="0">
                <a:effectLst/>
              </a:rPr>
              <a:t> Befiehl dem HERRN ..und ver</a:t>
            </a:r>
            <a:r>
              <a:rPr lang="de-DE" sz="2000" i="1" dirty="0">
                <a:effectLst/>
              </a:rPr>
              <a:t>traue …er wird handeln,  </a:t>
            </a:r>
            <a:r>
              <a:rPr lang="de-DE" sz="2000" dirty="0">
                <a:effectLst/>
              </a:rPr>
              <a:t>…</a:t>
            </a:r>
            <a:r>
              <a:rPr lang="de-DE" sz="2000" i="1" dirty="0">
                <a:effectLst/>
              </a:rPr>
              <a:t>  </a:t>
            </a:r>
            <a:r>
              <a:rPr lang="de-DE" sz="2000" i="1" baseline="30000" dirty="0">
                <a:effectLst/>
              </a:rPr>
              <a:t>7</a:t>
            </a:r>
            <a:r>
              <a:rPr lang="de-DE" sz="2000" i="1" dirty="0">
                <a:effectLst/>
              </a:rPr>
              <a:t> Sei stille zum HERRN und harre auf ihn …</a:t>
            </a:r>
          </a:p>
          <a:p>
            <a:pPr eaLnBrk="1" hangingPunct="1">
              <a:buNone/>
              <a:defRPr/>
            </a:pPr>
            <a:r>
              <a:rPr lang="de-DE" sz="2400" dirty="0" smtClean="0">
                <a:solidFill>
                  <a:srgbClr val="FFC000"/>
                </a:solidFill>
              </a:rPr>
              <a:t>3</a:t>
            </a:r>
            <a:r>
              <a:rPr lang="de-DE" sz="2400" dirty="0">
                <a:solidFill>
                  <a:srgbClr val="FFC000"/>
                </a:solidFill>
              </a:rPr>
              <a:t>. Bereit sein, zu verzichten</a:t>
            </a:r>
          </a:p>
          <a:p>
            <a:pPr marL="0" indent="0" eaLnBrk="1">
              <a:buNone/>
              <a:defRPr/>
            </a:pPr>
            <a:r>
              <a:rPr lang="de-DE" sz="2000" dirty="0">
                <a:effectLst/>
              </a:rPr>
              <a:t> </a:t>
            </a:r>
            <a:r>
              <a:rPr lang="de-DE" sz="2000" dirty="0" smtClean="0">
                <a:effectLst/>
              </a:rPr>
              <a:t>    1M </a:t>
            </a:r>
            <a:r>
              <a:rPr lang="de-DE" sz="2000" dirty="0">
                <a:effectLst/>
              </a:rPr>
              <a:t>22:2  „</a:t>
            </a:r>
            <a:r>
              <a:rPr lang="de-DE" sz="2000" i="1" dirty="0">
                <a:effectLst/>
              </a:rPr>
              <a:t>Nimm deinen …, den du liebst, ... </a:t>
            </a:r>
            <a:r>
              <a:rPr lang="de-DE" sz="2000" i="1" dirty="0" smtClean="0">
                <a:effectLst/>
              </a:rPr>
              <a:t>opfere ihn </a:t>
            </a:r>
            <a:r>
              <a:rPr lang="de-DE" sz="2000" dirty="0" smtClean="0">
                <a:effectLst/>
              </a:rPr>
              <a:t>...“</a:t>
            </a:r>
            <a:endParaRPr lang="de-DE" sz="2000" dirty="0">
              <a:effectLst/>
            </a:endParaRPr>
          </a:p>
          <a:p>
            <a:pPr marL="0" indent="0" eaLnBrk="1">
              <a:buNone/>
              <a:defRPr/>
            </a:pPr>
            <a:r>
              <a:rPr lang="de-DE" sz="2000" dirty="0" smtClean="0">
                <a:solidFill>
                  <a:srgbClr val="99CCFF"/>
                </a:solidFill>
                <a:effectLst/>
              </a:rPr>
              <a:t>    „</a:t>
            </a:r>
            <a:r>
              <a:rPr lang="de-DE" sz="2000" dirty="0">
                <a:solidFill>
                  <a:srgbClr val="99CCFF"/>
                </a:solidFill>
                <a:effectLst/>
              </a:rPr>
              <a:t>Und willst du wirklich, dass ich nun verzichte auf jenes Eine, das mir köstlich schien, so nimm es hin! Es war ja doch nicht mein! Ich lasse dir ja nur, was längst schon dein! Dein Will’ </a:t>
            </a:r>
            <a:r>
              <a:rPr lang="de-DE" sz="2000" dirty="0" err="1">
                <a:solidFill>
                  <a:srgbClr val="99CCFF"/>
                </a:solidFill>
                <a:effectLst/>
              </a:rPr>
              <a:t>gescheh</a:t>
            </a:r>
            <a:r>
              <a:rPr lang="de-DE" sz="2000" dirty="0">
                <a:solidFill>
                  <a:srgbClr val="99CCFF"/>
                </a:solidFill>
                <a:effectLst/>
              </a:rPr>
              <a:t>’!“  </a:t>
            </a:r>
            <a:r>
              <a:rPr lang="de-DE" sz="2000" dirty="0" smtClean="0">
                <a:solidFill>
                  <a:srgbClr val="99CCFF"/>
                </a:solidFill>
                <a:effectLst/>
              </a:rPr>
              <a:t>– Jim Elliot </a:t>
            </a:r>
          </a:p>
          <a:p>
            <a:pPr eaLnBrk="1" hangingPunct="1">
              <a:buNone/>
              <a:defRPr/>
            </a:pPr>
            <a:r>
              <a:rPr lang="de-DE" sz="2400" dirty="0">
                <a:solidFill>
                  <a:srgbClr val="FFC000"/>
                </a:solidFill>
              </a:rPr>
              <a:t>4. Mit den Eltern sprechen</a:t>
            </a:r>
          </a:p>
          <a:p>
            <a:pPr marL="0" indent="0" eaLnBrk="1">
              <a:buNone/>
              <a:defRPr/>
            </a:pPr>
            <a:r>
              <a:rPr lang="en-GB" sz="2000" dirty="0">
                <a:effectLst/>
              </a:rPr>
              <a:t> </a:t>
            </a:r>
            <a:r>
              <a:rPr lang="en-GB" sz="2000" dirty="0" smtClean="0">
                <a:effectLst/>
              </a:rPr>
              <a:t>    Spr </a:t>
            </a:r>
            <a:r>
              <a:rPr lang="en-GB" sz="2000" dirty="0">
                <a:effectLst/>
              </a:rPr>
              <a:t>1,8; 5,1-6; 6,20-35; 7,1-28; …1M 38,6.8.11; 2M 2,21; Ri 1,12.13; 21,1; 1S 18,17; 2S 13,13; 2Ch 24,3; </a:t>
            </a:r>
            <a:r>
              <a:rPr lang="de-DE" sz="2000" dirty="0">
                <a:effectLst/>
              </a:rPr>
              <a:t>1Kr 7,36-38 </a:t>
            </a:r>
          </a:p>
        </p:txBody>
      </p:sp>
    </p:spTree>
    <p:extLst>
      <p:ext uri="{BB962C8B-B14F-4D97-AF65-F5344CB8AC3E}">
        <p14:creationId xmlns:p14="http://schemas.microsoft.com/office/powerpoint/2010/main" val="309688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800" decel="100000"/>
                                        <p:tgtEl>
                                          <p:spTgt spid="21507">
                                            <p:txEl>
                                              <p:pRg st="0" end="0"/>
                                            </p:txEl>
                                          </p:spTgt>
                                        </p:tgtEl>
                                      </p:cBhvr>
                                    </p:animEffect>
                                    <p:anim calcmode="lin" valueType="num">
                                      <p:cBhvr>
                                        <p:cTn id="8" dur="800" decel="100000" fill="hold"/>
                                        <p:tgtEl>
                                          <p:spTgt spid="21507">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1507">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1507">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1507">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150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21507">
                                            <p:txEl>
                                              <p:pRg st="1" end="1"/>
                                            </p:txEl>
                                          </p:spTgt>
                                        </p:tgtEl>
                                        <p:attrNameLst>
                                          <p:attrName>style.visibility</p:attrName>
                                        </p:attrNameLst>
                                      </p:cBhvr>
                                      <p:to>
                                        <p:strVal val="visible"/>
                                      </p:to>
                                    </p:set>
                                    <p:animEffect transition="in" filter="fade">
                                      <p:cBhvr>
                                        <p:cTn id="17" dur="800" decel="100000"/>
                                        <p:tgtEl>
                                          <p:spTgt spid="21507">
                                            <p:txEl>
                                              <p:pRg st="1" end="1"/>
                                            </p:txEl>
                                          </p:spTgt>
                                        </p:tgtEl>
                                      </p:cBhvr>
                                    </p:animEffect>
                                    <p:anim calcmode="lin" valueType="num">
                                      <p:cBhvr>
                                        <p:cTn id="18" dur="800" decel="100000" fill="hold"/>
                                        <p:tgtEl>
                                          <p:spTgt spid="21507">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1507">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1507">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1507">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150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nodeType="clickEffect">
                                  <p:stCondLst>
                                    <p:cond delay="0"/>
                                  </p:stCondLst>
                                  <p:childTnLst>
                                    <p:set>
                                      <p:cBhvr>
                                        <p:cTn id="26" dur="1" fill="hold">
                                          <p:stCondLst>
                                            <p:cond delay="0"/>
                                          </p:stCondLst>
                                        </p:cTn>
                                        <p:tgtEl>
                                          <p:spTgt spid="21507">
                                            <p:txEl>
                                              <p:pRg st="2" end="2"/>
                                            </p:txEl>
                                          </p:spTgt>
                                        </p:tgtEl>
                                        <p:attrNameLst>
                                          <p:attrName>style.visibility</p:attrName>
                                        </p:attrNameLst>
                                      </p:cBhvr>
                                      <p:to>
                                        <p:strVal val="visible"/>
                                      </p:to>
                                    </p:set>
                                    <p:animEffect transition="in" filter="fade">
                                      <p:cBhvr>
                                        <p:cTn id="27" dur="800" decel="100000"/>
                                        <p:tgtEl>
                                          <p:spTgt spid="21507">
                                            <p:txEl>
                                              <p:pRg st="2" end="2"/>
                                            </p:txEl>
                                          </p:spTgt>
                                        </p:tgtEl>
                                      </p:cBhvr>
                                    </p:animEffect>
                                    <p:anim calcmode="lin" valueType="num">
                                      <p:cBhvr>
                                        <p:cTn id="28" dur="800" decel="100000" fill="hold"/>
                                        <p:tgtEl>
                                          <p:spTgt spid="21507">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1507">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1507">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1507">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150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7" presetClass="entr" presetSubtype="0" fill="hold" nodeType="clickEffect">
                                  <p:stCondLst>
                                    <p:cond delay="0"/>
                                  </p:stCondLst>
                                  <p:iterate type="lt">
                                    <p:tmPct val="50000"/>
                                  </p:iterate>
                                  <p:childTnLst>
                                    <p:set>
                                      <p:cBhvr>
                                        <p:cTn id="36" dur="1" fill="hold">
                                          <p:stCondLst>
                                            <p:cond delay="0"/>
                                          </p:stCondLst>
                                        </p:cTn>
                                        <p:tgtEl>
                                          <p:spTgt spid="21507">
                                            <p:txEl>
                                              <p:pRg st="3" end="3"/>
                                            </p:txEl>
                                          </p:spTgt>
                                        </p:tgtEl>
                                        <p:attrNameLst>
                                          <p:attrName>style.visibility</p:attrName>
                                        </p:attrNameLst>
                                      </p:cBhvr>
                                      <p:to>
                                        <p:strVal val="visible"/>
                                      </p:to>
                                    </p:set>
                                    <p:anim calcmode="discrete" valueType="clr">
                                      <p:cBhvr override="childStyle">
                                        <p:cTn id="37" dur="80"/>
                                        <p:tgtEl>
                                          <p:spTgt spid="2150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21507">
                                            <p:txEl>
                                              <p:pRg st="3" end="3"/>
                                            </p:txEl>
                                          </p:spTgt>
                                        </p:tgtEl>
                                        <p:attrNameLst>
                                          <p:attrName>fillcolor</p:attrName>
                                        </p:attrNameLst>
                                      </p:cBhvr>
                                      <p:tavLst>
                                        <p:tav tm="0">
                                          <p:val>
                                            <p:clrVal>
                                              <a:schemeClr val="accent2"/>
                                            </p:clrVal>
                                          </p:val>
                                        </p:tav>
                                        <p:tav tm="50000">
                                          <p:val>
                                            <p:clrVal>
                                              <a:schemeClr val="hlink"/>
                                            </p:clrVal>
                                          </p:val>
                                        </p:tav>
                                      </p:tavLst>
                                    </p:anim>
                                    <p:set>
                                      <p:cBhvr>
                                        <p:cTn id="39" dur="80"/>
                                        <p:tgtEl>
                                          <p:spTgt spid="21507">
                                            <p:txEl>
                                              <p:pRg st="3" end="3"/>
                                            </p:txEl>
                                          </p:spTgt>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nodeType="clickEffect">
                                  <p:stCondLst>
                                    <p:cond delay="0"/>
                                  </p:stCondLst>
                                  <p:iterate type="lt">
                                    <p:tmPct val="50000"/>
                                  </p:iterate>
                                  <p:childTnLst>
                                    <p:set>
                                      <p:cBhvr>
                                        <p:cTn id="43" dur="1" fill="hold">
                                          <p:stCondLst>
                                            <p:cond delay="0"/>
                                          </p:stCondLst>
                                        </p:cTn>
                                        <p:tgtEl>
                                          <p:spTgt spid="21507">
                                            <p:txEl>
                                              <p:pRg st="4" end="4"/>
                                            </p:txEl>
                                          </p:spTgt>
                                        </p:tgtEl>
                                        <p:attrNameLst>
                                          <p:attrName>style.visibility</p:attrName>
                                        </p:attrNameLst>
                                      </p:cBhvr>
                                      <p:to>
                                        <p:strVal val="visible"/>
                                      </p:to>
                                    </p:set>
                                    <p:anim calcmode="discrete" valueType="clr">
                                      <p:cBhvr override="childStyle">
                                        <p:cTn id="44" dur="80"/>
                                        <p:tgtEl>
                                          <p:spTgt spid="2150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1507">
                                            <p:txEl>
                                              <p:pRg st="4" end="4"/>
                                            </p:txEl>
                                          </p:spTgt>
                                        </p:tgtEl>
                                        <p:attrNameLst>
                                          <p:attrName>fillcolor</p:attrName>
                                        </p:attrNameLst>
                                      </p:cBhvr>
                                      <p:tavLst>
                                        <p:tav tm="0">
                                          <p:val>
                                            <p:clrVal>
                                              <a:schemeClr val="accent2"/>
                                            </p:clrVal>
                                          </p:val>
                                        </p:tav>
                                        <p:tav tm="50000">
                                          <p:val>
                                            <p:clrVal>
                                              <a:schemeClr val="hlink"/>
                                            </p:clrVal>
                                          </p:val>
                                        </p:tav>
                                      </p:tavLst>
                                    </p:anim>
                                    <p:set>
                                      <p:cBhvr>
                                        <p:cTn id="46" dur="80"/>
                                        <p:tgtEl>
                                          <p:spTgt spid="21507">
                                            <p:txEl>
                                              <p:pRg st="4" end="4"/>
                                            </p:txEl>
                                          </p:spTgt>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nodeType="clickEffect">
                                  <p:stCondLst>
                                    <p:cond delay="0"/>
                                  </p:stCondLst>
                                  <p:iterate type="lt">
                                    <p:tmPct val="50000"/>
                                  </p:iterate>
                                  <p:childTnLst>
                                    <p:set>
                                      <p:cBhvr>
                                        <p:cTn id="50" dur="1" fill="hold">
                                          <p:stCondLst>
                                            <p:cond delay="0"/>
                                          </p:stCondLst>
                                        </p:cTn>
                                        <p:tgtEl>
                                          <p:spTgt spid="21507">
                                            <p:txEl>
                                              <p:pRg st="5" end="5"/>
                                            </p:txEl>
                                          </p:spTgt>
                                        </p:tgtEl>
                                        <p:attrNameLst>
                                          <p:attrName>style.visibility</p:attrName>
                                        </p:attrNameLst>
                                      </p:cBhvr>
                                      <p:to>
                                        <p:strVal val="visible"/>
                                      </p:to>
                                    </p:set>
                                    <p:anim calcmode="discrete" valueType="clr">
                                      <p:cBhvr override="childStyle">
                                        <p:cTn id="51" dur="80"/>
                                        <p:tgtEl>
                                          <p:spTgt spid="2150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21507">
                                            <p:txEl>
                                              <p:pRg st="5" end="5"/>
                                            </p:txEl>
                                          </p:spTgt>
                                        </p:tgtEl>
                                        <p:attrNameLst>
                                          <p:attrName>fillcolor</p:attrName>
                                        </p:attrNameLst>
                                      </p:cBhvr>
                                      <p:tavLst>
                                        <p:tav tm="0">
                                          <p:val>
                                            <p:clrVal>
                                              <a:schemeClr val="accent2"/>
                                            </p:clrVal>
                                          </p:val>
                                        </p:tav>
                                        <p:tav tm="50000">
                                          <p:val>
                                            <p:clrVal>
                                              <a:schemeClr val="hlink"/>
                                            </p:clrVal>
                                          </p:val>
                                        </p:tav>
                                      </p:tavLst>
                                    </p:anim>
                                    <p:set>
                                      <p:cBhvr>
                                        <p:cTn id="53" dur="80"/>
                                        <p:tgtEl>
                                          <p:spTgt spid="21507">
                                            <p:txEl>
                                              <p:pRg st="5" end="5"/>
                                            </p:txEl>
                                          </p:spTgt>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7" presetClass="entr" presetSubtype="0" fill="hold" nodeType="clickEffect">
                                  <p:stCondLst>
                                    <p:cond delay="0"/>
                                  </p:stCondLst>
                                  <p:iterate type="lt">
                                    <p:tmPct val="50000"/>
                                  </p:iterate>
                                  <p:childTnLst>
                                    <p:set>
                                      <p:cBhvr>
                                        <p:cTn id="57" dur="1" fill="hold">
                                          <p:stCondLst>
                                            <p:cond delay="0"/>
                                          </p:stCondLst>
                                        </p:cTn>
                                        <p:tgtEl>
                                          <p:spTgt spid="21507">
                                            <p:txEl>
                                              <p:pRg st="6" end="6"/>
                                            </p:txEl>
                                          </p:spTgt>
                                        </p:tgtEl>
                                        <p:attrNameLst>
                                          <p:attrName>style.visibility</p:attrName>
                                        </p:attrNameLst>
                                      </p:cBhvr>
                                      <p:to>
                                        <p:strVal val="visible"/>
                                      </p:to>
                                    </p:set>
                                    <p:anim calcmode="discrete" valueType="clr">
                                      <p:cBhvr override="childStyle">
                                        <p:cTn id="58" dur="80"/>
                                        <p:tgtEl>
                                          <p:spTgt spid="21507">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21507">
                                            <p:txEl>
                                              <p:pRg st="6" end="6"/>
                                            </p:txEl>
                                          </p:spTgt>
                                        </p:tgtEl>
                                        <p:attrNameLst>
                                          <p:attrName>fillcolor</p:attrName>
                                        </p:attrNameLst>
                                      </p:cBhvr>
                                      <p:tavLst>
                                        <p:tav tm="0">
                                          <p:val>
                                            <p:clrVal>
                                              <a:schemeClr val="accent2"/>
                                            </p:clrVal>
                                          </p:val>
                                        </p:tav>
                                        <p:tav tm="50000">
                                          <p:val>
                                            <p:clrVal>
                                              <a:schemeClr val="hlink"/>
                                            </p:clrVal>
                                          </p:val>
                                        </p:tav>
                                      </p:tavLst>
                                    </p:anim>
                                    <p:set>
                                      <p:cBhvr>
                                        <p:cTn id="60" dur="80"/>
                                        <p:tgtEl>
                                          <p:spTgt spid="21507">
                                            <p:txEl>
                                              <p:pRg st="6" end="6"/>
                                            </p:txEl>
                                          </p:spTgt>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7" presetClass="entr" presetSubtype="0" fill="hold" nodeType="clickEffect">
                                  <p:stCondLst>
                                    <p:cond delay="0"/>
                                  </p:stCondLst>
                                  <p:iterate type="lt">
                                    <p:tmPct val="50000"/>
                                  </p:iterate>
                                  <p:childTnLst>
                                    <p:set>
                                      <p:cBhvr>
                                        <p:cTn id="64" dur="1" fill="hold">
                                          <p:stCondLst>
                                            <p:cond delay="0"/>
                                          </p:stCondLst>
                                        </p:cTn>
                                        <p:tgtEl>
                                          <p:spTgt spid="21507">
                                            <p:txEl>
                                              <p:pRg st="7" end="7"/>
                                            </p:txEl>
                                          </p:spTgt>
                                        </p:tgtEl>
                                        <p:attrNameLst>
                                          <p:attrName>style.visibility</p:attrName>
                                        </p:attrNameLst>
                                      </p:cBhvr>
                                      <p:to>
                                        <p:strVal val="visible"/>
                                      </p:to>
                                    </p:set>
                                    <p:anim calcmode="discrete" valueType="clr">
                                      <p:cBhvr override="childStyle">
                                        <p:cTn id="65" dur="80"/>
                                        <p:tgtEl>
                                          <p:spTgt spid="21507">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21507">
                                            <p:txEl>
                                              <p:pRg st="7" end="7"/>
                                            </p:txEl>
                                          </p:spTgt>
                                        </p:tgtEl>
                                        <p:attrNameLst>
                                          <p:attrName>fillcolor</p:attrName>
                                        </p:attrNameLst>
                                      </p:cBhvr>
                                      <p:tavLst>
                                        <p:tav tm="0">
                                          <p:val>
                                            <p:clrVal>
                                              <a:schemeClr val="accent2"/>
                                            </p:clrVal>
                                          </p:val>
                                        </p:tav>
                                        <p:tav tm="50000">
                                          <p:val>
                                            <p:clrVal>
                                              <a:schemeClr val="hlink"/>
                                            </p:clrVal>
                                          </p:val>
                                        </p:tav>
                                      </p:tavLst>
                                    </p:anim>
                                    <p:set>
                                      <p:cBhvr>
                                        <p:cTn id="67" dur="80"/>
                                        <p:tgtEl>
                                          <p:spTgt spid="21507">
                                            <p:txEl>
                                              <p:pRg st="7" end="7"/>
                                            </p:txEl>
                                          </p:spTgt>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27" presetClass="entr" presetSubtype="0" fill="hold" nodeType="clickEffect">
                                  <p:stCondLst>
                                    <p:cond delay="0"/>
                                  </p:stCondLst>
                                  <p:iterate type="lt">
                                    <p:tmPct val="50000"/>
                                  </p:iterate>
                                  <p:childTnLst>
                                    <p:set>
                                      <p:cBhvr>
                                        <p:cTn id="71" dur="1" fill="hold">
                                          <p:stCondLst>
                                            <p:cond delay="0"/>
                                          </p:stCondLst>
                                        </p:cTn>
                                        <p:tgtEl>
                                          <p:spTgt spid="21507">
                                            <p:txEl>
                                              <p:pRg st="8" end="8"/>
                                            </p:txEl>
                                          </p:spTgt>
                                        </p:tgtEl>
                                        <p:attrNameLst>
                                          <p:attrName>style.visibility</p:attrName>
                                        </p:attrNameLst>
                                      </p:cBhvr>
                                      <p:to>
                                        <p:strVal val="visible"/>
                                      </p:to>
                                    </p:set>
                                    <p:anim calcmode="discrete" valueType="clr">
                                      <p:cBhvr override="childStyle">
                                        <p:cTn id="72" dur="80"/>
                                        <p:tgtEl>
                                          <p:spTgt spid="21507">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21507">
                                            <p:txEl>
                                              <p:pRg st="8" end="8"/>
                                            </p:txEl>
                                          </p:spTgt>
                                        </p:tgtEl>
                                        <p:attrNameLst>
                                          <p:attrName>fillcolor</p:attrName>
                                        </p:attrNameLst>
                                      </p:cBhvr>
                                      <p:tavLst>
                                        <p:tav tm="0">
                                          <p:val>
                                            <p:clrVal>
                                              <a:schemeClr val="accent2"/>
                                            </p:clrVal>
                                          </p:val>
                                        </p:tav>
                                        <p:tav tm="50000">
                                          <p:val>
                                            <p:clrVal>
                                              <a:schemeClr val="hlink"/>
                                            </p:clrVal>
                                          </p:val>
                                        </p:tav>
                                      </p:tavLst>
                                    </p:anim>
                                    <p:set>
                                      <p:cBhvr>
                                        <p:cTn id="74" dur="80"/>
                                        <p:tgtEl>
                                          <p:spTgt spid="21507">
                                            <p:txEl>
                                              <p:pRg st="8" end="8"/>
                                            </p:txEl>
                                          </p:spTgt>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27" presetClass="entr" presetSubtype="0" fill="hold" nodeType="clickEffect">
                                  <p:stCondLst>
                                    <p:cond delay="0"/>
                                  </p:stCondLst>
                                  <p:iterate type="lt">
                                    <p:tmPct val="50000"/>
                                  </p:iterate>
                                  <p:childTnLst>
                                    <p:set>
                                      <p:cBhvr>
                                        <p:cTn id="78" dur="1" fill="hold">
                                          <p:stCondLst>
                                            <p:cond delay="0"/>
                                          </p:stCondLst>
                                        </p:cTn>
                                        <p:tgtEl>
                                          <p:spTgt spid="21507">
                                            <p:txEl>
                                              <p:pRg st="9" end="9"/>
                                            </p:txEl>
                                          </p:spTgt>
                                        </p:tgtEl>
                                        <p:attrNameLst>
                                          <p:attrName>style.visibility</p:attrName>
                                        </p:attrNameLst>
                                      </p:cBhvr>
                                      <p:to>
                                        <p:strVal val="visible"/>
                                      </p:to>
                                    </p:set>
                                    <p:anim calcmode="discrete" valueType="clr">
                                      <p:cBhvr override="childStyle">
                                        <p:cTn id="79" dur="80"/>
                                        <p:tgtEl>
                                          <p:spTgt spid="21507">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21507">
                                            <p:txEl>
                                              <p:pRg st="9" end="9"/>
                                            </p:txEl>
                                          </p:spTgt>
                                        </p:tgtEl>
                                        <p:attrNameLst>
                                          <p:attrName>fillcolor</p:attrName>
                                        </p:attrNameLst>
                                      </p:cBhvr>
                                      <p:tavLst>
                                        <p:tav tm="0">
                                          <p:val>
                                            <p:clrVal>
                                              <a:schemeClr val="accent2"/>
                                            </p:clrVal>
                                          </p:val>
                                        </p:tav>
                                        <p:tav tm="50000">
                                          <p:val>
                                            <p:clrVal>
                                              <a:schemeClr val="hlink"/>
                                            </p:clrVal>
                                          </p:val>
                                        </p:tav>
                                      </p:tavLst>
                                    </p:anim>
                                    <p:set>
                                      <p:cBhvr>
                                        <p:cTn id="81" dur="80"/>
                                        <p:tgtEl>
                                          <p:spTgt spid="21507">
                                            <p:txEl>
                                              <p:pRg st="9" end="9"/>
                                            </p:txEl>
                                          </p:spTgt>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7" presetClass="entr" presetSubtype="0" fill="hold" nodeType="clickEffect">
                                  <p:stCondLst>
                                    <p:cond delay="0"/>
                                  </p:stCondLst>
                                  <p:iterate type="lt">
                                    <p:tmPct val="50000"/>
                                  </p:iterate>
                                  <p:childTnLst>
                                    <p:set>
                                      <p:cBhvr>
                                        <p:cTn id="85" dur="1" fill="hold">
                                          <p:stCondLst>
                                            <p:cond delay="0"/>
                                          </p:stCondLst>
                                        </p:cTn>
                                        <p:tgtEl>
                                          <p:spTgt spid="21507">
                                            <p:txEl>
                                              <p:pRg st="10" end="10"/>
                                            </p:txEl>
                                          </p:spTgt>
                                        </p:tgtEl>
                                        <p:attrNameLst>
                                          <p:attrName>style.visibility</p:attrName>
                                        </p:attrNameLst>
                                      </p:cBhvr>
                                      <p:to>
                                        <p:strVal val="visible"/>
                                      </p:to>
                                    </p:set>
                                    <p:anim calcmode="discrete" valueType="clr">
                                      <p:cBhvr override="childStyle">
                                        <p:cTn id="86" dur="80"/>
                                        <p:tgtEl>
                                          <p:spTgt spid="21507">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7" dur="80"/>
                                        <p:tgtEl>
                                          <p:spTgt spid="21507">
                                            <p:txEl>
                                              <p:pRg st="10" end="10"/>
                                            </p:txEl>
                                          </p:spTgt>
                                        </p:tgtEl>
                                        <p:attrNameLst>
                                          <p:attrName>fillcolor</p:attrName>
                                        </p:attrNameLst>
                                      </p:cBhvr>
                                      <p:tavLst>
                                        <p:tav tm="0">
                                          <p:val>
                                            <p:clrVal>
                                              <a:schemeClr val="accent2"/>
                                            </p:clrVal>
                                          </p:val>
                                        </p:tav>
                                        <p:tav tm="50000">
                                          <p:val>
                                            <p:clrVal>
                                              <a:schemeClr val="hlink"/>
                                            </p:clrVal>
                                          </p:val>
                                        </p:tav>
                                      </p:tavLst>
                                    </p:anim>
                                    <p:set>
                                      <p:cBhvr>
                                        <p:cTn id="88" dur="80"/>
                                        <p:tgtEl>
                                          <p:spTgt spid="21507">
                                            <p:txEl>
                                              <p:pRg st="10" end="10"/>
                                            </p:txEl>
                                          </p:spTgt>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27" presetClass="entr" presetSubtype="0" fill="hold" nodeType="clickEffect">
                                  <p:stCondLst>
                                    <p:cond delay="0"/>
                                  </p:stCondLst>
                                  <p:iterate type="lt">
                                    <p:tmPct val="50000"/>
                                  </p:iterate>
                                  <p:childTnLst>
                                    <p:set>
                                      <p:cBhvr>
                                        <p:cTn id="92" dur="1" fill="hold">
                                          <p:stCondLst>
                                            <p:cond delay="0"/>
                                          </p:stCondLst>
                                        </p:cTn>
                                        <p:tgtEl>
                                          <p:spTgt spid="21507">
                                            <p:txEl>
                                              <p:pRg st="11" end="11"/>
                                            </p:txEl>
                                          </p:spTgt>
                                        </p:tgtEl>
                                        <p:attrNameLst>
                                          <p:attrName>style.visibility</p:attrName>
                                        </p:attrNameLst>
                                      </p:cBhvr>
                                      <p:to>
                                        <p:strVal val="visible"/>
                                      </p:to>
                                    </p:set>
                                    <p:anim calcmode="discrete" valueType="clr">
                                      <p:cBhvr override="childStyle">
                                        <p:cTn id="93" dur="80"/>
                                        <p:tgtEl>
                                          <p:spTgt spid="21507">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4" dur="80"/>
                                        <p:tgtEl>
                                          <p:spTgt spid="21507">
                                            <p:txEl>
                                              <p:pRg st="11" end="11"/>
                                            </p:txEl>
                                          </p:spTgt>
                                        </p:tgtEl>
                                        <p:attrNameLst>
                                          <p:attrName>fillcolor</p:attrName>
                                        </p:attrNameLst>
                                      </p:cBhvr>
                                      <p:tavLst>
                                        <p:tav tm="0">
                                          <p:val>
                                            <p:clrVal>
                                              <a:schemeClr val="accent2"/>
                                            </p:clrVal>
                                          </p:val>
                                        </p:tav>
                                        <p:tav tm="50000">
                                          <p:val>
                                            <p:clrVal>
                                              <a:schemeClr val="hlink"/>
                                            </p:clrVal>
                                          </p:val>
                                        </p:tav>
                                      </p:tavLst>
                                    </p:anim>
                                    <p:set>
                                      <p:cBhvr>
                                        <p:cTn id="95" dur="80"/>
                                        <p:tgtEl>
                                          <p:spTgt spid="21507">
                                            <p:txEl>
                                              <p:pRg st="11" end="1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42888"/>
            <a:ext cx="8229600" cy="1139826"/>
          </a:xfrm>
        </p:spPr>
        <p:txBody>
          <a:bodyPr/>
          <a:lstStyle/>
          <a:p>
            <a:pPr eaLnBrk="1" hangingPunct="1">
              <a:defRPr/>
            </a:pPr>
            <a:r>
              <a:rPr lang="de-DE" sz="3600" b="0" dirty="0" smtClean="0">
                <a:solidFill>
                  <a:srgbClr val="99CCFF"/>
                </a:solidFill>
              </a:rPr>
              <a:t>Kennzeichen echter Liebe</a:t>
            </a:r>
          </a:p>
        </p:txBody>
      </p:sp>
      <p:sp>
        <p:nvSpPr>
          <p:cNvPr id="11267" name="Rectangle 3"/>
          <p:cNvSpPr>
            <a:spLocks noGrp="1" noChangeArrowheads="1"/>
          </p:cNvSpPr>
          <p:nvPr>
            <p:ph idx="1"/>
          </p:nvPr>
        </p:nvSpPr>
        <p:spPr>
          <a:xfrm>
            <a:off x="107950" y="548680"/>
            <a:ext cx="9036050" cy="6309320"/>
          </a:xfrm>
        </p:spPr>
        <p:txBody>
          <a:bodyPr/>
          <a:lstStyle/>
          <a:p>
            <a:pPr eaLnBrk="1" hangingPunct="1">
              <a:lnSpc>
                <a:spcPct val="120000"/>
              </a:lnSpc>
              <a:buFont typeface="Wingdings" pitchFamily="2" charset="2"/>
              <a:buNone/>
              <a:defRPr/>
            </a:pPr>
            <a:r>
              <a:rPr lang="de-DE" sz="2800" b="1" dirty="0" smtClean="0">
                <a:latin typeface="Arial Narrow" pitchFamily="34" charset="0"/>
              </a:rPr>
              <a:t>1. </a:t>
            </a:r>
            <a:r>
              <a:rPr lang="de-DE" sz="2800" b="1" dirty="0" smtClean="0">
                <a:solidFill>
                  <a:srgbClr val="FF99CC"/>
                </a:solidFill>
                <a:effectLst/>
                <a:latin typeface="Arial Narrow" pitchFamily="34" charset="0"/>
              </a:rPr>
              <a:t>Echte Liebe </a:t>
            </a:r>
            <a:r>
              <a:rPr lang="de-DE" sz="2800" b="1" dirty="0" smtClean="0">
                <a:solidFill>
                  <a:srgbClr val="FFC000"/>
                </a:solidFill>
                <a:latin typeface="Arial Narrow" pitchFamily="34" charset="0"/>
              </a:rPr>
              <a:t>ist aufopfernd</a:t>
            </a:r>
            <a:r>
              <a:rPr lang="de-DE" sz="2800" b="1" dirty="0" smtClean="0">
                <a:latin typeface="Arial Narrow" pitchFamily="34" charset="0"/>
              </a:rPr>
              <a:t>.</a:t>
            </a:r>
          </a:p>
          <a:p>
            <a:pPr eaLnBrk="1" hangingPunct="1">
              <a:lnSpc>
                <a:spcPct val="120000"/>
              </a:lnSpc>
              <a:buFont typeface="Wingdings" pitchFamily="2" charset="2"/>
              <a:buNone/>
              <a:defRPr/>
            </a:pPr>
            <a:r>
              <a:rPr lang="de-DE" sz="2800" b="1" dirty="0" smtClean="0">
                <a:latin typeface="Arial Narrow" pitchFamily="34" charset="0"/>
              </a:rPr>
              <a:t>2. </a:t>
            </a:r>
            <a:r>
              <a:rPr lang="de-DE" sz="2800" b="1" dirty="0" smtClean="0">
                <a:solidFill>
                  <a:srgbClr val="FF0000"/>
                </a:solidFill>
                <a:effectLst/>
                <a:latin typeface="Arial Narrow" pitchFamily="34" charset="0"/>
              </a:rPr>
              <a:t>.. </a:t>
            </a:r>
            <a:r>
              <a:rPr lang="de-DE" sz="2800" b="1" dirty="0" smtClean="0">
                <a:latin typeface="Arial Narrow" pitchFamily="34" charset="0"/>
              </a:rPr>
              <a:t>erzeugt </a:t>
            </a:r>
            <a:r>
              <a:rPr lang="de-DE" sz="2800" b="1" dirty="0" smtClean="0">
                <a:solidFill>
                  <a:srgbClr val="FFC000"/>
                </a:solidFill>
                <a:latin typeface="Arial Narrow" pitchFamily="34" charset="0"/>
              </a:rPr>
              <a:t>Respekt</a:t>
            </a:r>
            <a:r>
              <a:rPr lang="de-DE" sz="2800" b="1" dirty="0" smtClean="0">
                <a:latin typeface="Arial Narrow" pitchFamily="34" charset="0"/>
              </a:rPr>
              <a:t>, </a:t>
            </a:r>
            <a:r>
              <a:rPr lang="de-DE" sz="2800" b="1" dirty="0" smtClean="0">
                <a:solidFill>
                  <a:srgbClr val="FFC000"/>
                </a:solidFill>
                <a:latin typeface="Arial Narrow" pitchFamily="34" charset="0"/>
              </a:rPr>
              <a:t>Achtung</a:t>
            </a:r>
            <a:r>
              <a:rPr lang="de-DE" sz="2800" b="1" dirty="0" smtClean="0">
                <a:latin typeface="Arial Narrow" pitchFamily="34" charset="0"/>
              </a:rPr>
              <a:t>.</a:t>
            </a:r>
          </a:p>
          <a:p>
            <a:pPr eaLnBrk="1" hangingPunct="1">
              <a:lnSpc>
                <a:spcPct val="120000"/>
              </a:lnSpc>
              <a:buFont typeface="Wingdings" pitchFamily="2" charset="2"/>
              <a:buNone/>
              <a:defRPr/>
            </a:pPr>
            <a:r>
              <a:rPr lang="de-DE" sz="2800" b="1" dirty="0" smtClean="0">
                <a:latin typeface="Arial Narrow" pitchFamily="34" charset="0"/>
              </a:rPr>
              <a:t>3. </a:t>
            </a:r>
            <a:r>
              <a:rPr lang="de-DE" sz="2800" b="1" dirty="0" smtClean="0">
                <a:solidFill>
                  <a:srgbClr val="FF0000"/>
                </a:solidFill>
                <a:effectLst/>
                <a:latin typeface="Arial Narrow" pitchFamily="34" charset="0"/>
              </a:rPr>
              <a:t>.. </a:t>
            </a:r>
            <a:r>
              <a:rPr lang="de-DE" sz="2800" b="1" dirty="0" smtClean="0">
                <a:latin typeface="Arial Narrow" pitchFamily="34" charset="0"/>
              </a:rPr>
              <a:t>ist </a:t>
            </a:r>
            <a:r>
              <a:rPr lang="de-DE" sz="2800" b="1" dirty="0" smtClean="0">
                <a:solidFill>
                  <a:srgbClr val="FFC000"/>
                </a:solidFill>
                <a:latin typeface="Arial Narrow" pitchFamily="34" charset="0"/>
              </a:rPr>
              <a:t>nicht</a:t>
            </a:r>
            <a:r>
              <a:rPr lang="de-DE" sz="2800" b="1" dirty="0" smtClean="0">
                <a:latin typeface="Arial Narrow" pitchFamily="34" charset="0"/>
              </a:rPr>
              <a:t> </a:t>
            </a:r>
            <a:r>
              <a:rPr lang="de-DE" sz="2800" b="1" dirty="0" smtClean="0">
                <a:solidFill>
                  <a:srgbClr val="FFC000"/>
                </a:solidFill>
                <a:latin typeface="Arial Narrow" pitchFamily="34" charset="0"/>
              </a:rPr>
              <a:t>nur</a:t>
            </a:r>
            <a:r>
              <a:rPr lang="de-DE" sz="2800" b="1" dirty="0" smtClean="0">
                <a:latin typeface="Arial Narrow" pitchFamily="34" charset="0"/>
              </a:rPr>
              <a:t> "</a:t>
            </a:r>
            <a:r>
              <a:rPr lang="de-DE" sz="2800" b="1" dirty="0" smtClean="0">
                <a:solidFill>
                  <a:srgbClr val="FFC000"/>
                </a:solidFill>
                <a:latin typeface="Arial Narrow" pitchFamily="34" charset="0"/>
              </a:rPr>
              <a:t>körperliche</a:t>
            </a:r>
            <a:r>
              <a:rPr lang="de-DE" sz="2800" b="1" dirty="0" smtClean="0">
                <a:latin typeface="Arial Narrow" pitchFamily="34" charset="0"/>
              </a:rPr>
              <a:t> Anziehung".</a:t>
            </a:r>
          </a:p>
          <a:p>
            <a:pPr eaLnBrk="1" hangingPunct="1">
              <a:lnSpc>
                <a:spcPct val="120000"/>
              </a:lnSpc>
              <a:buFont typeface="Wingdings" pitchFamily="2" charset="2"/>
              <a:buNone/>
              <a:defRPr/>
            </a:pPr>
            <a:r>
              <a:rPr lang="de-DE" sz="2800" b="1" dirty="0" smtClean="0">
                <a:latin typeface="Arial Narrow" pitchFamily="34" charset="0"/>
              </a:rPr>
              <a:t>4. </a:t>
            </a:r>
            <a:r>
              <a:rPr lang="de-DE" sz="2800" b="1" dirty="0" smtClean="0">
                <a:solidFill>
                  <a:srgbClr val="FF0000"/>
                </a:solidFill>
                <a:effectLst/>
                <a:latin typeface="Arial Narrow" pitchFamily="34" charset="0"/>
              </a:rPr>
              <a:t>.. </a:t>
            </a:r>
            <a:r>
              <a:rPr lang="de-DE" sz="2800" b="1" dirty="0" smtClean="0">
                <a:latin typeface="Arial Narrow" pitchFamily="34" charset="0"/>
              </a:rPr>
              <a:t>wächst </a:t>
            </a:r>
            <a:r>
              <a:rPr lang="de-DE" sz="2800" b="1" dirty="0" smtClean="0">
                <a:solidFill>
                  <a:srgbClr val="FFC000"/>
                </a:solidFill>
                <a:latin typeface="Arial Narrow" pitchFamily="34" charset="0"/>
              </a:rPr>
              <a:t>auch</a:t>
            </a:r>
            <a:r>
              <a:rPr lang="de-DE" sz="2800" b="1" dirty="0" smtClean="0">
                <a:latin typeface="Arial Narrow" pitchFamily="34" charset="0"/>
              </a:rPr>
              <a:t> </a:t>
            </a:r>
            <a:r>
              <a:rPr lang="de-DE" sz="2800" b="1" dirty="0" smtClean="0">
                <a:solidFill>
                  <a:srgbClr val="FFC000"/>
                </a:solidFill>
                <a:latin typeface="Arial Narrow" pitchFamily="34" charset="0"/>
              </a:rPr>
              <a:t>ohne</a:t>
            </a:r>
            <a:r>
              <a:rPr lang="de-DE" sz="2800" b="1" dirty="0" smtClean="0">
                <a:latin typeface="Arial Narrow" pitchFamily="34" charset="0"/>
              </a:rPr>
              <a:t> große </a:t>
            </a:r>
            <a:r>
              <a:rPr lang="de-DE" sz="2800" b="1" dirty="0" smtClean="0">
                <a:solidFill>
                  <a:srgbClr val="FFC000"/>
                </a:solidFill>
                <a:latin typeface="Arial Narrow" pitchFamily="34" charset="0"/>
              </a:rPr>
              <a:t>körperliche</a:t>
            </a:r>
            <a:r>
              <a:rPr lang="de-DE" sz="2800" b="1" dirty="0" smtClean="0">
                <a:latin typeface="Arial Narrow" pitchFamily="34" charset="0"/>
              </a:rPr>
              <a:t> Berührung. </a:t>
            </a:r>
          </a:p>
          <a:p>
            <a:pPr eaLnBrk="1" hangingPunct="1">
              <a:lnSpc>
                <a:spcPct val="120000"/>
              </a:lnSpc>
              <a:buFont typeface="Wingdings" pitchFamily="2" charset="2"/>
              <a:buNone/>
              <a:defRPr/>
            </a:pPr>
            <a:r>
              <a:rPr lang="de-DE" sz="2800" b="1" dirty="0" smtClean="0">
                <a:latin typeface="Arial Narrow" pitchFamily="34" charset="0"/>
              </a:rPr>
              <a:t>5. </a:t>
            </a:r>
            <a:r>
              <a:rPr lang="de-DE" sz="2800" b="1" dirty="0" smtClean="0">
                <a:solidFill>
                  <a:srgbClr val="FF0000"/>
                </a:solidFill>
                <a:effectLst/>
                <a:latin typeface="Arial Narrow" pitchFamily="34" charset="0"/>
              </a:rPr>
              <a:t>.. </a:t>
            </a:r>
            <a:r>
              <a:rPr lang="de-DE" sz="2800" b="1" dirty="0" smtClean="0">
                <a:latin typeface="Arial Narrow" pitchFamily="34" charset="0"/>
              </a:rPr>
              <a:t>versucht, eine </a:t>
            </a:r>
            <a:r>
              <a:rPr lang="de-DE" sz="2800" b="1" dirty="0" smtClean="0">
                <a:solidFill>
                  <a:srgbClr val="FFC000"/>
                </a:solidFill>
                <a:latin typeface="Arial Narrow" pitchFamily="34" charset="0"/>
              </a:rPr>
              <a:t>Beziehung</a:t>
            </a:r>
            <a:r>
              <a:rPr lang="de-DE" sz="2800" b="1" dirty="0" smtClean="0">
                <a:latin typeface="Arial Narrow" pitchFamily="34" charset="0"/>
              </a:rPr>
              <a:t> aufzubauen.</a:t>
            </a:r>
          </a:p>
          <a:p>
            <a:pPr eaLnBrk="1" hangingPunct="1">
              <a:lnSpc>
                <a:spcPct val="120000"/>
              </a:lnSpc>
              <a:buFont typeface="Wingdings" pitchFamily="2" charset="2"/>
              <a:buNone/>
              <a:defRPr/>
            </a:pPr>
            <a:r>
              <a:rPr lang="de-DE" sz="2800" b="1" dirty="0" smtClean="0">
                <a:latin typeface="Arial Narrow" pitchFamily="34" charset="0"/>
              </a:rPr>
              <a:t>6. </a:t>
            </a:r>
            <a:r>
              <a:rPr lang="de-DE" sz="2800" b="1" dirty="0" smtClean="0">
                <a:solidFill>
                  <a:srgbClr val="FF0000"/>
                </a:solidFill>
                <a:effectLst/>
                <a:latin typeface="Arial Narrow" pitchFamily="34" charset="0"/>
              </a:rPr>
              <a:t>.. </a:t>
            </a:r>
            <a:r>
              <a:rPr lang="de-DE" sz="2800" b="1" dirty="0" smtClean="0">
                <a:latin typeface="Arial Narrow" pitchFamily="34" charset="0"/>
              </a:rPr>
              <a:t>übernimmt </a:t>
            </a:r>
            <a:r>
              <a:rPr lang="de-DE" sz="2800" b="1" dirty="0" smtClean="0">
                <a:solidFill>
                  <a:srgbClr val="FFC000"/>
                </a:solidFill>
                <a:latin typeface="Arial Narrow" pitchFamily="34" charset="0"/>
              </a:rPr>
              <a:t>Verantwortung</a:t>
            </a:r>
            <a:r>
              <a:rPr lang="de-DE" sz="2800" b="1" dirty="0" smtClean="0">
                <a:latin typeface="Arial Narrow" pitchFamily="34" charset="0"/>
              </a:rPr>
              <a:t> für die andere Person.</a:t>
            </a:r>
          </a:p>
          <a:p>
            <a:pPr eaLnBrk="1" hangingPunct="1">
              <a:lnSpc>
                <a:spcPct val="120000"/>
              </a:lnSpc>
              <a:buFont typeface="Wingdings" pitchFamily="2" charset="2"/>
              <a:buNone/>
              <a:defRPr/>
            </a:pPr>
            <a:r>
              <a:rPr lang="de-DE" sz="2800" b="1" dirty="0" smtClean="0">
                <a:latin typeface="Arial Narrow" pitchFamily="34" charset="0"/>
              </a:rPr>
              <a:t>7. </a:t>
            </a:r>
            <a:r>
              <a:rPr lang="de-DE" sz="2800" b="1" dirty="0" smtClean="0">
                <a:solidFill>
                  <a:srgbClr val="FF0000"/>
                </a:solidFill>
                <a:effectLst/>
                <a:latin typeface="Arial Narrow" pitchFamily="34" charset="0"/>
              </a:rPr>
              <a:t>.. </a:t>
            </a:r>
            <a:r>
              <a:rPr lang="de-DE" sz="2800" b="1" dirty="0" smtClean="0">
                <a:solidFill>
                  <a:srgbClr val="FFC000"/>
                </a:solidFill>
                <a:latin typeface="Arial Narrow" pitchFamily="34" charset="0"/>
              </a:rPr>
              <a:t>kann warten</a:t>
            </a:r>
            <a:r>
              <a:rPr lang="de-DE" sz="2800" b="1" dirty="0" smtClean="0">
                <a:latin typeface="Arial Narrow" pitchFamily="34" charset="0"/>
              </a:rPr>
              <a:t>. Jakob diente 7Jahre um Rahel.</a:t>
            </a:r>
          </a:p>
          <a:p>
            <a:pPr eaLnBrk="1" hangingPunct="1">
              <a:lnSpc>
                <a:spcPct val="120000"/>
              </a:lnSpc>
              <a:buFont typeface="Wingdings" pitchFamily="2" charset="2"/>
              <a:buNone/>
              <a:defRPr/>
            </a:pPr>
            <a:r>
              <a:rPr lang="de-DE" sz="2800" b="1" dirty="0" smtClean="0">
                <a:latin typeface="Arial Narrow" pitchFamily="34" charset="0"/>
              </a:rPr>
              <a:t>8. </a:t>
            </a:r>
            <a:r>
              <a:rPr lang="de-DE" sz="2800" b="1" dirty="0" smtClean="0">
                <a:solidFill>
                  <a:srgbClr val="FF0000"/>
                </a:solidFill>
                <a:effectLst/>
                <a:latin typeface="Arial Narrow" pitchFamily="34" charset="0"/>
              </a:rPr>
              <a:t>.. </a:t>
            </a:r>
            <a:r>
              <a:rPr lang="de-DE" sz="2800" b="1" dirty="0" smtClean="0">
                <a:latin typeface="Arial Narrow" pitchFamily="34" charset="0"/>
              </a:rPr>
              <a:t>ist eine </a:t>
            </a:r>
            <a:r>
              <a:rPr lang="de-DE" sz="2800" b="1" dirty="0" smtClean="0">
                <a:solidFill>
                  <a:srgbClr val="FFC000"/>
                </a:solidFill>
                <a:latin typeface="Arial Narrow" pitchFamily="34" charset="0"/>
              </a:rPr>
              <a:t>Verpflichtung</a:t>
            </a:r>
            <a:r>
              <a:rPr lang="de-DE" sz="2800" b="1" dirty="0">
                <a:latin typeface="Arial Narrow" pitchFamily="34" charset="0"/>
              </a:rPr>
              <a:t>/</a:t>
            </a:r>
            <a:r>
              <a:rPr lang="de-DE" sz="2800" b="1" dirty="0" smtClean="0">
                <a:latin typeface="Arial Narrow" pitchFamily="34" charset="0"/>
              </a:rPr>
              <a:t>Bindung fürs ganze Leben.</a:t>
            </a:r>
          </a:p>
          <a:p>
            <a:pPr eaLnBrk="1" hangingPunct="1">
              <a:lnSpc>
                <a:spcPct val="120000"/>
              </a:lnSpc>
              <a:buFont typeface="Wingdings" pitchFamily="2" charset="2"/>
              <a:buNone/>
              <a:defRPr/>
            </a:pPr>
            <a:r>
              <a:rPr lang="de-DE" sz="2800" b="1" dirty="0" smtClean="0">
                <a:latin typeface="Arial Narrow" pitchFamily="34" charset="0"/>
              </a:rPr>
              <a:t>9. </a:t>
            </a:r>
            <a:r>
              <a:rPr lang="de-DE" sz="2800" b="1" dirty="0" smtClean="0">
                <a:solidFill>
                  <a:srgbClr val="FF0000"/>
                </a:solidFill>
                <a:effectLst/>
                <a:latin typeface="Arial Narrow" pitchFamily="34" charset="0"/>
              </a:rPr>
              <a:t>.. </a:t>
            </a:r>
            <a:r>
              <a:rPr lang="de-DE" sz="2800" b="1" dirty="0" smtClean="0">
                <a:latin typeface="Arial Narrow" pitchFamily="34" charset="0"/>
              </a:rPr>
              <a:t>ist eine </a:t>
            </a:r>
            <a:r>
              <a:rPr lang="de-DE" sz="2800" b="1" dirty="0" smtClean="0">
                <a:solidFill>
                  <a:srgbClr val="FFC000"/>
                </a:solidFill>
                <a:latin typeface="Arial Narrow" pitchFamily="34" charset="0"/>
              </a:rPr>
              <a:t>geistliche Gemeinschaft</a:t>
            </a:r>
            <a:r>
              <a:rPr lang="de-DE" sz="2800" b="1" dirty="0" smtClean="0">
                <a:latin typeface="Arial Narrow" pitchFamily="34" charset="0"/>
              </a:rPr>
              <a:t>.</a:t>
            </a:r>
          </a:p>
          <a:p>
            <a:pPr eaLnBrk="1" hangingPunct="1">
              <a:lnSpc>
                <a:spcPct val="120000"/>
              </a:lnSpc>
              <a:buFont typeface="Wingdings" pitchFamily="2" charset="2"/>
              <a:buNone/>
              <a:defRPr/>
            </a:pPr>
            <a:r>
              <a:rPr lang="de-DE" sz="2800" b="1" dirty="0" smtClean="0">
                <a:latin typeface="Arial Narrow" pitchFamily="34" charset="0"/>
              </a:rPr>
              <a:t>10. </a:t>
            </a:r>
            <a:r>
              <a:rPr lang="de-DE" sz="2800" b="1" dirty="0" smtClean="0">
                <a:solidFill>
                  <a:srgbClr val="FF0000"/>
                </a:solidFill>
                <a:effectLst/>
                <a:latin typeface="Arial Narrow" pitchFamily="34" charset="0"/>
              </a:rPr>
              <a:t>.. </a:t>
            </a:r>
            <a:r>
              <a:rPr lang="de-DE" sz="2800" b="1" dirty="0" smtClean="0">
                <a:latin typeface="Arial Narrow" pitchFamily="34" charset="0"/>
              </a:rPr>
              <a:t>ist ein </a:t>
            </a:r>
            <a:r>
              <a:rPr lang="de-DE" sz="2800" b="1" dirty="0" smtClean="0">
                <a:solidFill>
                  <a:srgbClr val="FFC000"/>
                </a:solidFill>
                <a:latin typeface="Arial Narrow" pitchFamily="34" charset="0"/>
              </a:rPr>
              <a:t>Abbild der Liebe Christi</a:t>
            </a:r>
            <a:r>
              <a:rPr lang="de-DE" sz="2800" b="1" dirty="0" smtClean="0">
                <a:latin typeface="Arial Narrow" pitchFamily="34" charset="0"/>
              </a:rPr>
              <a:t>.	</a:t>
            </a:r>
            <a:r>
              <a:rPr lang="de-DE" sz="1800" b="1" dirty="0" smtClean="0">
                <a:latin typeface="Arial" charset="0"/>
              </a:rPr>
              <a:t>									Ernst G. Maier</a:t>
            </a:r>
          </a:p>
          <a:p>
            <a:pPr eaLnBrk="1" hangingPunct="1">
              <a:lnSpc>
                <a:spcPct val="80000"/>
              </a:lnSpc>
              <a:buFont typeface="Wingdings" pitchFamily="2" charset="2"/>
              <a:buNone/>
              <a:defRPr/>
            </a:pPr>
            <a:endParaRPr lang="de-DE" sz="1800" b="1" dirty="0" smtClean="0">
              <a:latin typeface="Arial" charset="0"/>
            </a:endParaRPr>
          </a:p>
          <a:p>
            <a:pPr eaLnBrk="1" hangingPunct="1">
              <a:lnSpc>
                <a:spcPct val="80000"/>
              </a:lnSpc>
              <a:buFont typeface="Wingdings" pitchFamily="2" charset="2"/>
              <a:buNone/>
              <a:defRPr/>
            </a:pPr>
            <a:endParaRPr lang="de-DE" sz="1800" b="1" dirty="0" smtClean="0">
              <a:latin typeface="Arial" charset="0"/>
            </a:endParaRPr>
          </a:p>
        </p:txBody>
      </p:sp>
    </p:spTree>
    <p:extLst>
      <p:ext uri="{BB962C8B-B14F-4D97-AF65-F5344CB8AC3E}">
        <p14:creationId xmlns:p14="http://schemas.microsoft.com/office/powerpoint/2010/main" val="301987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6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88640"/>
            <a:ext cx="9144000" cy="576065"/>
          </a:xfrm>
        </p:spPr>
        <p:txBody>
          <a:bodyPr/>
          <a:lstStyle/>
          <a:p>
            <a:pPr eaLnBrk="1" hangingPunct="1">
              <a:defRPr/>
            </a:pPr>
            <a:r>
              <a:rPr lang="de-DE" sz="3600" b="0" dirty="0" smtClean="0">
                <a:solidFill>
                  <a:srgbClr val="99CCFF"/>
                </a:solidFill>
              </a:rPr>
              <a:t>Drei Grundregeln für die Partnerwahl</a:t>
            </a:r>
            <a:endParaRPr lang="de-DE" sz="3600" b="0" dirty="0" smtClean="0">
              <a:solidFill>
                <a:srgbClr val="99CCFF"/>
              </a:solidFill>
              <a:effectLst/>
            </a:endParaRPr>
          </a:p>
        </p:txBody>
      </p:sp>
      <p:sp>
        <p:nvSpPr>
          <p:cNvPr id="22531" name="Rectangle 3"/>
          <p:cNvSpPr>
            <a:spLocks noGrp="1" noChangeArrowheads="1"/>
          </p:cNvSpPr>
          <p:nvPr>
            <p:ph idx="1"/>
          </p:nvPr>
        </p:nvSpPr>
        <p:spPr>
          <a:xfrm>
            <a:off x="179388" y="836712"/>
            <a:ext cx="8856662" cy="6021287"/>
          </a:xfrm>
        </p:spPr>
        <p:txBody>
          <a:bodyPr/>
          <a:lstStyle/>
          <a:p>
            <a:pPr eaLnBrk="1" hangingPunct="1">
              <a:buNone/>
              <a:defRPr/>
            </a:pPr>
            <a:r>
              <a:rPr lang="de-DE" dirty="0">
                <a:solidFill>
                  <a:srgbClr val="99CCFF"/>
                </a:solidFill>
              </a:rPr>
              <a:t>1. Sprich viel mit dem HERRN. 1M 24</a:t>
            </a:r>
          </a:p>
          <a:p>
            <a:pPr eaLnBrk="1" hangingPunct="1">
              <a:buNone/>
              <a:defRPr/>
            </a:pPr>
            <a:r>
              <a:rPr lang="de-DE" dirty="0" smtClean="0">
                <a:solidFill>
                  <a:srgbClr val="99CCFF"/>
                </a:solidFill>
              </a:rPr>
              <a:t>2</a:t>
            </a:r>
            <a:r>
              <a:rPr lang="de-DE" dirty="0">
                <a:solidFill>
                  <a:srgbClr val="99CCFF"/>
                </a:solidFill>
              </a:rPr>
              <a:t>. Fasse einen Herzensentschluss</a:t>
            </a:r>
            <a:r>
              <a:rPr lang="de-DE" dirty="0" smtClean="0">
                <a:solidFill>
                  <a:srgbClr val="99CCFF"/>
                </a:solidFill>
              </a:rPr>
              <a:t>: </a:t>
            </a:r>
            <a:r>
              <a:rPr lang="de-DE" i="1" dirty="0" smtClean="0">
                <a:solidFill>
                  <a:srgbClr val="99CCFF"/>
                </a:solidFill>
              </a:rPr>
              <a:t>Lieber </a:t>
            </a:r>
            <a:r>
              <a:rPr lang="de-DE" i="1" dirty="0">
                <a:solidFill>
                  <a:srgbClr val="99CCFF"/>
                </a:solidFill>
              </a:rPr>
              <a:t>ledig bleiben, als </a:t>
            </a:r>
            <a:r>
              <a:rPr lang="de-DE" i="1" dirty="0" smtClean="0">
                <a:solidFill>
                  <a:srgbClr val="99CCFF"/>
                </a:solidFill>
              </a:rPr>
              <a:t>mit </a:t>
            </a:r>
            <a:r>
              <a:rPr lang="de-DE" i="1" dirty="0">
                <a:solidFill>
                  <a:srgbClr val="99CCFF"/>
                </a:solidFill>
              </a:rPr>
              <a:t>einem </a:t>
            </a:r>
            <a:r>
              <a:rPr lang="de-DE" i="1" dirty="0" smtClean="0">
                <a:solidFill>
                  <a:srgbClr val="99CCFF"/>
                </a:solidFill>
              </a:rPr>
              <a:t>Nichtgläubigen. 2Kr 6,14</a:t>
            </a:r>
            <a:endParaRPr lang="de-DE" i="1" dirty="0">
              <a:solidFill>
                <a:srgbClr val="99CCFF"/>
              </a:solidFill>
            </a:endParaRPr>
          </a:p>
          <a:p>
            <a:pPr eaLnBrk="1" hangingPunct="1">
              <a:buFont typeface="Wingdings" pitchFamily="2" charset="2"/>
              <a:buNone/>
              <a:defRPr/>
            </a:pPr>
            <a:r>
              <a:rPr lang="de-DE" b="1" dirty="0" smtClean="0">
                <a:solidFill>
                  <a:srgbClr val="99CCFF"/>
                </a:solidFill>
              </a:rPr>
              <a:t>3</a:t>
            </a:r>
            <a:r>
              <a:rPr lang="de-DE" b="1" dirty="0">
                <a:solidFill>
                  <a:srgbClr val="99CCFF"/>
                </a:solidFill>
              </a:rPr>
              <a:t>. Wenn ihr euch gefunden </a:t>
            </a:r>
            <a:r>
              <a:rPr lang="de-DE" b="1" dirty="0" smtClean="0">
                <a:solidFill>
                  <a:srgbClr val="99CCFF"/>
                </a:solidFill>
              </a:rPr>
              <a:t>habt: Wartet </a:t>
            </a:r>
            <a:r>
              <a:rPr lang="de-DE" b="1" dirty="0">
                <a:solidFill>
                  <a:srgbClr val="99CCFF"/>
                </a:solidFill>
              </a:rPr>
              <a:t>bis zur Ehe</a:t>
            </a:r>
            <a:r>
              <a:rPr lang="de-DE" b="1" dirty="0" smtClean="0">
                <a:solidFill>
                  <a:srgbClr val="99CCFF"/>
                </a:solidFill>
              </a:rPr>
              <a:t>. Heb 13,4</a:t>
            </a:r>
          </a:p>
        </p:txBody>
      </p:sp>
    </p:spTree>
    <p:extLst>
      <p:ext uri="{BB962C8B-B14F-4D97-AF65-F5344CB8AC3E}">
        <p14:creationId xmlns:p14="http://schemas.microsoft.com/office/powerpoint/2010/main" val="205541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800" decel="100000"/>
                                        <p:tgtEl>
                                          <p:spTgt spid="22531">
                                            <p:txEl>
                                              <p:pRg st="0" end="0"/>
                                            </p:txEl>
                                          </p:spTgt>
                                        </p:tgtEl>
                                      </p:cBhvr>
                                    </p:animEffect>
                                    <p:anim calcmode="lin" valueType="num">
                                      <p:cBhvr>
                                        <p:cTn id="8" dur="800" decel="100000" fill="hold"/>
                                        <p:tgtEl>
                                          <p:spTgt spid="22531">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2531">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2531">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531">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53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2531">
                                            <p:txEl>
                                              <p:pRg st="1" end="1"/>
                                            </p:txEl>
                                          </p:spTgt>
                                        </p:tgtEl>
                                        <p:attrNameLst>
                                          <p:attrName>style.visibility</p:attrName>
                                        </p:attrNameLst>
                                      </p:cBhvr>
                                      <p:to>
                                        <p:strVal val="visible"/>
                                      </p:to>
                                    </p:set>
                                    <p:animEffect transition="in" filter="fade">
                                      <p:cBhvr>
                                        <p:cTn id="17" dur="800" decel="100000"/>
                                        <p:tgtEl>
                                          <p:spTgt spid="22531">
                                            <p:txEl>
                                              <p:pRg st="1" end="1"/>
                                            </p:txEl>
                                          </p:spTgt>
                                        </p:tgtEl>
                                      </p:cBhvr>
                                    </p:animEffect>
                                    <p:anim calcmode="lin" valueType="num">
                                      <p:cBhvr>
                                        <p:cTn id="18" dur="800" decel="100000" fill="hold"/>
                                        <p:tgtEl>
                                          <p:spTgt spid="22531">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2531">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2531">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2531">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2531">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22531">
                                            <p:txEl>
                                              <p:pRg st="2" end="2"/>
                                            </p:txEl>
                                          </p:spTgt>
                                        </p:tgtEl>
                                        <p:attrNameLst>
                                          <p:attrName>style.visibility</p:attrName>
                                        </p:attrNameLst>
                                      </p:cBhvr>
                                      <p:to>
                                        <p:strVal val="visible"/>
                                      </p:to>
                                    </p:set>
                                    <p:animEffect transition="in" filter="fade">
                                      <p:cBhvr>
                                        <p:cTn id="27" dur="800" decel="100000"/>
                                        <p:tgtEl>
                                          <p:spTgt spid="22531">
                                            <p:txEl>
                                              <p:pRg st="2" end="2"/>
                                            </p:txEl>
                                          </p:spTgt>
                                        </p:tgtEl>
                                      </p:cBhvr>
                                    </p:animEffect>
                                    <p:anim calcmode="lin" valueType="num">
                                      <p:cBhvr>
                                        <p:cTn id="28" dur="800" decel="100000" fill="hold"/>
                                        <p:tgtEl>
                                          <p:spTgt spid="22531">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2531">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2531">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2531">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2531">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07950" y="-3175"/>
            <a:ext cx="8785225" cy="911225"/>
          </a:xfrm>
        </p:spPr>
        <p:txBody>
          <a:bodyPr/>
          <a:lstStyle/>
          <a:p>
            <a:pPr eaLnBrk="1" hangingPunct="1"/>
            <a:r>
              <a:rPr lang="de-DE" sz="3600" b="0" dirty="0">
                <a:solidFill>
                  <a:srgbClr val="99CCFF"/>
                </a:solidFill>
              </a:rPr>
              <a:t>Partnerwahl: </a:t>
            </a:r>
            <a:r>
              <a:rPr lang="de-DE" sz="3600" b="0" dirty="0" smtClean="0">
                <a:solidFill>
                  <a:srgbClr val="FFC000"/>
                </a:solidFill>
                <a:effectLst/>
              </a:rPr>
              <a:t>Worauf soll sie achten?</a:t>
            </a:r>
          </a:p>
        </p:txBody>
      </p:sp>
      <p:sp>
        <p:nvSpPr>
          <p:cNvPr id="23555" name="Rectangle 3"/>
          <p:cNvSpPr>
            <a:spLocks noGrp="1" noChangeArrowheads="1"/>
          </p:cNvSpPr>
          <p:nvPr>
            <p:ph idx="1"/>
          </p:nvPr>
        </p:nvSpPr>
        <p:spPr>
          <a:xfrm>
            <a:off x="0" y="908050"/>
            <a:ext cx="9144000" cy="5949950"/>
          </a:xfrm>
        </p:spPr>
        <p:txBody>
          <a:bodyPr/>
          <a:lstStyle/>
          <a:p>
            <a:pPr>
              <a:defRPr/>
            </a:pPr>
            <a:r>
              <a:rPr lang="de-DE" sz="2800" b="1" dirty="0">
                <a:solidFill>
                  <a:srgbClr val="99CCFF"/>
                </a:solidFill>
                <a:effectLst>
                  <a:outerShdw blurRad="38100" dist="38100" dir="2700000" algn="tl">
                    <a:srgbClr val="000000">
                      <a:alpha val="43137"/>
                    </a:srgbClr>
                  </a:outerShdw>
                </a:effectLst>
                <a:latin typeface="Arial Narrow" pitchFamily="34" charset="0"/>
              </a:rPr>
              <a:t>Womit ernährt er sich? </a:t>
            </a:r>
            <a:r>
              <a:rPr lang="de-DE" sz="2800" b="1" dirty="0" smtClean="0">
                <a:solidFill>
                  <a:srgbClr val="99CCFF"/>
                </a:solidFill>
                <a:effectLst>
                  <a:outerShdw blurRad="38100" dist="38100" dir="2700000" algn="tl">
                    <a:srgbClr val="000000">
                      <a:alpha val="43137"/>
                    </a:srgbClr>
                  </a:outerShdw>
                </a:effectLst>
                <a:latin typeface="Arial Narrow" pitchFamily="34" charset="0"/>
              </a:rPr>
              <a:t>– V. Wort </a:t>
            </a:r>
            <a:r>
              <a:rPr lang="de-DE" sz="2800" b="1" dirty="0">
                <a:solidFill>
                  <a:srgbClr val="99CCFF"/>
                </a:solidFill>
                <a:effectLst>
                  <a:outerShdw blurRad="38100" dist="38100" dir="2700000" algn="tl">
                    <a:srgbClr val="000000">
                      <a:alpha val="43137"/>
                    </a:srgbClr>
                  </a:outerShdw>
                </a:effectLst>
                <a:latin typeface="Arial Narrow" pitchFamily="34" charset="0"/>
              </a:rPr>
              <a:t>Gottes </a:t>
            </a:r>
            <a:r>
              <a:rPr lang="de-DE" sz="2800" b="1" cap="all" dirty="0">
                <a:solidFill>
                  <a:srgbClr val="99CCFF"/>
                </a:solidFill>
                <a:effectLst>
                  <a:outerShdw blurRad="38100" dist="38100" dir="2700000" algn="tl">
                    <a:srgbClr val="000000">
                      <a:alpha val="43137"/>
                    </a:srgbClr>
                  </a:outerShdw>
                </a:effectLst>
                <a:latin typeface="Arial Narrow" pitchFamily="34" charset="0"/>
              </a:rPr>
              <a:t>oder</a:t>
            </a:r>
            <a:r>
              <a:rPr lang="de-DE" sz="2800" b="1" dirty="0">
                <a:solidFill>
                  <a:srgbClr val="99CCFF"/>
                </a:solidFill>
                <a:effectLst>
                  <a:outerShdw blurRad="38100" dist="38100" dir="2700000" algn="tl">
                    <a:srgbClr val="000000">
                      <a:alpha val="43137"/>
                    </a:srgbClr>
                  </a:outerShdw>
                </a:effectLst>
                <a:latin typeface="Arial Narrow" pitchFamily="34" charset="0"/>
              </a:rPr>
              <a:t> </a:t>
            </a:r>
            <a:r>
              <a:rPr lang="de-DE" sz="2800" b="1" dirty="0" err="1" smtClean="0">
                <a:solidFill>
                  <a:srgbClr val="99CCFF"/>
                </a:solidFill>
                <a:effectLst>
                  <a:outerShdw blurRad="38100" dist="38100" dir="2700000" algn="tl">
                    <a:srgbClr val="000000">
                      <a:alpha val="43137"/>
                    </a:srgbClr>
                  </a:outerShdw>
                </a:effectLst>
                <a:latin typeface="Arial Narrow" pitchFamily="34" charset="0"/>
              </a:rPr>
              <a:t>v.PC</a:t>
            </a:r>
            <a:r>
              <a:rPr lang="de-DE" sz="2800" b="1" dirty="0" smtClean="0">
                <a:solidFill>
                  <a:srgbClr val="99CCFF"/>
                </a:solidFill>
                <a:effectLst>
                  <a:outerShdw blurRad="38100" dist="38100" dir="2700000" algn="tl">
                    <a:srgbClr val="000000">
                      <a:alpha val="43137"/>
                    </a:srgbClr>
                  </a:outerShdw>
                </a:effectLst>
                <a:latin typeface="Arial Narrow" pitchFamily="34" charset="0"/>
              </a:rPr>
              <a:t> Spielen?</a:t>
            </a:r>
            <a:endParaRPr lang="de-DE" sz="2800" b="1" dirty="0">
              <a:solidFill>
                <a:srgbClr val="99CCFF"/>
              </a:solidFill>
              <a:effectLst>
                <a:outerShdw blurRad="38100" dist="38100" dir="2700000" algn="tl">
                  <a:srgbClr val="000000">
                    <a:alpha val="43137"/>
                  </a:srgbClr>
                </a:outerShdw>
              </a:effectLst>
              <a:latin typeface="Arial Narrow" pitchFamily="34" charset="0"/>
            </a:endParaRPr>
          </a:p>
          <a:p>
            <a:pPr>
              <a:defRPr/>
            </a:pPr>
            <a:r>
              <a:rPr lang="de-DE" sz="2800" b="1" dirty="0">
                <a:solidFill>
                  <a:srgbClr val="99CCFF"/>
                </a:solidFill>
                <a:effectLst>
                  <a:outerShdw blurRad="38100" dist="38100" dir="2700000" algn="tl">
                    <a:srgbClr val="000000">
                      <a:alpha val="43137"/>
                    </a:srgbClr>
                  </a:outerShdw>
                </a:effectLst>
                <a:latin typeface="Arial Narrow" pitchFamily="34" charset="0"/>
              </a:rPr>
              <a:t>Wie verhält er sich im Elternhaus? </a:t>
            </a:r>
            <a:endParaRPr lang="de-DE" sz="2800" b="1" dirty="0" smtClean="0">
              <a:solidFill>
                <a:srgbClr val="99CCFF"/>
              </a:solidFill>
              <a:effectLst>
                <a:outerShdw blurRad="38100" dist="38100" dir="2700000" algn="tl">
                  <a:srgbClr val="000000">
                    <a:alpha val="43137"/>
                  </a:srgbClr>
                </a:outerShdw>
              </a:effectLst>
              <a:latin typeface="Arial Narrow" pitchFamily="34" charset="0"/>
            </a:endParaRPr>
          </a:p>
          <a:p>
            <a:pPr>
              <a:defRPr/>
            </a:pPr>
            <a:r>
              <a:rPr lang="de-DE" sz="2800" b="1" dirty="0" smtClean="0">
                <a:solidFill>
                  <a:srgbClr val="99CCFF"/>
                </a:solidFill>
                <a:effectLst>
                  <a:outerShdw blurRad="38100" dist="38100" dir="2700000" algn="tl">
                    <a:srgbClr val="000000">
                      <a:alpha val="43137"/>
                    </a:srgbClr>
                  </a:outerShdw>
                </a:effectLst>
                <a:latin typeface="Arial Narrow" pitchFamily="34" charset="0"/>
              </a:rPr>
              <a:t>Wie </a:t>
            </a:r>
            <a:r>
              <a:rPr lang="de-DE" sz="2800" b="1" dirty="0">
                <a:solidFill>
                  <a:srgbClr val="99CCFF"/>
                </a:solidFill>
                <a:effectLst>
                  <a:outerShdw blurRad="38100" dist="38100" dir="2700000" algn="tl">
                    <a:srgbClr val="000000">
                      <a:alpha val="43137"/>
                    </a:srgbClr>
                  </a:outerShdw>
                </a:effectLst>
                <a:latin typeface="Arial Narrow" pitchFamily="34" charset="0"/>
              </a:rPr>
              <a:t>geht er mit seiner Mutter um</a:t>
            </a:r>
            <a:r>
              <a:rPr lang="de-DE" sz="2800" b="1" dirty="0" smtClean="0">
                <a:solidFill>
                  <a:srgbClr val="99CCFF"/>
                </a:solidFill>
                <a:effectLst>
                  <a:outerShdw blurRad="38100" dist="38100" dir="2700000" algn="tl">
                    <a:srgbClr val="000000">
                      <a:alpha val="43137"/>
                    </a:srgbClr>
                  </a:outerShdw>
                </a:effectLst>
                <a:latin typeface="Arial Narrow" pitchFamily="34" charset="0"/>
              </a:rPr>
              <a:t>? Wie mit Kindern? </a:t>
            </a:r>
          </a:p>
          <a:p>
            <a:pPr>
              <a:defRPr/>
            </a:pPr>
            <a:r>
              <a:rPr lang="de-DE" sz="2800" b="1" dirty="0" smtClean="0">
                <a:solidFill>
                  <a:srgbClr val="99CCFF"/>
                </a:solidFill>
                <a:effectLst>
                  <a:outerShdw blurRad="38100" dist="38100" dir="2700000" algn="tl">
                    <a:srgbClr val="000000">
                      <a:alpha val="43137"/>
                    </a:srgbClr>
                  </a:outerShdw>
                </a:effectLst>
                <a:latin typeface="Arial Narrow" pitchFamily="34" charset="0"/>
              </a:rPr>
              <a:t>Wie spricht er über Vorgesetzte?</a:t>
            </a:r>
            <a:endParaRPr lang="de-DE" sz="2800" b="1" dirty="0">
              <a:solidFill>
                <a:srgbClr val="99CCFF"/>
              </a:solidFill>
              <a:effectLst>
                <a:outerShdw blurRad="38100" dist="38100" dir="2700000" algn="tl">
                  <a:srgbClr val="000000">
                    <a:alpha val="43137"/>
                  </a:srgbClr>
                </a:outerShdw>
              </a:effectLst>
              <a:latin typeface="Arial Narrow" pitchFamily="34" charset="0"/>
            </a:endParaRPr>
          </a:p>
          <a:p>
            <a:pPr>
              <a:defRPr/>
            </a:pPr>
            <a:r>
              <a:rPr lang="de-DE" sz="2800" b="1" dirty="0">
                <a:solidFill>
                  <a:srgbClr val="99CCFF"/>
                </a:solidFill>
                <a:effectLst>
                  <a:outerShdw blurRad="38100" dist="38100" dir="2700000" algn="tl">
                    <a:srgbClr val="000000">
                      <a:alpha val="43137"/>
                    </a:srgbClr>
                  </a:outerShdw>
                </a:effectLst>
                <a:latin typeface="Arial Narrow" pitchFamily="34" charset="0"/>
              </a:rPr>
              <a:t>Ist er diszipliniert? Plant er? - </a:t>
            </a:r>
            <a:r>
              <a:rPr lang="de-DE" sz="2800" b="1" cap="all" dirty="0">
                <a:solidFill>
                  <a:srgbClr val="99CCFF"/>
                </a:solidFill>
                <a:effectLst>
                  <a:outerShdw blurRad="38100" dist="38100" dir="2700000" algn="tl">
                    <a:srgbClr val="000000">
                      <a:alpha val="43137"/>
                    </a:srgbClr>
                  </a:outerShdw>
                </a:effectLst>
                <a:latin typeface="Arial Narrow" pitchFamily="34" charset="0"/>
              </a:rPr>
              <a:t>oder</a:t>
            </a:r>
            <a:r>
              <a:rPr lang="de-DE" sz="2800" b="1" dirty="0">
                <a:solidFill>
                  <a:srgbClr val="99CCFF"/>
                </a:solidFill>
                <a:effectLst>
                  <a:outerShdw blurRad="38100" dist="38100" dir="2700000" algn="tl">
                    <a:srgbClr val="000000">
                      <a:alpha val="43137"/>
                    </a:srgbClr>
                  </a:outerShdw>
                </a:effectLst>
                <a:latin typeface="Arial Narrow" pitchFamily="34" charset="0"/>
              </a:rPr>
              <a:t> </a:t>
            </a:r>
            <a:r>
              <a:rPr lang="de-DE" sz="2800" b="1" dirty="0" smtClean="0">
                <a:solidFill>
                  <a:srgbClr val="99CCFF"/>
                </a:solidFill>
                <a:effectLst>
                  <a:outerShdw blurRad="38100" dist="38100" dir="2700000" algn="tl">
                    <a:srgbClr val="000000">
                      <a:alpha val="43137"/>
                    </a:srgbClr>
                  </a:outerShdw>
                </a:effectLst>
                <a:latin typeface="Arial Narrow" pitchFamily="34" charset="0"/>
              </a:rPr>
              <a:t>ist er ein Chaot?</a:t>
            </a:r>
            <a:endParaRPr lang="de-DE" sz="2800" b="1" dirty="0">
              <a:solidFill>
                <a:srgbClr val="99CCFF"/>
              </a:solidFill>
              <a:effectLst>
                <a:outerShdw blurRad="38100" dist="38100" dir="2700000" algn="tl">
                  <a:srgbClr val="000000">
                    <a:alpha val="43137"/>
                  </a:srgbClr>
                </a:outerShdw>
              </a:effectLst>
              <a:latin typeface="Arial Narrow" pitchFamily="34" charset="0"/>
            </a:endParaRPr>
          </a:p>
          <a:p>
            <a:pPr>
              <a:defRPr/>
            </a:pPr>
            <a:r>
              <a:rPr lang="de-DE" sz="2800" b="1" dirty="0">
                <a:solidFill>
                  <a:srgbClr val="99CCFF"/>
                </a:solidFill>
                <a:effectLst>
                  <a:outerShdw blurRad="38100" dist="38100" dir="2700000" algn="tl">
                    <a:srgbClr val="000000">
                      <a:alpha val="43137"/>
                    </a:srgbClr>
                  </a:outerShdw>
                </a:effectLst>
                <a:latin typeface="Arial Narrow" pitchFamily="34" charset="0"/>
              </a:rPr>
              <a:t>Ist er ein Diener? - </a:t>
            </a:r>
            <a:r>
              <a:rPr lang="de-DE" sz="2800" b="1" cap="all" dirty="0">
                <a:solidFill>
                  <a:srgbClr val="99CCFF"/>
                </a:solidFill>
                <a:effectLst>
                  <a:outerShdw blurRad="38100" dist="38100" dir="2700000" algn="tl">
                    <a:srgbClr val="000000">
                      <a:alpha val="43137"/>
                    </a:srgbClr>
                  </a:outerShdw>
                </a:effectLst>
                <a:latin typeface="Arial Narrow" pitchFamily="34" charset="0"/>
              </a:rPr>
              <a:t>oder</a:t>
            </a:r>
            <a:r>
              <a:rPr lang="de-DE" sz="2800" b="1" dirty="0">
                <a:solidFill>
                  <a:srgbClr val="99CCFF"/>
                </a:solidFill>
                <a:effectLst>
                  <a:outerShdw blurRad="38100" dist="38100" dir="2700000" algn="tl">
                    <a:srgbClr val="000000">
                      <a:alpha val="43137"/>
                    </a:srgbClr>
                  </a:outerShdw>
                </a:effectLst>
                <a:latin typeface="Arial Narrow" pitchFamily="34" charset="0"/>
              </a:rPr>
              <a:t> lässt er sich lieber bedienen?</a:t>
            </a:r>
          </a:p>
          <a:p>
            <a:pPr>
              <a:defRPr/>
            </a:pPr>
            <a:r>
              <a:rPr lang="de-DE" sz="2800" b="1" dirty="0">
                <a:solidFill>
                  <a:srgbClr val="99CCFF"/>
                </a:solidFill>
                <a:effectLst>
                  <a:outerShdw blurRad="38100" dist="38100" dir="2700000" algn="tl">
                    <a:srgbClr val="000000">
                      <a:alpha val="43137"/>
                    </a:srgbClr>
                  </a:outerShdw>
                </a:effectLst>
                <a:latin typeface="Arial Narrow" pitchFamily="34" charset="0"/>
              </a:rPr>
              <a:t>Ist er demütig? - </a:t>
            </a:r>
            <a:r>
              <a:rPr lang="de-DE" sz="2800" b="1" cap="all" dirty="0">
                <a:solidFill>
                  <a:srgbClr val="99CCFF"/>
                </a:solidFill>
                <a:effectLst>
                  <a:outerShdw blurRad="38100" dist="38100" dir="2700000" algn="tl">
                    <a:srgbClr val="000000">
                      <a:alpha val="43137"/>
                    </a:srgbClr>
                  </a:outerShdw>
                </a:effectLst>
                <a:latin typeface="Arial Narrow" pitchFamily="34" charset="0"/>
              </a:rPr>
              <a:t>Oder</a:t>
            </a:r>
            <a:r>
              <a:rPr lang="de-DE" sz="2800" b="1" dirty="0">
                <a:solidFill>
                  <a:srgbClr val="99CCFF"/>
                </a:solidFill>
                <a:effectLst>
                  <a:outerShdw blurRad="38100" dist="38100" dir="2700000" algn="tl">
                    <a:srgbClr val="000000">
                      <a:alpha val="43137"/>
                    </a:srgbClr>
                  </a:outerShdw>
                </a:effectLst>
                <a:latin typeface="Arial Narrow" pitchFamily="34" charset="0"/>
              </a:rPr>
              <a:t> weiß er alles besser?</a:t>
            </a:r>
          </a:p>
          <a:p>
            <a:pPr>
              <a:defRPr/>
            </a:pPr>
            <a:r>
              <a:rPr lang="de-DE" sz="2800" b="1" dirty="0">
                <a:solidFill>
                  <a:srgbClr val="99CCFF"/>
                </a:solidFill>
                <a:effectLst>
                  <a:outerShdw blurRad="38100" dist="38100" dir="2700000" algn="tl">
                    <a:srgbClr val="000000">
                      <a:alpha val="43137"/>
                    </a:srgbClr>
                  </a:outerShdw>
                </a:effectLst>
                <a:latin typeface="Arial Narrow" pitchFamily="34" charset="0"/>
              </a:rPr>
              <a:t>Hat er gern Gäste? </a:t>
            </a:r>
          </a:p>
          <a:p>
            <a:pPr>
              <a:defRPr/>
            </a:pPr>
            <a:r>
              <a:rPr lang="de-DE" sz="2800" b="1" dirty="0">
                <a:solidFill>
                  <a:srgbClr val="99CCFF"/>
                </a:solidFill>
                <a:effectLst/>
                <a:latin typeface="Arial Narrow" pitchFamily="34" charset="0"/>
              </a:rPr>
              <a:t>Kann er sich beherrschen? </a:t>
            </a:r>
            <a:r>
              <a:rPr lang="de-DE" sz="2800" b="1" dirty="0" smtClean="0">
                <a:solidFill>
                  <a:srgbClr val="99CCFF"/>
                </a:solidFill>
                <a:effectLst/>
                <a:latin typeface="Arial Narrow" pitchFamily="34" charset="0"/>
              </a:rPr>
              <a:t>- </a:t>
            </a:r>
            <a:r>
              <a:rPr lang="de-DE" sz="2800" b="1" cap="all" dirty="0" smtClean="0">
                <a:solidFill>
                  <a:srgbClr val="99CCFF"/>
                </a:solidFill>
                <a:effectLst/>
                <a:latin typeface="Arial Narrow" pitchFamily="34" charset="0"/>
              </a:rPr>
              <a:t>oder</a:t>
            </a:r>
            <a:r>
              <a:rPr lang="de-DE" sz="2800" b="1" dirty="0" smtClean="0">
                <a:solidFill>
                  <a:srgbClr val="99CCFF"/>
                </a:solidFill>
                <a:effectLst/>
                <a:latin typeface="Arial Narrow" pitchFamily="34" charset="0"/>
              </a:rPr>
              <a:t> </a:t>
            </a:r>
            <a:r>
              <a:rPr lang="de-DE" sz="2800" b="1" dirty="0">
                <a:solidFill>
                  <a:srgbClr val="99CCFF"/>
                </a:solidFill>
                <a:effectLst/>
                <a:latin typeface="Arial Narrow" pitchFamily="34" charset="0"/>
              </a:rPr>
              <a:t>geht sein Temperament schnell mit ihm durch </a:t>
            </a:r>
            <a:r>
              <a:rPr lang="de-DE" sz="2800" b="1" dirty="0" smtClean="0">
                <a:solidFill>
                  <a:srgbClr val="99CCFF"/>
                </a:solidFill>
                <a:effectLst/>
                <a:latin typeface="Arial Narrow" pitchFamily="34" charset="0"/>
              </a:rPr>
              <a:t>(Ärger, Widerspruch, Lust &amp; Laune) </a:t>
            </a:r>
          </a:p>
          <a:p>
            <a:pPr>
              <a:defRPr/>
            </a:pPr>
            <a:r>
              <a:rPr lang="de-DE" sz="2800" b="1" dirty="0" smtClean="0">
                <a:solidFill>
                  <a:srgbClr val="99CCFF"/>
                </a:solidFill>
                <a:effectLst/>
                <a:latin typeface="Arial Narrow" pitchFamily="34" charset="0"/>
              </a:rPr>
              <a:t>Kann er eine Familie ernähren? </a:t>
            </a:r>
          </a:p>
          <a:p>
            <a:pPr>
              <a:defRPr/>
            </a:pPr>
            <a:endParaRPr lang="de-DE" sz="2800" b="1" dirty="0">
              <a:solidFill>
                <a:srgbClr val="FFFF00"/>
              </a:solidFill>
              <a:effectLst>
                <a:outerShdw blurRad="38100" dist="38100" dir="2700000" algn="tl">
                  <a:srgbClr val="000000">
                    <a:alpha val="43137"/>
                  </a:srgbClr>
                </a:outerShdw>
              </a:effectLst>
              <a:latin typeface="Arial Narrow" pitchFamily="34" charset="0"/>
            </a:endParaRPr>
          </a:p>
        </p:txBody>
      </p:sp>
    </p:spTree>
    <p:extLst>
      <p:ext uri="{BB962C8B-B14F-4D97-AF65-F5344CB8AC3E}">
        <p14:creationId xmlns:p14="http://schemas.microsoft.com/office/powerpoint/2010/main" val="353722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55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55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55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7950" y="-3175"/>
            <a:ext cx="8785225" cy="911225"/>
          </a:xfrm>
        </p:spPr>
        <p:txBody>
          <a:bodyPr/>
          <a:lstStyle/>
          <a:p>
            <a:pPr eaLnBrk="1" hangingPunct="1"/>
            <a:r>
              <a:rPr lang="de-DE" sz="3600" b="0" dirty="0">
                <a:solidFill>
                  <a:srgbClr val="99CCFF"/>
                </a:solidFill>
              </a:rPr>
              <a:t>Partnerwahl: </a:t>
            </a:r>
            <a:r>
              <a:rPr lang="de-DE" sz="3600" b="0" dirty="0"/>
              <a:t>Worauf soll sie achten?</a:t>
            </a:r>
            <a:endParaRPr lang="de-DE" sz="3600" b="1" dirty="0" smtClean="0">
              <a:solidFill>
                <a:srgbClr val="FFC000"/>
              </a:solidFill>
              <a:effectLst/>
            </a:endParaRPr>
          </a:p>
        </p:txBody>
      </p:sp>
      <p:sp>
        <p:nvSpPr>
          <p:cNvPr id="23555" name="Rectangle 3"/>
          <p:cNvSpPr>
            <a:spLocks noGrp="1" noChangeArrowheads="1"/>
          </p:cNvSpPr>
          <p:nvPr>
            <p:ph idx="1"/>
          </p:nvPr>
        </p:nvSpPr>
        <p:spPr>
          <a:xfrm>
            <a:off x="0" y="908050"/>
            <a:ext cx="9144000" cy="5949950"/>
          </a:xfrm>
        </p:spPr>
        <p:txBody>
          <a:bodyPr/>
          <a:lstStyle/>
          <a:p>
            <a:pPr>
              <a:defRPr/>
            </a:pPr>
            <a:r>
              <a:rPr lang="de-DE" sz="2800" b="1" dirty="0" smtClean="0">
                <a:solidFill>
                  <a:srgbClr val="99CCFF"/>
                </a:solidFill>
                <a:effectLst>
                  <a:outerShdw blurRad="38100" dist="38100" dir="2700000" algn="tl">
                    <a:srgbClr val="000000">
                      <a:alpha val="43137"/>
                    </a:srgbClr>
                  </a:outerShdw>
                </a:effectLst>
                <a:latin typeface="Arial Narrow" pitchFamily="34" charset="0"/>
              </a:rPr>
              <a:t>Kann </a:t>
            </a:r>
            <a:r>
              <a:rPr lang="de-DE" sz="2800" b="1" dirty="0">
                <a:solidFill>
                  <a:srgbClr val="99CCFF"/>
                </a:solidFill>
                <a:effectLst>
                  <a:outerShdw blurRad="38100" dist="38100" dir="2700000" algn="tl">
                    <a:srgbClr val="000000">
                      <a:alpha val="43137"/>
                    </a:srgbClr>
                  </a:outerShdw>
                </a:effectLst>
                <a:latin typeface="Arial Narrow" pitchFamily="34" charset="0"/>
              </a:rPr>
              <a:t>ich meine Kinder seiner Erziehung anzuvertrauen?</a:t>
            </a:r>
          </a:p>
          <a:p>
            <a:pPr>
              <a:defRPr/>
            </a:pPr>
            <a:r>
              <a:rPr lang="de-DE" sz="2800" b="1" dirty="0">
                <a:solidFill>
                  <a:srgbClr val="99CCFF"/>
                </a:solidFill>
                <a:effectLst>
                  <a:outerShdw blurRad="38100" dist="38100" dir="2700000" algn="tl">
                    <a:srgbClr val="000000">
                      <a:alpha val="43137"/>
                    </a:srgbClr>
                  </a:outerShdw>
                </a:effectLst>
                <a:latin typeface="Arial Narrow" pitchFamily="34" charset="0"/>
              </a:rPr>
              <a:t>Ist er </a:t>
            </a:r>
            <a:r>
              <a:rPr lang="de-DE" sz="2800" b="1" dirty="0" smtClean="0">
                <a:solidFill>
                  <a:srgbClr val="99CCFF"/>
                </a:solidFill>
                <a:effectLst>
                  <a:outerShdw blurRad="38100" dist="38100" dir="2700000" algn="tl">
                    <a:srgbClr val="000000">
                      <a:alpha val="43137"/>
                    </a:srgbClr>
                  </a:outerShdw>
                </a:effectLst>
                <a:latin typeface="Arial Narrow" pitchFamily="34" charset="0"/>
              </a:rPr>
              <a:t>beständig </a:t>
            </a:r>
            <a:r>
              <a:rPr lang="de-DE" sz="2800" b="1" cap="all" dirty="0" smtClean="0">
                <a:solidFill>
                  <a:srgbClr val="99CCFF"/>
                </a:solidFill>
                <a:effectLst>
                  <a:outerShdw blurRad="38100" dist="38100" dir="2700000" algn="tl">
                    <a:srgbClr val="000000">
                      <a:alpha val="43137"/>
                    </a:srgbClr>
                  </a:outerShdw>
                </a:effectLst>
                <a:latin typeface="Arial Narrow" pitchFamily="34" charset="0"/>
              </a:rPr>
              <a:t>Oder</a:t>
            </a:r>
            <a:r>
              <a:rPr lang="de-DE" sz="2800" b="1" dirty="0" smtClean="0">
                <a:solidFill>
                  <a:srgbClr val="99CCFF"/>
                </a:solidFill>
                <a:effectLst>
                  <a:outerShdw blurRad="38100" dist="38100" dir="2700000" algn="tl">
                    <a:srgbClr val="000000">
                      <a:alpha val="43137"/>
                    </a:srgbClr>
                  </a:outerShdw>
                </a:effectLst>
                <a:latin typeface="Arial Narrow" pitchFamily="34" charset="0"/>
              </a:rPr>
              <a:t> </a:t>
            </a:r>
            <a:r>
              <a:rPr lang="de-DE" sz="2800" b="1" dirty="0">
                <a:solidFill>
                  <a:srgbClr val="99CCFF"/>
                </a:solidFill>
                <a:effectLst>
                  <a:outerShdw blurRad="38100" dist="38100" dir="2700000" algn="tl">
                    <a:srgbClr val="000000">
                      <a:alpha val="43137"/>
                    </a:srgbClr>
                  </a:outerShdw>
                </a:effectLst>
                <a:latin typeface="Arial Narrow" pitchFamily="34" charset="0"/>
              </a:rPr>
              <a:t>ändert er schnell </a:t>
            </a:r>
            <a:r>
              <a:rPr lang="de-DE" sz="2800" b="1" dirty="0" smtClean="0">
                <a:solidFill>
                  <a:srgbClr val="99CCFF"/>
                </a:solidFill>
                <a:effectLst>
                  <a:outerShdw blurRad="38100" dist="38100" dir="2700000" algn="tl">
                    <a:srgbClr val="000000">
                      <a:alpha val="43137"/>
                    </a:srgbClr>
                  </a:outerShdw>
                </a:effectLst>
                <a:latin typeface="Arial Narrow" pitchFamily="34" charset="0"/>
              </a:rPr>
              <a:t>s. Meinung/Projekte</a:t>
            </a:r>
            <a:r>
              <a:rPr lang="de-DE" sz="2800" b="1" dirty="0">
                <a:solidFill>
                  <a:srgbClr val="99CCFF"/>
                </a:solidFill>
                <a:effectLst>
                  <a:outerShdw blurRad="38100" dist="38100" dir="2700000" algn="tl">
                    <a:srgbClr val="000000">
                      <a:alpha val="43137"/>
                    </a:srgbClr>
                  </a:outerShdw>
                </a:effectLst>
                <a:latin typeface="Arial Narrow" pitchFamily="34" charset="0"/>
              </a:rPr>
              <a:t>? </a:t>
            </a:r>
          </a:p>
          <a:p>
            <a:pPr>
              <a:defRPr/>
            </a:pPr>
            <a:r>
              <a:rPr lang="de-DE" sz="2800" b="1" dirty="0">
                <a:solidFill>
                  <a:srgbClr val="99CCFF"/>
                </a:solidFill>
                <a:effectLst>
                  <a:outerShdw blurRad="38100" dist="38100" dir="2700000" algn="tl">
                    <a:srgbClr val="000000">
                      <a:alpha val="43137"/>
                    </a:srgbClr>
                  </a:outerShdw>
                </a:effectLst>
                <a:latin typeface="Arial Narrow" pitchFamily="34" charset="0"/>
              </a:rPr>
              <a:t>Kann er führen? Trägt er Verantwortung? </a:t>
            </a:r>
            <a:r>
              <a:rPr lang="de-DE" sz="2800" b="1" cap="all" dirty="0">
                <a:solidFill>
                  <a:srgbClr val="99CCFF"/>
                </a:solidFill>
                <a:effectLst>
                  <a:outerShdw blurRad="38100" dist="38100" dir="2700000" algn="tl">
                    <a:srgbClr val="000000">
                      <a:alpha val="43137"/>
                    </a:srgbClr>
                  </a:outerShdw>
                </a:effectLst>
                <a:latin typeface="Arial Narrow" pitchFamily="34" charset="0"/>
              </a:rPr>
              <a:t>Oder</a:t>
            </a:r>
            <a:r>
              <a:rPr lang="de-DE" sz="2800" b="1" dirty="0">
                <a:solidFill>
                  <a:srgbClr val="99CCFF"/>
                </a:solidFill>
                <a:effectLst>
                  <a:outerShdw blurRad="38100" dist="38100" dir="2700000" algn="tl">
                    <a:srgbClr val="000000">
                      <a:alpha val="43137"/>
                    </a:srgbClr>
                  </a:outerShdw>
                </a:effectLst>
                <a:latin typeface="Arial Narrow" pitchFamily="34" charset="0"/>
              </a:rPr>
              <a:t> drückt er sich wo er kann?</a:t>
            </a:r>
          </a:p>
          <a:p>
            <a:pPr>
              <a:defRPr/>
            </a:pPr>
            <a:r>
              <a:rPr lang="de-DE" sz="2800" b="1" dirty="0">
                <a:solidFill>
                  <a:srgbClr val="99CCFF"/>
                </a:solidFill>
                <a:effectLst>
                  <a:outerShdw blurRad="38100" dist="38100" dir="2700000" algn="tl">
                    <a:srgbClr val="000000">
                      <a:alpha val="43137"/>
                    </a:srgbClr>
                  </a:outerShdw>
                </a:effectLst>
                <a:latin typeface="Arial Narrow" pitchFamily="34" charset="0"/>
              </a:rPr>
              <a:t>Hat er einen Blick dafür, was getan werden muss? </a:t>
            </a:r>
            <a:r>
              <a:rPr lang="de-DE" sz="2800" b="1" cap="all" dirty="0">
                <a:solidFill>
                  <a:srgbClr val="99CCFF"/>
                </a:solidFill>
                <a:effectLst>
                  <a:outerShdw blurRad="38100" dist="38100" dir="2700000" algn="tl">
                    <a:srgbClr val="000000">
                      <a:alpha val="43137"/>
                    </a:srgbClr>
                  </a:outerShdw>
                </a:effectLst>
                <a:latin typeface="Arial Narrow" pitchFamily="34" charset="0"/>
              </a:rPr>
              <a:t>Oder</a:t>
            </a:r>
            <a:r>
              <a:rPr lang="de-DE" sz="2800" b="1" dirty="0">
                <a:solidFill>
                  <a:srgbClr val="99CCFF"/>
                </a:solidFill>
                <a:effectLst>
                  <a:outerShdw blurRad="38100" dist="38100" dir="2700000" algn="tl">
                    <a:srgbClr val="000000">
                      <a:alpha val="43137"/>
                    </a:srgbClr>
                  </a:outerShdw>
                </a:effectLst>
                <a:latin typeface="Arial Narrow" pitchFamily="34" charset="0"/>
              </a:rPr>
              <a:t> lässt er lieber andere für sich arbeiten? </a:t>
            </a:r>
          </a:p>
          <a:p>
            <a:pPr>
              <a:defRPr/>
            </a:pPr>
            <a:r>
              <a:rPr lang="de-DE" sz="2800" b="1" dirty="0">
                <a:solidFill>
                  <a:srgbClr val="99CCFF"/>
                </a:solidFill>
                <a:effectLst/>
                <a:latin typeface="Arial Narrow" pitchFamily="34" charset="0"/>
              </a:rPr>
              <a:t>Tut er mehr als man von ihm verlangt? </a:t>
            </a:r>
            <a:r>
              <a:rPr lang="de-DE" sz="2800" b="1" cap="all" dirty="0">
                <a:solidFill>
                  <a:srgbClr val="99CCFF"/>
                </a:solidFill>
                <a:effectLst/>
                <a:latin typeface="Arial Narrow" pitchFamily="34" charset="0"/>
              </a:rPr>
              <a:t>Oder</a:t>
            </a:r>
            <a:r>
              <a:rPr lang="de-DE" sz="2800" b="1" dirty="0">
                <a:solidFill>
                  <a:srgbClr val="99CCFF"/>
                </a:solidFill>
                <a:effectLst/>
                <a:latin typeface="Arial Narrow" pitchFamily="34" charset="0"/>
              </a:rPr>
              <a:t> nur das Nötigste? </a:t>
            </a:r>
          </a:p>
          <a:p>
            <a:pPr>
              <a:defRPr/>
            </a:pPr>
            <a:r>
              <a:rPr lang="de-DE" sz="2800" b="1" dirty="0">
                <a:solidFill>
                  <a:srgbClr val="99CCFF"/>
                </a:solidFill>
                <a:effectLst/>
                <a:latin typeface="Arial Narrow" pitchFamily="34" charset="0"/>
              </a:rPr>
              <a:t>Hat er Ausdauer? </a:t>
            </a:r>
            <a:r>
              <a:rPr lang="de-DE" sz="2800" b="1" dirty="0" smtClean="0">
                <a:solidFill>
                  <a:srgbClr val="99CCFF"/>
                </a:solidFill>
                <a:effectLst/>
                <a:latin typeface="Arial Narrow" pitchFamily="34" charset="0"/>
              </a:rPr>
              <a:t>Führt er Dinge zu Ende </a:t>
            </a:r>
            <a:r>
              <a:rPr lang="de-DE" sz="2800" b="1" cap="all" dirty="0">
                <a:solidFill>
                  <a:srgbClr val="99CCFF"/>
                </a:solidFill>
                <a:effectLst/>
                <a:latin typeface="Arial Narrow" pitchFamily="34" charset="0"/>
              </a:rPr>
              <a:t>oder</a:t>
            </a:r>
            <a:r>
              <a:rPr lang="de-DE" sz="2800" b="1" dirty="0">
                <a:solidFill>
                  <a:srgbClr val="99CCFF"/>
                </a:solidFill>
                <a:effectLst/>
                <a:latin typeface="Arial Narrow" pitchFamily="34" charset="0"/>
              </a:rPr>
              <a:t> gibt er schnell </a:t>
            </a:r>
            <a:r>
              <a:rPr lang="de-DE" sz="2800" b="1" dirty="0" smtClean="0">
                <a:solidFill>
                  <a:srgbClr val="99CCFF"/>
                </a:solidFill>
                <a:effectLst/>
                <a:latin typeface="Arial Narrow" pitchFamily="34" charset="0"/>
              </a:rPr>
              <a:t>auf?</a:t>
            </a:r>
            <a:endParaRPr lang="de-DE" sz="2800" b="1" dirty="0">
              <a:solidFill>
                <a:srgbClr val="99CCFF"/>
              </a:solidFill>
              <a:effectLst/>
              <a:latin typeface="Arial Narrow" pitchFamily="34" charset="0"/>
            </a:endParaRPr>
          </a:p>
          <a:p>
            <a:pPr>
              <a:defRPr/>
            </a:pPr>
            <a:r>
              <a:rPr lang="de-DE" sz="2800" b="1" dirty="0">
                <a:solidFill>
                  <a:srgbClr val="99CCFF"/>
                </a:solidFill>
                <a:effectLst/>
                <a:latin typeface="Arial Narrow" pitchFamily="34" charset="0"/>
              </a:rPr>
              <a:t>Was imponiert dir? </a:t>
            </a:r>
            <a:r>
              <a:rPr lang="de-DE" sz="2800" b="1" dirty="0" smtClean="0">
                <a:solidFill>
                  <a:srgbClr val="99CCFF"/>
                </a:solidFill>
                <a:effectLst/>
                <a:latin typeface="Arial Narrow" pitchFamily="34" charset="0"/>
              </a:rPr>
              <a:t> </a:t>
            </a:r>
            <a:r>
              <a:rPr lang="de-DE" sz="2400" b="1" dirty="0" smtClean="0">
                <a:solidFill>
                  <a:srgbClr val="99CCFF"/>
                </a:solidFill>
                <a:effectLst/>
                <a:latin typeface="Arial Narrow" pitchFamily="34" charset="0"/>
              </a:rPr>
              <a:t>(100 </a:t>
            </a:r>
            <a:r>
              <a:rPr lang="de-DE" sz="2400" b="1" dirty="0">
                <a:solidFill>
                  <a:srgbClr val="99CCFF"/>
                </a:solidFill>
                <a:effectLst/>
                <a:latin typeface="Arial Narrow" pitchFamily="34" charset="0"/>
              </a:rPr>
              <a:t>kg </a:t>
            </a:r>
            <a:r>
              <a:rPr lang="de-DE" sz="2400" b="1" dirty="0" smtClean="0">
                <a:solidFill>
                  <a:srgbClr val="99CCFF"/>
                </a:solidFill>
                <a:effectLst/>
                <a:latin typeface="Arial Narrow" pitchFamily="34" charset="0"/>
              </a:rPr>
              <a:t>heben?)</a:t>
            </a:r>
            <a:endParaRPr lang="de-DE" sz="2400" b="1" dirty="0">
              <a:solidFill>
                <a:srgbClr val="99CCFF"/>
              </a:solidFill>
              <a:effectLst/>
              <a:latin typeface="Arial Narrow" pitchFamily="34" charset="0"/>
            </a:endParaRPr>
          </a:p>
          <a:p>
            <a:pPr eaLnBrk="1" hangingPunct="1">
              <a:buFont typeface="Wingdings" pitchFamily="2" charset="2"/>
              <a:buNone/>
              <a:defRPr/>
            </a:pPr>
            <a:endParaRPr lang="de-DE" dirty="0" smtClean="0"/>
          </a:p>
        </p:txBody>
      </p:sp>
    </p:spTree>
    <p:extLst>
      <p:ext uri="{BB962C8B-B14F-4D97-AF65-F5344CB8AC3E}">
        <p14:creationId xmlns:p14="http://schemas.microsoft.com/office/powerpoint/2010/main" val="201062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800" decel="100000"/>
                                        <p:tgtEl>
                                          <p:spTgt spid="23555">
                                            <p:txEl>
                                              <p:pRg st="0" end="0"/>
                                            </p:txEl>
                                          </p:spTgt>
                                        </p:tgtEl>
                                      </p:cBhvr>
                                    </p:animEffect>
                                    <p:anim calcmode="lin" valueType="num">
                                      <p:cBhvr>
                                        <p:cTn id="8" dur="800" decel="100000" fill="hold"/>
                                        <p:tgtEl>
                                          <p:spTgt spid="2355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355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355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55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55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3555">
                                            <p:txEl>
                                              <p:pRg st="1" end="1"/>
                                            </p:txEl>
                                          </p:spTgt>
                                        </p:tgtEl>
                                        <p:attrNameLst>
                                          <p:attrName>style.visibility</p:attrName>
                                        </p:attrNameLst>
                                      </p:cBhvr>
                                      <p:to>
                                        <p:strVal val="visible"/>
                                      </p:to>
                                    </p:set>
                                    <p:animEffect transition="in" filter="fade">
                                      <p:cBhvr>
                                        <p:cTn id="17" dur="800" decel="100000"/>
                                        <p:tgtEl>
                                          <p:spTgt spid="23555">
                                            <p:txEl>
                                              <p:pRg st="1" end="1"/>
                                            </p:txEl>
                                          </p:spTgt>
                                        </p:tgtEl>
                                      </p:cBhvr>
                                    </p:animEffect>
                                    <p:anim calcmode="lin" valueType="num">
                                      <p:cBhvr>
                                        <p:cTn id="18" dur="800" decel="100000" fill="hold"/>
                                        <p:tgtEl>
                                          <p:spTgt spid="2355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355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355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355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355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3555">
                                            <p:txEl>
                                              <p:pRg st="2" end="2"/>
                                            </p:txEl>
                                          </p:spTgt>
                                        </p:tgtEl>
                                        <p:attrNameLst>
                                          <p:attrName>style.visibility</p:attrName>
                                        </p:attrNameLst>
                                      </p:cBhvr>
                                      <p:to>
                                        <p:strVal val="visible"/>
                                      </p:to>
                                    </p:set>
                                    <p:animEffect transition="in" filter="fade">
                                      <p:cBhvr>
                                        <p:cTn id="27" dur="800" decel="100000"/>
                                        <p:tgtEl>
                                          <p:spTgt spid="23555">
                                            <p:txEl>
                                              <p:pRg st="2" end="2"/>
                                            </p:txEl>
                                          </p:spTgt>
                                        </p:tgtEl>
                                      </p:cBhvr>
                                    </p:animEffect>
                                    <p:anim calcmode="lin" valueType="num">
                                      <p:cBhvr>
                                        <p:cTn id="28" dur="800" decel="100000" fill="hold"/>
                                        <p:tgtEl>
                                          <p:spTgt spid="2355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355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355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355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355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3555">
                                            <p:txEl>
                                              <p:pRg st="3" end="3"/>
                                            </p:txEl>
                                          </p:spTgt>
                                        </p:tgtEl>
                                        <p:attrNameLst>
                                          <p:attrName>style.visibility</p:attrName>
                                        </p:attrNameLst>
                                      </p:cBhvr>
                                      <p:to>
                                        <p:strVal val="visible"/>
                                      </p:to>
                                    </p:set>
                                    <p:animEffect transition="in" filter="fade">
                                      <p:cBhvr>
                                        <p:cTn id="37" dur="800" decel="100000"/>
                                        <p:tgtEl>
                                          <p:spTgt spid="23555">
                                            <p:txEl>
                                              <p:pRg st="3" end="3"/>
                                            </p:txEl>
                                          </p:spTgt>
                                        </p:tgtEl>
                                      </p:cBhvr>
                                    </p:animEffect>
                                    <p:anim calcmode="lin" valueType="num">
                                      <p:cBhvr>
                                        <p:cTn id="38" dur="800" decel="100000" fill="hold"/>
                                        <p:tgtEl>
                                          <p:spTgt spid="23555">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3555">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3555">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3555">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3555">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23555">
                                            <p:txEl>
                                              <p:pRg st="4" end="4"/>
                                            </p:txEl>
                                          </p:spTgt>
                                        </p:tgtEl>
                                        <p:attrNameLst>
                                          <p:attrName>style.visibility</p:attrName>
                                        </p:attrNameLst>
                                      </p:cBhvr>
                                      <p:to>
                                        <p:strVal val="visible"/>
                                      </p:to>
                                    </p:set>
                                    <p:animEffect transition="in" filter="fade">
                                      <p:cBhvr>
                                        <p:cTn id="47" dur="800" decel="100000"/>
                                        <p:tgtEl>
                                          <p:spTgt spid="23555">
                                            <p:txEl>
                                              <p:pRg st="4" end="4"/>
                                            </p:txEl>
                                          </p:spTgt>
                                        </p:tgtEl>
                                      </p:cBhvr>
                                    </p:animEffect>
                                    <p:anim calcmode="lin" valueType="num">
                                      <p:cBhvr>
                                        <p:cTn id="48" dur="800" decel="100000" fill="hold"/>
                                        <p:tgtEl>
                                          <p:spTgt spid="23555">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23555">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23555">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3555">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3555">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23555">
                                            <p:txEl>
                                              <p:pRg st="5" end="5"/>
                                            </p:txEl>
                                          </p:spTgt>
                                        </p:tgtEl>
                                        <p:attrNameLst>
                                          <p:attrName>style.visibility</p:attrName>
                                        </p:attrNameLst>
                                      </p:cBhvr>
                                      <p:to>
                                        <p:strVal val="visible"/>
                                      </p:to>
                                    </p:set>
                                    <p:animEffect transition="in" filter="fade">
                                      <p:cBhvr>
                                        <p:cTn id="57" dur="800" decel="100000"/>
                                        <p:tgtEl>
                                          <p:spTgt spid="23555">
                                            <p:txEl>
                                              <p:pRg st="5" end="5"/>
                                            </p:txEl>
                                          </p:spTgt>
                                        </p:tgtEl>
                                      </p:cBhvr>
                                    </p:animEffect>
                                    <p:anim calcmode="lin" valueType="num">
                                      <p:cBhvr>
                                        <p:cTn id="58" dur="800" decel="100000" fill="hold"/>
                                        <p:tgtEl>
                                          <p:spTgt spid="23555">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23555">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23555">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3555">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3555">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23555">
                                            <p:txEl>
                                              <p:pRg st="6" end="6"/>
                                            </p:txEl>
                                          </p:spTgt>
                                        </p:tgtEl>
                                        <p:attrNameLst>
                                          <p:attrName>style.visibility</p:attrName>
                                        </p:attrNameLst>
                                      </p:cBhvr>
                                      <p:to>
                                        <p:strVal val="visible"/>
                                      </p:to>
                                    </p:set>
                                    <p:animEffect transition="in" filter="fade">
                                      <p:cBhvr>
                                        <p:cTn id="67" dur="800" decel="100000"/>
                                        <p:tgtEl>
                                          <p:spTgt spid="23555">
                                            <p:txEl>
                                              <p:pRg st="6" end="6"/>
                                            </p:txEl>
                                          </p:spTgt>
                                        </p:tgtEl>
                                      </p:cBhvr>
                                    </p:animEffect>
                                    <p:anim calcmode="lin" valueType="num">
                                      <p:cBhvr>
                                        <p:cTn id="68" dur="800" decel="100000" fill="hold"/>
                                        <p:tgtEl>
                                          <p:spTgt spid="23555">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23555">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23555">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3555">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3555">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7950" y="-3175"/>
            <a:ext cx="8785225" cy="911225"/>
          </a:xfrm>
        </p:spPr>
        <p:txBody>
          <a:bodyPr/>
          <a:lstStyle/>
          <a:p>
            <a:pPr eaLnBrk="1" hangingPunct="1"/>
            <a:r>
              <a:rPr lang="de-DE" sz="3600" b="0" dirty="0">
                <a:solidFill>
                  <a:srgbClr val="99CCFF"/>
                </a:solidFill>
              </a:rPr>
              <a:t>Partnerwahl: </a:t>
            </a:r>
            <a:r>
              <a:rPr lang="de-DE" sz="3600" b="0" dirty="0" smtClean="0">
                <a:solidFill>
                  <a:srgbClr val="99CCFF"/>
                </a:solidFill>
                <a:effectLst/>
              </a:rPr>
              <a:t>Worauf soll er achten?</a:t>
            </a:r>
          </a:p>
        </p:txBody>
      </p:sp>
      <p:sp>
        <p:nvSpPr>
          <p:cNvPr id="23555" name="Rectangle 3"/>
          <p:cNvSpPr>
            <a:spLocks noGrp="1" noChangeArrowheads="1"/>
          </p:cNvSpPr>
          <p:nvPr>
            <p:ph idx="1"/>
          </p:nvPr>
        </p:nvSpPr>
        <p:spPr>
          <a:xfrm>
            <a:off x="0" y="908050"/>
            <a:ext cx="9144000" cy="5949950"/>
          </a:xfrm>
        </p:spPr>
        <p:txBody>
          <a:bodyPr/>
          <a:lstStyle/>
          <a:p>
            <a:pPr>
              <a:defRPr/>
            </a:pPr>
            <a:r>
              <a:rPr lang="de-DE" sz="2800" b="1" dirty="0">
                <a:solidFill>
                  <a:schemeClr val="accent2">
                    <a:lumMod val="20000"/>
                    <a:lumOff val="80000"/>
                  </a:schemeClr>
                </a:solidFill>
                <a:effectLst>
                  <a:outerShdw blurRad="38100" dist="38100" dir="2700000" algn="tl">
                    <a:srgbClr val="000000">
                      <a:alpha val="43137"/>
                    </a:srgbClr>
                  </a:outerShdw>
                </a:effectLst>
              </a:rPr>
              <a:t>Wie redet sie über ihren Vater? </a:t>
            </a:r>
            <a:endParaRPr lang="de-DE" sz="2800" b="1" dirty="0" smtClean="0">
              <a:solidFill>
                <a:schemeClr val="accent2">
                  <a:lumMod val="20000"/>
                  <a:lumOff val="80000"/>
                </a:schemeClr>
              </a:solidFill>
              <a:effectLst>
                <a:outerShdw blurRad="38100" dist="38100" dir="2700000" algn="tl">
                  <a:srgbClr val="000000">
                    <a:alpha val="43137"/>
                  </a:srgbClr>
                </a:outerShdw>
              </a:effectLst>
            </a:endParaRPr>
          </a:p>
          <a:p>
            <a:pPr marL="0" indent="0">
              <a:buNone/>
              <a:defRPr/>
            </a:pPr>
            <a:r>
              <a:rPr lang="de-DE" sz="2800" dirty="0" smtClean="0">
                <a:solidFill>
                  <a:schemeClr val="accent2">
                    <a:lumMod val="20000"/>
                    <a:lumOff val="80000"/>
                  </a:schemeClr>
                </a:solidFill>
                <a:effectLst>
                  <a:outerShdw blurRad="38100" dist="38100" dir="2700000" algn="tl">
                    <a:srgbClr val="000000">
                      <a:alpha val="43137"/>
                    </a:srgbClr>
                  </a:outerShdw>
                </a:effectLst>
              </a:rPr>
              <a:t>	(</a:t>
            </a:r>
            <a:r>
              <a:rPr lang="de-DE" sz="2400" b="1" dirty="0" smtClean="0">
                <a:solidFill>
                  <a:schemeClr val="accent2">
                    <a:lumMod val="20000"/>
                    <a:lumOff val="80000"/>
                  </a:schemeClr>
                </a:solidFill>
                <a:effectLst>
                  <a:outerShdw blurRad="38100" dist="38100" dir="2700000" algn="tl">
                    <a:srgbClr val="000000">
                      <a:alpha val="43137"/>
                    </a:srgbClr>
                  </a:outerShdw>
                </a:effectLst>
              </a:rPr>
              <a:t>Wenn </a:t>
            </a:r>
            <a:r>
              <a:rPr lang="de-DE" sz="2400" b="1" dirty="0">
                <a:solidFill>
                  <a:schemeClr val="accent2">
                    <a:lumMod val="20000"/>
                    <a:lumOff val="80000"/>
                  </a:schemeClr>
                </a:solidFill>
                <a:effectLst>
                  <a:outerShdw blurRad="38100" dist="38100" dir="2700000" algn="tl">
                    <a:srgbClr val="000000">
                      <a:alpha val="43137"/>
                    </a:srgbClr>
                  </a:outerShdw>
                </a:effectLst>
              </a:rPr>
              <a:t>sie ihn verachtet, glaubst du, dass sie dich achten wird?)</a:t>
            </a:r>
          </a:p>
          <a:p>
            <a:pPr>
              <a:defRPr/>
            </a:pPr>
            <a:r>
              <a:rPr lang="de-DE" sz="2800" b="1" dirty="0">
                <a:solidFill>
                  <a:schemeClr val="accent2">
                    <a:lumMod val="20000"/>
                    <a:lumOff val="80000"/>
                  </a:schemeClr>
                </a:solidFill>
                <a:effectLst>
                  <a:outerShdw blurRad="38100" dist="38100" dir="2700000" algn="tl">
                    <a:srgbClr val="000000">
                      <a:alpha val="43137"/>
                    </a:srgbClr>
                  </a:outerShdw>
                </a:effectLst>
              </a:rPr>
              <a:t>Schaut sie weg, wenn ihre Mutter sich </a:t>
            </a:r>
            <a:r>
              <a:rPr lang="de-DE" sz="2800" b="1" dirty="0" smtClean="0">
                <a:solidFill>
                  <a:schemeClr val="accent2">
                    <a:lumMod val="20000"/>
                    <a:lumOff val="80000"/>
                  </a:schemeClr>
                </a:solidFill>
                <a:effectLst>
                  <a:outerShdw blurRad="38100" dist="38100" dir="2700000" algn="tl">
                    <a:srgbClr val="000000">
                      <a:alpha val="43137"/>
                    </a:srgbClr>
                  </a:outerShdw>
                </a:effectLst>
              </a:rPr>
              <a:t>abrackert</a:t>
            </a:r>
            <a:r>
              <a:rPr lang="de-DE" sz="2800" dirty="0">
                <a:solidFill>
                  <a:schemeClr val="accent2">
                    <a:lumMod val="20000"/>
                    <a:lumOff val="80000"/>
                  </a:schemeClr>
                </a:solidFill>
                <a:effectLst>
                  <a:outerShdw blurRad="38100" dist="38100" dir="2700000" algn="tl">
                    <a:srgbClr val="000000">
                      <a:alpha val="43137"/>
                    </a:srgbClr>
                  </a:outerShdw>
                </a:effectLst>
              </a:rPr>
              <a:t>?</a:t>
            </a:r>
            <a:r>
              <a:rPr lang="de-DE" sz="2800" b="1" dirty="0" smtClean="0">
                <a:solidFill>
                  <a:schemeClr val="accent2">
                    <a:lumMod val="20000"/>
                    <a:lumOff val="80000"/>
                  </a:schemeClr>
                </a:solidFill>
                <a:effectLst>
                  <a:outerShdw blurRad="38100" dist="38100" dir="2700000" algn="tl">
                    <a:srgbClr val="000000">
                      <a:alpha val="43137"/>
                    </a:srgbClr>
                  </a:outerShdw>
                </a:effectLst>
              </a:rPr>
              <a:t> - </a:t>
            </a:r>
            <a:r>
              <a:rPr lang="de-DE" sz="2800" b="1" cap="all" dirty="0" smtClean="0">
                <a:solidFill>
                  <a:schemeClr val="accent2">
                    <a:lumMod val="20000"/>
                    <a:lumOff val="80000"/>
                  </a:schemeClr>
                </a:solidFill>
                <a:effectLst>
                  <a:outerShdw blurRad="38100" dist="38100" dir="2700000" algn="tl">
                    <a:srgbClr val="000000">
                      <a:alpha val="43137"/>
                    </a:srgbClr>
                  </a:outerShdw>
                </a:effectLst>
              </a:rPr>
              <a:t>oder</a:t>
            </a:r>
            <a:r>
              <a:rPr lang="de-DE" sz="2800" b="1" dirty="0" smtClean="0">
                <a:solidFill>
                  <a:schemeClr val="accent2">
                    <a:lumMod val="20000"/>
                    <a:lumOff val="80000"/>
                  </a:schemeClr>
                </a:solidFill>
                <a:effectLst>
                  <a:outerShdw blurRad="38100" dist="38100" dir="2700000" algn="tl">
                    <a:srgbClr val="000000">
                      <a:alpha val="43137"/>
                    </a:srgbClr>
                  </a:outerShdw>
                </a:effectLst>
              </a:rPr>
              <a:t> </a:t>
            </a:r>
            <a:r>
              <a:rPr lang="de-DE" sz="2800" b="1" dirty="0">
                <a:solidFill>
                  <a:schemeClr val="accent2">
                    <a:lumMod val="20000"/>
                    <a:lumOff val="80000"/>
                  </a:schemeClr>
                </a:solidFill>
                <a:effectLst>
                  <a:outerShdw blurRad="38100" dist="38100" dir="2700000" algn="tl">
                    <a:srgbClr val="000000">
                      <a:alpha val="43137"/>
                    </a:srgbClr>
                  </a:outerShdw>
                </a:effectLst>
              </a:rPr>
              <a:t>packt sie mit an? </a:t>
            </a:r>
            <a:r>
              <a:rPr lang="de-DE" sz="2800" b="1" dirty="0" smtClean="0">
                <a:solidFill>
                  <a:schemeClr val="accent2">
                    <a:lumMod val="20000"/>
                    <a:lumOff val="80000"/>
                  </a:schemeClr>
                </a:solidFill>
                <a:effectLst>
                  <a:outerShdw blurRad="38100" dist="38100" dir="2700000" algn="tl">
                    <a:srgbClr val="000000">
                      <a:alpha val="43137"/>
                    </a:srgbClr>
                  </a:outerShdw>
                </a:effectLst>
              </a:rPr>
              <a:t>1M 24</a:t>
            </a:r>
            <a:endParaRPr lang="de-DE" sz="2800" b="1" dirty="0">
              <a:solidFill>
                <a:schemeClr val="accent2">
                  <a:lumMod val="20000"/>
                  <a:lumOff val="80000"/>
                </a:schemeClr>
              </a:solidFill>
              <a:effectLst>
                <a:outerShdw blurRad="38100" dist="38100" dir="2700000" algn="tl">
                  <a:srgbClr val="000000">
                    <a:alpha val="43137"/>
                  </a:srgbClr>
                </a:outerShdw>
              </a:effectLst>
            </a:endParaRPr>
          </a:p>
          <a:p>
            <a:pPr>
              <a:defRPr/>
            </a:pPr>
            <a:r>
              <a:rPr lang="de-DE" sz="2800" b="1" dirty="0">
                <a:solidFill>
                  <a:schemeClr val="accent2">
                    <a:lumMod val="20000"/>
                    <a:lumOff val="80000"/>
                  </a:schemeClr>
                </a:solidFill>
                <a:effectLst>
                  <a:outerShdw blurRad="38100" dist="38100" dir="2700000" algn="tl">
                    <a:srgbClr val="000000">
                      <a:alpha val="43137"/>
                    </a:srgbClr>
                  </a:outerShdw>
                </a:effectLst>
              </a:rPr>
              <a:t>Wenn es schwierig wird – bleibt sie unter der </a:t>
            </a:r>
            <a:r>
              <a:rPr lang="de-DE" sz="2800" b="1" dirty="0" smtClean="0">
                <a:solidFill>
                  <a:schemeClr val="accent2">
                    <a:lumMod val="20000"/>
                    <a:lumOff val="80000"/>
                  </a:schemeClr>
                </a:solidFill>
                <a:effectLst>
                  <a:outerShdw blurRad="38100" dist="38100" dir="2700000" algn="tl">
                    <a:srgbClr val="000000">
                      <a:alpha val="43137"/>
                    </a:srgbClr>
                  </a:outerShdw>
                </a:effectLst>
              </a:rPr>
              <a:t>Last? - </a:t>
            </a:r>
            <a:r>
              <a:rPr lang="de-DE" sz="2800" b="1" cap="all" dirty="0">
                <a:solidFill>
                  <a:schemeClr val="accent2">
                    <a:lumMod val="20000"/>
                    <a:lumOff val="80000"/>
                  </a:schemeClr>
                </a:solidFill>
                <a:effectLst>
                  <a:outerShdw blurRad="38100" dist="38100" dir="2700000" algn="tl">
                    <a:srgbClr val="000000">
                      <a:alpha val="43137"/>
                    </a:srgbClr>
                  </a:outerShdw>
                </a:effectLst>
              </a:rPr>
              <a:t>oder</a:t>
            </a:r>
            <a:r>
              <a:rPr lang="de-DE" sz="2800" b="1" dirty="0">
                <a:solidFill>
                  <a:schemeClr val="accent2">
                    <a:lumMod val="20000"/>
                    <a:lumOff val="80000"/>
                  </a:schemeClr>
                </a:solidFill>
                <a:effectLst>
                  <a:outerShdw blurRad="38100" dist="38100" dir="2700000" algn="tl">
                    <a:srgbClr val="000000">
                      <a:alpha val="43137"/>
                    </a:srgbClr>
                  </a:outerShdw>
                </a:effectLst>
              </a:rPr>
              <a:t> läuft sie weg?</a:t>
            </a:r>
          </a:p>
          <a:p>
            <a:pPr>
              <a:defRPr/>
            </a:pPr>
            <a:r>
              <a:rPr lang="de-DE" sz="2800" b="1" dirty="0">
                <a:solidFill>
                  <a:schemeClr val="accent2">
                    <a:lumMod val="20000"/>
                    <a:lumOff val="80000"/>
                  </a:schemeClr>
                </a:solidFill>
                <a:effectLst>
                  <a:outerShdw blurRad="38100" dist="38100" dir="2700000" algn="tl">
                    <a:srgbClr val="000000">
                      <a:alpha val="43137"/>
                    </a:srgbClr>
                  </a:outerShdw>
                </a:effectLst>
              </a:rPr>
              <a:t>Wie benimmt sie sich anderen gegenüber: freundlich, und </a:t>
            </a:r>
            <a:r>
              <a:rPr lang="de-DE" sz="2800" b="1" dirty="0" smtClean="0">
                <a:solidFill>
                  <a:schemeClr val="accent2">
                    <a:lumMod val="20000"/>
                    <a:lumOff val="80000"/>
                  </a:schemeClr>
                </a:solidFill>
                <a:effectLst>
                  <a:outerShdw blurRad="38100" dist="38100" dir="2700000" algn="tl">
                    <a:srgbClr val="000000">
                      <a:alpha val="43137"/>
                    </a:srgbClr>
                  </a:outerShdw>
                </a:effectLst>
              </a:rPr>
              <a:t>sanftmütig? - </a:t>
            </a:r>
            <a:r>
              <a:rPr lang="de-DE" sz="2800" b="1" cap="all" dirty="0" smtClean="0">
                <a:solidFill>
                  <a:schemeClr val="accent2">
                    <a:lumMod val="20000"/>
                    <a:lumOff val="80000"/>
                  </a:schemeClr>
                </a:solidFill>
                <a:effectLst>
                  <a:outerShdw blurRad="38100" dist="38100" dir="2700000" algn="tl">
                    <a:srgbClr val="000000">
                      <a:alpha val="43137"/>
                    </a:srgbClr>
                  </a:outerShdw>
                </a:effectLst>
              </a:rPr>
              <a:t>oder</a:t>
            </a:r>
            <a:r>
              <a:rPr lang="de-DE" sz="2800" b="1" dirty="0" smtClean="0">
                <a:solidFill>
                  <a:schemeClr val="accent2">
                    <a:lumMod val="20000"/>
                    <a:lumOff val="80000"/>
                  </a:schemeClr>
                </a:solidFill>
                <a:effectLst>
                  <a:outerShdw blurRad="38100" dist="38100" dir="2700000" algn="tl">
                    <a:srgbClr val="000000">
                      <a:alpha val="43137"/>
                    </a:srgbClr>
                  </a:outerShdw>
                </a:effectLst>
              </a:rPr>
              <a:t> </a:t>
            </a:r>
            <a:r>
              <a:rPr lang="de-DE" sz="2800" b="1" dirty="0">
                <a:solidFill>
                  <a:schemeClr val="accent2">
                    <a:lumMod val="20000"/>
                    <a:lumOff val="80000"/>
                  </a:schemeClr>
                </a:solidFill>
                <a:effectLst>
                  <a:outerShdw blurRad="38100" dist="38100" dir="2700000" algn="tl">
                    <a:srgbClr val="000000">
                      <a:alpha val="43137"/>
                    </a:srgbClr>
                  </a:outerShdw>
                </a:effectLst>
              </a:rPr>
              <a:t>nörgelnd, aufbrausend</a:t>
            </a:r>
            <a:r>
              <a:rPr lang="de-DE" sz="2800" b="1" dirty="0" smtClean="0">
                <a:solidFill>
                  <a:schemeClr val="accent2">
                    <a:lumMod val="20000"/>
                    <a:lumOff val="80000"/>
                  </a:schemeClr>
                </a:solidFill>
                <a:effectLst>
                  <a:outerShdw blurRad="38100" dist="38100" dir="2700000" algn="tl">
                    <a:srgbClr val="000000">
                      <a:alpha val="43137"/>
                    </a:srgbClr>
                  </a:outerShdw>
                </a:effectLst>
              </a:rPr>
              <a:t>?</a:t>
            </a:r>
          </a:p>
          <a:p>
            <a:pPr>
              <a:defRPr/>
            </a:pPr>
            <a:r>
              <a:rPr lang="de-DE" sz="2800" dirty="0">
                <a:solidFill>
                  <a:schemeClr val="accent2">
                    <a:lumMod val="20000"/>
                    <a:lumOff val="80000"/>
                  </a:schemeClr>
                </a:solidFill>
                <a:effectLst>
                  <a:outerShdw blurRad="38100" dist="38100" dir="2700000" algn="tl">
                    <a:srgbClr val="000000">
                      <a:alpha val="43137"/>
                    </a:srgbClr>
                  </a:outerShdw>
                </a:effectLst>
              </a:rPr>
              <a:t>Hat sie Sinn für Familie? </a:t>
            </a:r>
            <a:endParaRPr lang="de-DE" sz="2800" dirty="0" smtClean="0">
              <a:solidFill>
                <a:schemeClr val="accent2">
                  <a:lumMod val="20000"/>
                  <a:lumOff val="80000"/>
                </a:schemeClr>
              </a:solidFill>
              <a:effectLst>
                <a:outerShdw blurRad="38100" dist="38100" dir="2700000" algn="tl">
                  <a:srgbClr val="000000">
                    <a:alpha val="43137"/>
                  </a:srgbClr>
                </a:outerShdw>
              </a:effectLst>
            </a:endParaRPr>
          </a:p>
          <a:p>
            <a:pPr>
              <a:defRPr/>
            </a:pPr>
            <a:r>
              <a:rPr lang="de-DE" sz="2800" dirty="0" smtClean="0">
                <a:solidFill>
                  <a:schemeClr val="accent2">
                    <a:lumMod val="20000"/>
                    <a:lumOff val="80000"/>
                  </a:schemeClr>
                </a:solidFill>
                <a:effectLst>
                  <a:outerShdw blurRad="38100" dist="38100" dir="2700000" algn="tl">
                    <a:srgbClr val="000000">
                      <a:alpha val="43137"/>
                    </a:srgbClr>
                  </a:outerShdw>
                </a:effectLst>
              </a:rPr>
              <a:t>Kann </a:t>
            </a:r>
            <a:r>
              <a:rPr lang="de-DE" sz="2800" dirty="0">
                <a:solidFill>
                  <a:schemeClr val="accent2">
                    <a:lumMod val="20000"/>
                    <a:lumOff val="80000"/>
                  </a:schemeClr>
                </a:solidFill>
                <a:effectLst>
                  <a:outerShdw blurRad="38100" dist="38100" dir="2700000" algn="tl">
                    <a:srgbClr val="000000">
                      <a:alpha val="43137"/>
                    </a:srgbClr>
                  </a:outerShdw>
                </a:effectLst>
              </a:rPr>
              <a:t>sie mit Kindern umgehen? </a:t>
            </a:r>
          </a:p>
          <a:p>
            <a:pPr>
              <a:defRPr/>
            </a:pPr>
            <a:r>
              <a:rPr lang="de-DE" sz="2800" dirty="0">
                <a:solidFill>
                  <a:schemeClr val="accent2">
                    <a:lumMod val="20000"/>
                    <a:lumOff val="80000"/>
                  </a:schemeClr>
                </a:solidFill>
                <a:effectLst>
                  <a:outerShdw blurRad="38100" dist="38100" dir="2700000" algn="tl">
                    <a:srgbClr val="000000">
                      <a:alpha val="43137"/>
                    </a:srgbClr>
                  </a:outerShdw>
                </a:effectLst>
              </a:rPr>
              <a:t>Kann sie mit Geld umgehen</a:t>
            </a:r>
            <a:r>
              <a:rPr lang="de-DE" sz="2800" dirty="0" smtClean="0">
                <a:solidFill>
                  <a:schemeClr val="accent2">
                    <a:lumMod val="20000"/>
                    <a:lumOff val="80000"/>
                  </a:schemeClr>
                </a:solidFill>
                <a:effectLst>
                  <a:outerShdw blurRad="38100" dist="38100" dir="2700000" algn="tl">
                    <a:srgbClr val="000000">
                      <a:alpha val="43137"/>
                    </a:srgbClr>
                  </a:outerShdw>
                </a:effectLst>
              </a:rPr>
              <a:t>?</a:t>
            </a:r>
            <a:endParaRPr lang="de-DE" sz="2800" dirty="0">
              <a:solidFill>
                <a:schemeClr val="accent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580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800" decel="100000"/>
                                        <p:tgtEl>
                                          <p:spTgt spid="23555">
                                            <p:txEl>
                                              <p:pRg st="0" end="0"/>
                                            </p:txEl>
                                          </p:spTgt>
                                        </p:tgtEl>
                                      </p:cBhvr>
                                    </p:animEffect>
                                    <p:anim calcmode="lin" valueType="num">
                                      <p:cBhvr>
                                        <p:cTn id="8" dur="800" decel="100000" fill="hold"/>
                                        <p:tgtEl>
                                          <p:spTgt spid="2355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355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355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55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55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3555">
                                            <p:txEl>
                                              <p:pRg st="1" end="1"/>
                                            </p:txEl>
                                          </p:spTgt>
                                        </p:tgtEl>
                                        <p:attrNameLst>
                                          <p:attrName>style.visibility</p:attrName>
                                        </p:attrNameLst>
                                      </p:cBhvr>
                                      <p:to>
                                        <p:strVal val="visible"/>
                                      </p:to>
                                    </p:set>
                                    <p:animEffect transition="in" filter="fade">
                                      <p:cBhvr>
                                        <p:cTn id="17" dur="800" decel="100000"/>
                                        <p:tgtEl>
                                          <p:spTgt spid="23555">
                                            <p:txEl>
                                              <p:pRg st="1" end="1"/>
                                            </p:txEl>
                                          </p:spTgt>
                                        </p:tgtEl>
                                      </p:cBhvr>
                                    </p:animEffect>
                                    <p:anim calcmode="lin" valueType="num">
                                      <p:cBhvr>
                                        <p:cTn id="18" dur="800" decel="100000" fill="hold"/>
                                        <p:tgtEl>
                                          <p:spTgt spid="2355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355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355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355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355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3555">
                                            <p:txEl>
                                              <p:pRg st="2" end="2"/>
                                            </p:txEl>
                                          </p:spTgt>
                                        </p:tgtEl>
                                        <p:attrNameLst>
                                          <p:attrName>style.visibility</p:attrName>
                                        </p:attrNameLst>
                                      </p:cBhvr>
                                      <p:to>
                                        <p:strVal val="visible"/>
                                      </p:to>
                                    </p:set>
                                    <p:animEffect transition="in" filter="fade">
                                      <p:cBhvr>
                                        <p:cTn id="27" dur="800" decel="100000"/>
                                        <p:tgtEl>
                                          <p:spTgt spid="23555">
                                            <p:txEl>
                                              <p:pRg st="2" end="2"/>
                                            </p:txEl>
                                          </p:spTgt>
                                        </p:tgtEl>
                                      </p:cBhvr>
                                    </p:animEffect>
                                    <p:anim calcmode="lin" valueType="num">
                                      <p:cBhvr>
                                        <p:cTn id="28" dur="800" decel="100000" fill="hold"/>
                                        <p:tgtEl>
                                          <p:spTgt spid="2355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355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355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355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355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3555">
                                            <p:txEl>
                                              <p:pRg st="3" end="3"/>
                                            </p:txEl>
                                          </p:spTgt>
                                        </p:tgtEl>
                                        <p:attrNameLst>
                                          <p:attrName>style.visibility</p:attrName>
                                        </p:attrNameLst>
                                      </p:cBhvr>
                                      <p:to>
                                        <p:strVal val="visible"/>
                                      </p:to>
                                    </p:set>
                                    <p:animEffect transition="in" filter="fade">
                                      <p:cBhvr>
                                        <p:cTn id="37" dur="800" decel="100000"/>
                                        <p:tgtEl>
                                          <p:spTgt spid="23555">
                                            <p:txEl>
                                              <p:pRg st="3" end="3"/>
                                            </p:txEl>
                                          </p:spTgt>
                                        </p:tgtEl>
                                      </p:cBhvr>
                                    </p:animEffect>
                                    <p:anim calcmode="lin" valueType="num">
                                      <p:cBhvr>
                                        <p:cTn id="38" dur="800" decel="100000" fill="hold"/>
                                        <p:tgtEl>
                                          <p:spTgt spid="23555">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3555">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3555">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3555">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3555">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23555">
                                            <p:txEl>
                                              <p:pRg st="4" end="4"/>
                                            </p:txEl>
                                          </p:spTgt>
                                        </p:tgtEl>
                                        <p:attrNameLst>
                                          <p:attrName>style.visibility</p:attrName>
                                        </p:attrNameLst>
                                      </p:cBhvr>
                                      <p:to>
                                        <p:strVal val="visible"/>
                                      </p:to>
                                    </p:set>
                                    <p:animEffect transition="in" filter="fade">
                                      <p:cBhvr>
                                        <p:cTn id="47" dur="800" decel="100000"/>
                                        <p:tgtEl>
                                          <p:spTgt spid="23555">
                                            <p:txEl>
                                              <p:pRg st="4" end="4"/>
                                            </p:txEl>
                                          </p:spTgt>
                                        </p:tgtEl>
                                      </p:cBhvr>
                                    </p:animEffect>
                                    <p:anim calcmode="lin" valueType="num">
                                      <p:cBhvr>
                                        <p:cTn id="48" dur="800" decel="100000" fill="hold"/>
                                        <p:tgtEl>
                                          <p:spTgt spid="23555">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23555">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23555">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3555">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3555">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23555">
                                            <p:txEl>
                                              <p:pRg st="5" end="5"/>
                                            </p:txEl>
                                          </p:spTgt>
                                        </p:tgtEl>
                                        <p:attrNameLst>
                                          <p:attrName>style.visibility</p:attrName>
                                        </p:attrNameLst>
                                      </p:cBhvr>
                                      <p:to>
                                        <p:strVal val="visible"/>
                                      </p:to>
                                    </p:set>
                                    <p:animEffect transition="in" filter="fade">
                                      <p:cBhvr>
                                        <p:cTn id="57" dur="800" decel="100000"/>
                                        <p:tgtEl>
                                          <p:spTgt spid="23555">
                                            <p:txEl>
                                              <p:pRg st="5" end="5"/>
                                            </p:txEl>
                                          </p:spTgt>
                                        </p:tgtEl>
                                      </p:cBhvr>
                                    </p:animEffect>
                                    <p:anim calcmode="lin" valueType="num">
                                      <p:cBhvr>
                                        <p:cTn id="58" dur="800" decel="100000" fill="hold"/>
                                        <p:tgtEl>
                                          <p:spTgt spid="23555">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23555">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23555">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3555">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3555">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23555">
                                            <p:txEl>
                                              <p:pRg st="6" end="6"/>
                                            </p:txEl>
                                          </p:spTgt>
                                        </p:tgtEl>
                                        <p:attrNameLst>
                                          <p:attrName>style.visibility</p:attrName>
                                        </p:attrNameLst>
                                      </p:cBhvr>
                                      <p:to>
                                        <p:strVal val="visible"/>
                                      </p:to>
                                    </p:set>
                                    <p:animEffect transition="in" filter="fade">
                                      <p:cBhvr>
                                        <p:cTn id="67" dur="800" decel="100000"/>
                                        <p:tgtEl>
                                          <p:spTgt spid="23555">
                                            <p:txEl>
                                              <p:pRg st="6" end="6"/>
                                            </p:txEl>
                                          </p:spTgt>
                                        </p:tgtEl>
                                      </p:cBhvr>
                                    </p:animEffect>
                                    <p:anim calcmode="lin" valueType="num">
                                      <p:cBhvr>
                                        <p:cTn id="68" dur="800" decel="100000" fill="hold"/>
                                        <p:tgtEl>
                                          <p:spTgt spid="23555">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23555">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23555">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3555">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3555">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23555">
                                            <p:txEl>
                                              <p:pRg st="7" end="7"/>
                                            </p:txEl>
                                          </p:spTgt>
                                        </p:tgtEl>
                                        <p:attrNameLst>
                                          <p:attrName>style.visibility</p:attrName>
                                        </p:attrNameLst>
                                      </p:cBhvr>
                                      <p:to>
                                        <p:strVal val="visible"/>
                                      </p:to>
                                    </p:set>
                                    <p:animEffect transition="in" filter="fade">
                                      <p:cBhvr>
                                        <p:cTn id="77" dur="800" decel="100000"/>
                                        <p:tgtEl>
                                          <p:spTgt spid="23555">
                                            <p:txEl>
                                              <p:pRg st="7" end="7"/>
                                            </p:txEl>
                                          </p:spTgt>
                                        </p:tgtEl>
                                      </p:cBhvr>
                                    </p:animEffect>
                                    <p:anim calcmode="lin" valueType="num">
                                      <p:cBhvr>
                                        <p:cTn id="78" dur="800" decel="100000" fill="hold"/>
                                        <p:tgtEl>
                                          <p:spTgt spid="23555">
                                            <p:txEl>
                                              <p:pRg st="7" end="7"/>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23555">
                                            <p:txEl>
                                              <p:pRg st="7" end="7"/>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23555">
                                            <p:txEl>
                                              <p:pRg st="7" end="7"/>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23555">
                                            <p:txEl>
                                              <p:pRg st="7" end="7"/>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23555">
                                            <p:txEl>
                                              <p:pRg st="7" end="7"/>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7950" y="-3175"/>
            <a:ext cx="8785225" cy="911225"/>
          </a:xfrm>
        </p:spPr>
        <p:txBody>
          <a:bodyPr/>
          <a:lstStyle/>
          <a:p>
            <a:pPr eaLnBrk="1" hangingPunct="1"/>
            <a:r>
              <a:rPr lang="de-DE" sz="3600" b="0" dirty="0">
                <a:solidFill>
                  <a:srgbClr val="99CCFF"/>
                </a:solidFill>
              </a:rPr>
              <a:t>Partnerwahl: </a:t>
            </a:r>
            <a:r>
              <a:rPr lang="de-DE" sz="3600" b="0" dirty="0" smtClean="0">
                <a:solidFill>
                  <a:srgbClr val="99CCFF"/>
                </a:solidFill>
                <a:effectLst/>
              </a:rPr>
              <a:t>Worauf soll er achten?</a:t>
            </a:r>
          </a:p>
        </p:txBody>
      </p:sp>
      <p:sp>
        <p:nvSpPr>
          <p:cNvPr id="23555" name="Rectangle 3"/>
          <p:cNvSpPr>
            <a:spLocks noGrp="1" noChangeArrowheads="1"/>
          </p:cNvSpPr>
          <p:nvPr>
            <p:ph idx="1"/>
          </p:nvPr>
        </p:nvSpPr>
        <p:spPr>
          <a:xfrm>
            <a:off x="0" y="908050"/>
            <a:ext cx="9144000" cy="5949950"/>
          </a:xfrm>
        </p:spPr>
        <p:txBody>
          <a:bodyPr/>
          <a:lstStyle/>
          <a:p>
            <a:pPr>
              <a:defRPr/>
            </a:pPr>
            <a:r>
              <a:rPr lang="de-DE" sz="2800" dirty="0">
                <a:solidFill>
                  <a:schemeClr val="accent2">
                    <a:lumMod val="20000"/>
                    <a:lumOff val="80000"/>
                  </a:schemeClr>
                </a:solidFill>
                <a:effectLst>
                  <a:outerShdw blurRad="38100" dist="38100" dir="2700000" algn="tl">
                    <a:srgbClr val="000000">
                      <a:alpha val="43137"/>
                    </a:srgbClr>
                  </a:outerShdw>
                </a:effectLst>
              </a:rPr>
              <a:t>Wird Ordnung bei ihr klein oder groß geschrieben? </a:t>
            </a:r>
          </a:p>
          <a:p>
            <a:pPr>
              <a:defRPr/>
            </a:pPr>
            <a:r>
              <a:rPr lang="de-DE" sz="2800" dirty="0" smtClean="0">
                <a:solidFill>
                  <a:schemeClr val="accent2">
                    <a:lumMod val="20000"/>
                    <a:lumOff val="80000"/>
                  </a:schemeClr>
                </a:solidFill>
                <a:effectLst>
                  <a:outerShdw blurRad="38100" dist="38100" dir="2700000" algn="tl">
                    <a:srgbClr val="000000">
                      <a:alpha val="43137"/>
                    </a:srgbClr>
                  </a:outerShdw>
                </a:effectLst>
              </a:rPr>
              <a:t>Wie </a:t>
            </a:r>
            <a:r>
              <a:rPr lang="de-DE" sz="2800" dirty="0">
                <a:solidFill>
                  <a:schemeClr val="accent2">
                    <a:lumMod val="20000"/>
                    <a:lumOff val="80000"/>
                  </a:schemeClr>
                </a:solidFill>
                <a:effectLst>
                  <a:outerShdw blurRad="38100" dist="38100" dir="2700000" algn="tl">
                    <a:srgbClr val="000000">
                      <a:alpha val="43137"/>
                    </a:srgbClr>
                  </a:outerShdw>
                </a:effectLst>
              </a:rPr>
              <a:t>kleidet sie sich? </a:t>
            </a:r>
          </a:p>
          <a:p>
            <a:pPr>
              <a:defRPr/>
            </a:pPr>
            <a:r>
              <a:rPr lang="de-DE" sz="2800" dirty="0">
                <a:solidFill>
                  <a:schemeClr val="accent2">
                    <a:lumMod val="20000"/>
                    <a:lumOff val="80000"/>
                  </a:schemeClr>
                </a:solidFill>
                <a:effectLst>
                  <a:outerShdw blurRad="38100" dist="38100" dir="2700000" algn="tl">
                    <a:srgbClr val="000000">
                      <a:alpha val="43137"/>
                    </a:srgbClr>
                  </a:outerShdw>
                </a:effectLst>
              </a:rPr>
              <a:t>Erkennt sie die biblische Schöpfungsordnung an? </a:t>
            </a:r>
            <a:endParaRPr lang="de-DE" sz="2800" dirty="0" smtClean="0">
              <a:solidFill>
                <a:schemeClr val="accent2">
                  <a:lumMod val="20000"/>
                  <a:lumOff val="80000"/>
                </a:schemeClr>
              </a:solidFill>
              <a:effectLst>
                <a:outerShdw blurRad="38100" dist="38100" dir="2700000" algn="tl">
                  <a:srgbClr val="000000">
                    <a:alpha val="43137"/>
                  </a:srgbClr>
                </a:outerShdw>
              </a:effectLst>
            </a:endParaRPr>
          </a:p>
          <a:p>
            <a:pPr marL="0" indent="0">
              <a:buNone/>
              <a:defRPr/>
            </a:pPr>
            <a:r>
              <a:rPr lang="de-DE" sz="2800" dirty="0">
                <a:solidFill>
                  <a:schemeClr val="accent2">
                    <a:lumMod val="20000"/>
                    <a:lumOff val="80000"/>
                  </a:schemeClr>
                </a:solidFill>
                <a:effectLst>
                  <a:outerShdw blurRad="38100" dist="38100" dir="2700000" algn="tl">
                    <a:srgbClr val="000000">
                      <a:alpha val="43137"/>
                    </a:srgbClr>
                  </a:outerShdw>
                </a:effectLst>
              </a:rPr>
              <a:t>	</a:t>
            </a:r>
            <a:r>
              <a:rPr lang="de-DE" sz="2800" dirty="0" smtClean="0">
                <a:solidFill>
                  <a:schemeClr val="accent2">
                    <a:lumMod val="20000"/>
                    <a:lumOff val="80000"/>
                  </a:schemeClr>
                </a:solidFill>
                <a:effectLst>
                  <a:outerShdw blurRad="38100" dist="38100" dir="2700000" algn="tl">
                    <a:srgbClr val="000000">
                      <a:alpha val="43137"/>
                    </a:srgbClr>
                  </a:outerShdw>
                </a:effectLst>
              </a:rPr>
              <a:t>(Mann: </a:t>
            </a:r>
            <a:r>
              <a:rPr lang="de-DE" sz="2800" dirty="0">
                <a:solidFill>
                  <a:schemeClr val="accent2">
                    <a:lumMod val="20000"/>
                    <a:lumOff val="80000"/>
                  </a:schemeClr>
                </a:solidFill>
                <a:effectLst>
                  <a:outerShdw blurRad="38100" dist="38100" dir="2700000" algn="tl">
                    <a:srgbClr val="000000">
                      <a:alpha val="43137"/>
                    </a:srgbClr>
                  </a:outerShdw>
                </a:effectLst>
              </a:rPr>
              <a:t>Haupt der Familie)</a:t>
            </a:r>
          </a:p>
          <a:p>
            <a:pPr>
              <a:defRPr/>
            </a:pPr>
            <a:r>
              <a:rPr lang="de-DE" sz="2800" dirty="0" smtClean="0">
                <a:solidFill>
                  <a:schemeClr val="accent2">
                    <a:lumMod val="20000"/>
                    <a:lumOff val="80000"/>
                  </a:schemeClr>
                </a:solidFill>
                <a:effectLst>
                  <a:outerShdw blurRad="38100" dist="38100" dir="2700000" algn="tl">
                    <a:srgbClr val="000000">
                      <a:alpha val="43137"/>
                    </a:srgbClr>
                  </a:outerShdw>
                </a:effectLst>
              </a:rPr>
              <a:t>Musik? / Singen?</a:t>
            </a:r>
          </a:p>
          <a:p>
            <a:pPr>
              <a:defRPr/>
            </a:pPr>
            <a:r>
              <a:rPr lang="de-DE" sz="2800" dirty="0" smtClean="0">
                <a:solidFill>
                  <a:schemeClr val="accent2">
                    <a:lumMod val="20000"/>
                    <a:lumOff val="80000"/>
                  </a:schemeClr>
                </a:solidFill>
                <a:effectLst>
                  <a:outerShdw blurRad="38100" dist="38100" dir="2700000" algn="tl">
                    <a:srgbClr val="000000">
                      <a:alpha val="43137"/>
                    </a:srgbClr>
                  </a:outerShdw>
                </a:effectLst>
              </a:rPr>
              <a:t>Gastfreundschaft?</a:t>
            </a:r>
            <a:endParaRPr lang="de-DE" sz="2800" dirty="0">
              <a:solidFill>
                <a:schemeClr val="accent2">
                  <a:lumMod val="20000"/>
                  <a:lumOff val="80000"/>
                </a:schemeClr>
              </a:solidFill>
              <a:effectLst>
                <a:outerShdw blurRad="38100" dist="38100" dir="2700000" algn="tl">
                  <a:srgbClr val="000000">
                    <a:alpha val="43137"/>
                  </a:srgbClr>
                </a:outerShdw>
              </a:effectLst>
            </a:endParaRPr>
          </a:p>
          <a:p>
            <a:pPr>
              <a:defRPr/>
            </a:pPr>
            <a:r>
              <a:rPr lang="de-DE" sz="2800" dirty="0" smtClean="0">
                <a:solidFill>
                  <a:schemeClr val="accent2">
                    <a:lumMod val="20000"/>
                    <a:lumOff val="80000"/>
                  </a:schemeClr>
                </a:solidFill>
                <a:effectLst>
                  <a:outerShdw blurRad="38100" dist="38100" dir="2700000" algn="tl">
                    <a:srgbClr val="000000">
                      <a:alpha val="43137"/>
                    </a:srgbClr>
                  </a:outerShdw>
                </a:effectLst>
              </a:rPr>
              <a:t>Lässt </a:t>
            </a:r>
            <a:r>
              <a:rPr lang="de-DE" sz="2800" dirty="0">
                <a:solidFill>
                  <a:schemeClr val="accent2">
                    <a:lumMod val="20000"/>
                    <a:lumOff val="80000"/>
                  </a:schemeClr>
                </a:solidFill>
                <a:effectLst>
                  <a:outerShdw blurRad="38100" dist="38100" dir="2700000" algn="tl">
                    <a:srgbClr val="000000">
                      <a:alpha val="43137"/>
                    </a:srgbClr>
                  </a:outerShdw>
                </a:effectLst>
              </a:rPr>
              <a:t>sie sich belehren – oder ist sie stur? </a:t>
            </a:r>
            <a:endParaRPr lang="de-DE" sz="2800" dirty="0" smtClean="0">
              <a:solidFill>
                <a:schemeClr val="accent2">
                  <a:lumMod val="20000"/>
                  <a:lumOff val="80000"/>
                </a:schemeClr>
              </a:solidFill>
              <a:effectLst>
                <a:outerShdw blurRad="38100" dist="38100" dir="2700000" algn="tl">
                  <a:srgbClr val="000000">
                    <a:alpha val="43137"/>
                  </a:srgbClr>
                </a:outerShdw>
              </a:effectLst>
            </a:endParaRPr>
          </a:p>
          <a:p>
            <a:pPr>
              <a:defRPr/>
            </a:pPr>
            <a:r>
              <a:rPr lang="de-DE" sz="2800" dirty="0" smtClean="0">
                <a:solidFill>
                  <a:schemeClr val="accent2">
                    <a:lumMod val="20000"/>
                    <a:lumOff val="80000"/>
                  </a:schemeClr>
                </a:solidFill>
                <a:effectLst>
                  <a:outerShdw blurRad="38100" dist="38100" dir="2700000" algn="tl">
                    <a:srgbClr val="000000">
                      <a:alpha val="43137"/>
                    </a:srgbClr>
                  </a:outerShdw>
                </a:effectLst>
              </a:rPr>
              <a:t>Kann </a:t>
            </a:r>
            <a:r>
              <a:rPr lang="de-DE" sz="2800" dirty="0">
                <a:solidFill>
                  <a:schemeClr val="accent2">
                    <a:lumMod val="20000"/>
                    <a:lumOff val="80000"/>
                  </a:schemeClr>
                </a:solidFill>
                <a:effectLst>
                  <a:outerShdw blurRad="38100" dist="38100" dir="2700000" algn="tl">
                    <a:srgbClr val="000000">
                      <a:alpha val="43137"/>
                    </a:srgbClr>
                  </a:outerShdw>
                </a:effectLst>
              </a:rPr>
              <a:t>ich sie führen</a:t>
            </a:r>
            <a:r>
              <a:rPr lang="de-DE" sz="2800" dirty="0" smtClean="0">
                <a:solidFill>
                  <a:schemeClr val="accent2">
                    <a:lumMod val="20000"/>
                    <a:lumOff val="80000"/>
                  </a:schemeClr>
                </a:solidFill>
                <a:effectLst>
                  <a:outerShdw blurRad="38100" dist="38100" dir="2700000" algn="tl">
                    <a:srgbClr val="000000">
                      <a:alpha val="43137"/>
                    </a:srgbClr>
                  </a:outerShdw>
                </a:effectLst>
              </a:rPr>
              <a:t>?</a:t>
            </a:r>
          </a:p>
          <a:p>
            <a:pPr eaLnBrk="1" hangingPunct="1">
              <a:buFont typeface="Wingdings" pitchFamily="2" charset="2"/>
              <a:buNone/>
              <a:defRPr/>
            </a:pPr>
            <a:endParaRPr lang="de-DE" sz="3200" dirty="0" smtClean="0"/>
          </a:p>
        </p:txBody>
      </p:sp>
    </p:spTree>
    <p:extLst>
      <p:ext uri="{BB962C8B-B14F-4D97-AF65-F5344CB8AC3E}">
        <p14:creationId xmlns:p14="http://schemas.microsoft.com/office/powerpoint/2010/main" val="156146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800" decel="100000"/>
                                        <p:tgtEl>
                                          <p:spTgt spid="23555">
                                            <p:txEl>
                                              <p:pRg st="0" end="0"/>
                                            </p:txEl>
                                          </p:spTgt>
                                        </p:tgtEl>
                                      </p:cBhvr>
                                    </p:animEffect>
                                    <p:anim calcmode="lin" valueType="num">
                                      <p:cBhvr>
                                        <p:cTn id="8" dur="800" decel="100000" fill="hold"/>
                                        <p:tgtEl>
                                          <p:spTgt spid="2355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355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355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55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55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3555">
                                            <p:txEl>
                                              <p:pRg st="1" end="1"/>
                                            </p:txEl>
                                          </p:spTgt>
                                        </p:tgtEl>
                                        <p:attrNameLst>
                                          <p:attrName>style.visibility</p:attrName>
                                        </p:attrNameLst>
                                      </p:cBhvr>
                                      <p:to>
                                        <p:strVal val="visible"/>
                                      </p:to>
                                    </p:set>
                                    <p:animEffect transition="in" filter="fade">
                                      <p:cBhvr>
                                        <p:cTn id="17" dur="800" decel="100000"/>
                                        <p:tgtEl>
                                          <p:spTgt spid="23555">
                                            <p:txEl>
                                              <p:pRg st="1" end="1"/>
                                            </p:txEl>
                                          </p:spTgt>
                                        </p:tgtEl>
                                      </p:cBhvr>
                                    </p:animEffect>
                                    <p:anim calcmode="lin" valueType="num">
                                      <p:cBhvr>
                                        <p:cTn id="18" dur="800" decel="100000" fill="hold"/>
                                        <p:tgtEl>
                                          <p:spTgt spid="2355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355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355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355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355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3555">
                                            <p:txEl>
                                              <p:pRg st="2" end="2"/>
                                            </p:txEl>
                                          </p:spTgt>
                                        </p:tgtEl>
                                        <p:attrNameLst>
                                          <p:attrName>style.visibility</p:attrName>
                                        </p:attrNameLst>
                                      </p:cBhvr>
                                      <p:to>
                                        <p:strVal val="visible"/>
                                      </p:to>
                                    </p:set>
                                    <p:animEffect transition="in" filter="fade">
                                      <p:cBhvr>
                                        <p:cTn id="27" dur="800" decel="100000"/>
                                        <p:tgtEl>
                                          <p:spTgt spid="23555">
                                            <p:txEl>
                                              <p:pRg st="2" end="2"/>
                                            </p:txEl>
                                          </p:spTgt>
                                        </p:tgtEl>
                                      </p:cBhvr>
                                    </p:animEffect>
                                    <p:anim calcmode="lin" valueType="num">
                                      <p:cBhvr>
                                        <p:cTn id="28" dur="800" decel="100000" fill="hold"/>
                                        <p:tgtEl>
                                          <p:spTgt spid="2355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355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355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355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355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3555">
                                            <p:txEl>
                                              <p:pRg st="3" end="3"/>
                                            </p:txEl>
                                          </p:spTgt>
                                        </p:tgtEl>
                                        <p:attrNameLst>
                                          <p:attrName>style.visibility</p:attrName>
                                        </p:attrNameLst>
                                      </p:cBhvr>
                                      <p:to>
                                        <p:strVal val="visible"/>
                                      </p:to>
                                    </p:set>
                                    <p:animEffect transition="in" filter="fade">
                                      <p:cBhvr>
                                        <p:cTn id="37" dur="800" decel="100000"/>
                                        <p:tgtEl>
                                          <p:spTgt spid="23555">
                                            <p:txEl>
                                              <p:pRg st="3" end="3"/>
                                            </p:txEl>
                                          </p:spTgt>
                                        </p:tgtEl>
                                      </p:cBhvr>
                                    </p:animEffect>
                                    <p:anim calcmode="lin" valueType="num">
                                      <p:cBhvr>
                                        <p:cTn id="38" dur="800" decel="100000" fill="hold"/>
                                        <p:tgtEl>
                                          <p:spTgt spid="23555">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3555">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3555">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3555">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3555">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23555">
                                            <p:txEl>
                                              <p:pRg st="4" end="4"/>
                                            </p:txEl>
                                          </p:spTgt>
                                        </p:tgtEl>
                                        <p:attrNameLst>
                                          <p:attrName>style.visibility</p:attrName>
                                        </p:attrNameLst>
                                      </p:cBhvr>
                                      <p:to>
                                        <p:strVal val="visible"/>
                                      </p:to>
                                    </p:set>
                                    <p:animEffect transition="in" filter="fade">
                                      <p:cBhvr>
                                        <p:cTn id="47" dur="800" decel="100000"/>
                                        <p:tgtEl>
                                          <p:spTgt spid="23555">
                                            <p:txEl>
                                              <p:pRg st="4" end="4"/>
                                            </p:txEl>
                                          </p:spTgt>
                                        </p:tgtEl>
                                      </p:cBhvr>
                                    </p:animEffect>
                                    <p:anim calcmode="lin" valueType="num">
                                      <p:cBhvr>
                                        <p:cTn id="48" dur="800" decel="100000" fill="hold"/>
                                        <p:tgtEl>
                                          <p:spTgt spid="23555">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23555">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23555">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3555">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3555">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23555">
                                            <p:txEl>
                                              <p:pRg st="5" end="5"/>
                                            </p:txEl>
                                          </p:spTgt>
                                        </p:tgtEl>
                                        <p:attrNameLst>
                                          <p:attrName>style.visibility</p:attrName>
                                        </p:attrNameLst>
                                      </p:cBhvr>
                                      <p:to>
                                        <p:strVal val="visible"/>
                                      </p:to>
                                    </p:set>
                                    <p:animEffect transition="in" filter="fade">
                                      <p:cBhvr>
                                        <p:cTn id="57" dur="800" decel="100000"/>
                                        <p:tgtEl>
                                          <p:spTgt spid="23555">
                                            <p:txEl>
                                              <p:pRg st="5" end="5"/>
                                            </p:txEl>
                                          </p:spTgt>
                                        </p:tgtEl>
                                      </p:cBhvr>
                                    </p:animEffect>
                                    <p:anim calcmode="lin" valueType="num">
                                      <p:cBhvr>
                                        <p:cTn id="58" dur="800" decel="100000" fill="hold"/>
                                        <p:tgtEl>
                                          <p:spTgt spid="23555">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23555">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23555">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3555">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3555">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23555">
                                            <p:txEl>
                                              <p:pRg st="6" end="6"/>
                                            </p:txEl>
                                          </p:spTgt>
                                        </p:tgtEl>
                                        <p:attrNameLst>
                                          <p:attrName>style.visibility</p:attrName>
                                        </p:attrNameLst>
                                      </p:cBhvr>
                                      <p:to>
                                        <p:strVal val="visible"/>
                                      </p:to>
                                    </p:set>
                                    <p:animEffect transition="in" filter="fade">
                                      <p:cBhvr>
                                        <p:cTn id="67" dur="800" decel="100000"/>
                                        <p:tgtEl>
                                          <p:spTgt spid="23555">
                                            <p:txEl>
                                              <p:pRg st="6" end="6"/>
                                            </p:txEl>
                                          </p:spTgt>
                                        </p:tgtEl>
                                      </p:cBhvr>
                                    </p:animEffect>
                                    <p:anim calcmode="lin" valueType="num">
                                      <p:cBhvr>
                                        <p:cTn id="68" dur="800" decel="100000" fill="hold"/>
                                        <p:tgtEl>
                                          <p:spTgt spid="23555">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23555">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23555">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3555">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3555">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23555">
                                            <p:txEl>
                                              <p:pRg st="7" end="7"/>
                                            </p:txEl>
                                          </p:spTgt>
                                        </p:tgtEl>
                                        <p:attrNameLst>
                                          <p:attrName>style.visibility</p:attrName>
                                        </p:attrNameLst>
                                      </p:cBhvr>
                                      <p:to>
                                        <p:strVal val="visible"/>
                                      </p:to>
                                    </p:set>
                                    <p:animEffect transition="in" filter="fade">
                                      <p:cBhvr>
                                        <p:cTn id="77" dur="800" decel="100000"/>
                                        <p:tgtEl>
                                          <p:spTgt spid="23555">
                                            <p:txEl>
                                              <p:pRg st="7" end="7"/>
                                            </p:txEl>
                                          </p:spTgt>
                                        </p:tgtEl>
                                      </p:cBhvr>
                                    </p:animEffect>
                                    <p:anim calcmode="lin" valueType="num">
                                      <p:cBhvr>
                                        <p:cTn id="78" dur="800" decel="100000" fill="hold"/>
                                        <p:tgtEl>
                                          <p:spTgt spid="23555">
                                            <p:txEl>
                                              <p:pRg st="7" end="7"/>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23555">
                                            <p:txEl>
                                              <p:pRg st="7" end="7"/>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23555">
                                            <p:txEl>
                                              <p:pRg st="7" end="7"/>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23555">
                                            <p:txEl>
                                              <p:pRg st="7" end="7"/>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23555">
                                            <p:txEl>
                                              <p:pRg st="7" end="7"/>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792087"/>
          </a:xfrm>
        </p:spPr>
        <p:txBody>
          <a:bodyPr/>
          <a:lstStyle/>
          <a:p>
            <a:r>
              <a:rPr lang="de-DE" dirty="0" smtClean="0"/>
              <a:t>3,7- 16,31</a:t>
            </a:r>
            <a:endParaRPr lang="de-DE" dirty="0"/>
          </a:p>
        </p:txBody>
      </p:sp>
      <p:sp>
        <p:nvSpPr>
          <p:cNvPr id="3" name="Inhaltsplatzhalter 2"/>
          <p:cNvSpPr>
            <a:spLocks noGrp="1"/>
          </p:cNvSpPr>
          <p:nvPr>
            <p:ph idx="1"/>
          </p:nvPr>
        </p:nvSpPr>
        <p:spPr>
          <a:xfrm>
            <a:off x="0" y="836712"/>
            <a:ext cx="9131301" cy="6019702"/>
          </a:xfrm>
        </p:spPr>
        <p:txBody>
          <a:bodyPr/>
          <a:lstStyle/>
          <a:p>
            <a:r>
              <a:rPr lang="de-DE" sz="2400" dirty="0" smtClean="0"/>
              <a:t>3,7 </a:t>
            </a:r>
            <a:r>
              <a:rPr lang="de-DE" sz="2400" b="0" dirty="0"/>
              <a:t>Und die Söhne Israels </a:t>
            </a:r>
            <a:r>
              <a:rPr lang="de-DE" sz="2400" b="0" dirty="0">
                <a:solidFill>
                  <a:schemeClr val="tx1"/>
                </a:solidFill>
              </a:rPr>
              <a:t>taten, was böse war in den Augen </a:t>
            </a:r>
            <a:r>
              <a:rPr lang="de-DE" sz="2400" b="0" dirty="0" smtClean="0">
                <a:solidFill>
                  <a:schemeClr val="tx1"/>
                </a:solidFill>
              </a:rPr>
              <a:t>JAHWEHS</a:t>
            </a:r>
          </a:p>
          <a:p>
            <a:r>
              <a:rPr lang="de-DE" sz="2400" b="0" dirty="0" smtClean="0">
                <a:solidFill>
                  <a:schemeClr val="tx1"/>
                </a:solidFill>
              </a:rPr>
              <a:t>→ </a:t>
            </a:r>
            <a:r>
              <a:rPr lang="de-DE" sz="2400" dirty="0" smtClean="0">
                <a:solidFill>
                  <a:srgbClr val="92D050"/>
                </a:solidFill>
              </a:rPr>
              <a:t>Aramäer</a:t>
            </a:r>
            <a:r>
              <a:rPr lang="de-DE" sz="2400" b="0" dirty="0" smtClean="0">
                <a:solidFill>
                  <a:schemeClr val="tx1"/>
                </a:solidFill>
              </a:rPr>
              <a:t> (</a:t>
            </a:r>
            <a:r>
              <a:rPr lang="de-DE" sz="2400" b="0" dirty="0" smtClean="0">
                <a:solidFill>
                  <a:srgbClr val="92D050"/>
                </a:solidFill>
              </a:rPr>
              <a:t>Mesopotamien</a:t>
            </a:r>
            <a:r>
              <a:rPr lang="de-DE" sz="2400" b="0" dirty="0" smtClean="0">
                <a:solidFill>
                  <a:schemeClr val="tx1"/>
                </a:solidFill>
              </a:rPr>
              <a:t>)</a:t>
            </a:r>
            <a:endParaRPr lang="de-DE" sz="2400" dirty="0" smtClean="0"/>
          </a:p>
          <a:p>
            <a:r>
              <a:rPr lang="de-DE" sz="2400" dirty="0" smtClean="0"/>
              <a:t>3,12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a:solidFill>
                  <a:schemeClr val="tx1"/>
                </a:solidFill>
              </a:rPr>
              <a:t>→ </a:t>
            </a:r>
            <a:r>
              <a:rPr lang="de-DE" sz="2400" dirty="0" smtClean="0">
                <a:solidFill>
                  <a:srgbClr val="92D050"/>
                </a:solidFill>
              </a:rPr>
              <a:t>Moabiter</a:t>
            </a:r>
          </a:p>
          <a:p>
            <a:r>
              <a:rPr lang="de-DE" sz="2400" dirty="0" smtClean="0"/>
              <a:t>4,1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a:solidFill>
                  <a:schemeClr val="tx1"/>
                </a:solidFill>
              </a:rPr>
              <a:t>→ </a:t>
            </a:r>
            <a:r>
              <a:rPr lang="de-DE" sz="2400" dirty="0" smtClean="0">
                <a:solidFill>
                  <a:srgbClr val="92D050"/>
                </a:solidFill>
              </a:rPr>
              <a:t>Kanaaniter</a:t>
            </a:r>
          </a:p>
          <a:p>
            <a:r>
              <a:rPr lang="de-DE" sz="2400" dirty="0" smtClean="0"/>
              <a:t>6,1 </a:t>
            </a:r>
            <a:r>
              <a:rPr lang="de-DE" sz="2400" b="0" dirty="0"/>
              <a:t>Und die Söhne Israels </a:t>
            </a:r>
            <a:r>
              <a:rPr lang="de-DE" sz="2400" b="0" dirty="0">
                <a:solidFill>
                  <a:schemeClr val="tx1"/>
                </a:solidFill>
              </a:rPr>
              <a:t>taten, was böse war </a:t>
            </a:r>
            <a:r>
              <a:rPr lang="de-DE" sz="2400" b="0" dirty="0" smtClean="0">
                <a:solidFill>
                  <a:schemeClr val="tx1"/>
                </a:solidFill>
              </a:rPr>
              <a:t>..</a:t>
            </a:r>
          </a:p>
          <a:p>
            <a:r>
              <a:rPr lang="de-DE" sz="2400" b="0" dirty="0">
                <a:solidFill>
                  <a:schemeClr val="tx1"/>
                </a:solidFill>
              </a:rPr>
              <a:t>→ </a:t>
            </a:r>
            <a:r>
              <a:rPr lang="de-DE" sz="2400" dirty="0" err="1" smtClean="0">
                <a:solidFill>
                  <a:srgbClr val="92D050"/>
                </a:solidFill>
              </a:rPr>
              <a:t>Midianiter</a:t>
            </a:r>
            <a:endParaRPr lang="de-DE" sz="2400" dirty="0" smtClean="0">
              <a:solidFill>
                <a:srgbClr val="92D050"/>
              </a:solidFill>
            </a:endParaRPr>
          </a:p>
          <a:p>
            <a:r>
              <a:rPr lang="de-DE" sz="2400" dirty="0" smtClean="0"/>
              <a:t>10,6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a:solidFill>
                  <a:schemeClr val="tx1"/>
                </a:solidFill>
              </a:rPr>
              <a:t>→ </a:t>
            </a:r>
            <a:r>
              <a:rPr lang="de-DE" sz="2400" dirty="0">
                <a:solidFill>
                  <a:srgbClr val="92D050"/>
                </a:solidFill>
              </a:rPr>
              <a:t>Ammoniter</a:t>
            </a:r>
            <a:r>
              <a:rPr lang="de-DE" sz="2400" b="0" dirty="0">
                <a:solidFill>
                  <a:srgbClr val="92D050"/>
                </a:solidFill>
              </a:rPr>
              <a:t> </a:t>
            </a:r>
          </a:p>
          <a:p>
            <a:r>
              <a:rPr lang="de-DE" sz="2400" dirty="0" smtClean="0"/>
              <a:t>13,1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smtClean="0">
                <a:solidFill>
                  <a:schemeClr val="tx1"/>
                </a:solidFill>
              </a:rPr>
              <a:t>→ </a:t>
            </a:r>
            <a:r>
              <a:rPr lang="de-DE" sz="2400" dirty="0" smtClean="0">
                <a:solidFill>
                  <a:srgbClr val="92D050"/>
                </a:solidFill>
              </a:rPr>
              <a:t>Philister</a:t>
            </a:r>
            <a:endParaRPr lang="de-DE" sz="2400" dirty="0">
              <a:solidFill>
                <a:srgbClr val="92D050"/>
              </a:solidFill>
            </a:endParaRPr>
          </a:p>
        </p:txBody>
      </p:sp>
    </p:spTree>
    <p:extLst>
      <p:ext uri="{BB962C8B-B14F-4D97-AF65-F5344CB8AC3E}">
        <p14:creationId xmlns:p14="http://schemas.microsoft.com/office/powerpoint/2010/main" val="406614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71450"/>
            <a:ext cx="8229600" cy="1139825"/>
          </a:xfrm>
        </p:spPr>
        <p:txBody>
          <a:bodyPr/>
          <a:lstStyle/>
          <a:p>
            <a:pPr eaLnBrk="1" hangingPunct="1">
              <a:defRPr/>
            </a:pPr>
            <a:r>
              <a:rPr lang="de-DE" b="1" dirty="0" smtClean="0">
                <a:solidFill>
                  <a:srgbClr val="99CCFF"/>
                </a:solidFill>
                <a:effectLst>
                  <a:outerShdw blurRad="38100" dist="38100" dir="2700000" algn="tl">
                    <a:srgbClr val="000000">
                      <a:alpha val="43137"/>
                    </a:srgbClr>
                  </a:outerShdw>
                </a:effectLst>
              </a:rPr>
              <a:t>Worauf sollen beide achten?</a:t>
            </a:r>
          </a:p>
        </p:txBody>
      </p:sp>
      <p:sp>
        <p:nvSpPr>
          <p:cNvPr id="25603" name="Rectangle 3"/>
          <p:cNvSpPr>
            <a:spLocks noGrp="1" noChangeArrowheads="1"/>
          </p:cNvSpPr>
          <p:nvPr>
            <p:ph idx="1"/>
          </p:nvPr>
        </p:nvSpPr>
        <p:spPr>
          <a:xfrm>
            <a:off x="251520" y="908050"/>
            <a:ext cx="8892480" cy="4530725"/>
          </a:xfrm>
        </p:spPr>
        <p:txBody>
          <a:bodyPr/>
          <a:lstStyle/>
          <a:p>
            <a:pPr eaLnBrk="1" hangingPunct="1">
              <a:lnSpc>
                <a:spcPct val="90000"/>
              </a:lnSpc>
              <a:buFont typeface="Wingdings" pitchFamily="2" charset="2"/>
              <a:buNone/>
              <a:defRPr/>
            </a:pPr>
            <a:r>
              <a:rPr lang="de-DE" sz="2800" b="1" dirty="0" smtClean="0"/>
              <a:t>Ist er/sie wirklich von neuem geboren?</a:t>
            </a:r>
          </a:p>
          <a:p>
            <a:pPr eaLnBrk="1" hangingPunct="1">
              <a:lnSpc>
                <a:spcPct val="90000"/>
              </a:lnSpc>
              <a:buFont typeface="Wingdings" pitchFamily="2" charset="2"/>
              <a:buNone/>
              <a:defRPr/>
            </a:pPr>
            <a:r>
              <a:rPr lang="de-DE" sz="2800" b="1" dirty="0" smtClean="0"/>
              <a:t>Ist ein Bruch mit Sünde und Welt sichtbar?</a:t>
            </a:r>
          </a:p>
          <a:p>
            <a:pPr eaLnBrk="1" hangingPunct="1">
              <a:lnSpc>
                <a:spcPct val="90000"/>
              </a:lnSpc>
              <a:buFont typeface="Wingdings" pitchFamily="2" charset="2"/>
              <a:buNone/>
              <a:defRPr/>
            </a:pPr>
            <a:r>
              <a:rPr lang="de-DE" sz="2800" b="1" dirty="0" smtClean="0"/>
              <a:t>Ist er/sie dem Herrn hingegeben?</a:t>
            </a:r>
          </a:p>
          <a:p>
            <a:pPr eaLnBrk="1" hangingPunct="1">
              <a:lnSpc>
                <a:spcPct val="90000"/>
              </a:lnSpc>
              <a:buFont typeface="Wingdings" pitchFamily="2" charset="2"/>
              <a:buNone/>
              <a:defRPr/>
            </a:pPr>
            <a:r>
              <a:rPr lang="de-DE" sz="2800" b="1" dirty="0" smtClean="0"/>
              <a:t>Wer sind seine / ihre Freunde?</a:t>
            </a:r>
          </a:p>
          <a:p>
            <a:pPr eaLnBrk="1" hangingPunct="1">
              <a:lnSpc>
                <a:spcPct val="90000"/>
              </a:lnSpc>
              <a:buFont typeface="Wingdings" pitchFamily="2" charset="2"/>
              <a:buNone/>
              <a:defRPr/>
            </a:pPr>
            <a:r>
              <a:rPr lang="de-DE" sz="2800" b="1" dirty="0" smtClean="0"/>
              <a:t>Ist ein Bemühen und Freude erkennbar, im Reich Gottes zu dienen?</a:t>
            </a:r>
          </a:p>
        </p:txBody>
      </p:sp>
    </p:spTree>
    <p:extLst>
      <p:ext uri="{BB962C8B-B14F-4D97-AF65-F5344CB8AC3E}">
        <p14:creationId xmlns:p14="http://schemas.microsoft.com/office/powerpoint/2010/main" val="210025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800" decel="100000"/>
                                        <p:tgtEl>
                                          <p:spTgt spid="25603">
                                            <p:txEl>
                                              <p:pRg st="0" end="0"/>
                                            </p:txEl>
                                          </p:spTgt>
                                        </p:tgtEl>
                                      </p:cBhvr>
                                    </p:animEffect>
                                    <p:anim calcmode="lin" valueType="num">
                                      <p:cBhvr>
                                        <p:cTn id="8" dur="800" decel="100000" fill="hold"/>
                                        <p:tgtEl>
                                          <p:spTgt spid="2560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560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560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560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560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25603">
                                            <p:txEl>
                                              <p:pRg st="1" end="1"/>
                                            </p:txEl>
                                          </p:spTgt>
                                        </p:tgtEl>
                                        <p:attrNameLst>
                                          <p:attrName>style.visibility</p:attrName>
                                        </p:attrNameLst>
                                      </p:cBhvr>
                                      <p:to>
                                        <p:strVal val="visible"/>
                                      </p:to>
                                    </p:set>
                                    <p:animEffect transition="in" filter="fade">
                                      <p:cBhvr>
                                        <p:cTn id="17" dur="800" decel="100000"/>
                                        <p:tgtEl>
                                          <p:spTgt spid="25603">
                                            <p:txEl>
                                              <p:pRg st="1" end="1"/>
                                            </p:txEl>
                                          </p:spTgt>
                                        </p:tgtEl>
                                      </p:cBhvr>
                                    </p:animEffect>
                                    <p:anim calcmode="lin" valueType="num">
                                      <p:cBhvr>
                                        <p:cTn id="18" dur="800" decel="100000" fill="hold"/>
                                        <p:tgtEl>
                                          <p:spTgt spid="2560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560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560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560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560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nodeType="clickEffect">
                                  <p:stCondLst>
                                    <p:cond delay="0"/>
                                  </p:stCondLst>
                                  <p:childTnLst>
                                    <p:set>
                                      <p:cBhvr>
                                        <p:cTn id="26" dur="1" fill="hold">
                                          <p:stCondLst>
                                            <p:cond delay="0"/>
                                          </p:stCondLst>
                                        </p:cTn>
                                        <p:tgtEl>
                                          <p:spTgt spid="25603">
                                            <p:txEl>
                                              <p:pRg st="2" end="2"/>
                                            </p:txEl>
                                          </p:spTgt>
                                        </p:tgtEl>
                                        <p:attrNameLst>
                                          <p:attrName>style.visibility</p:attrName>
                                        </p:attrNameLst>
                                      </p:cBhvr>
                                      <p:to>
                                        <p:strVal val="visible"/>
                                      </p:to>
                                    </p:set>
                                    <p:animEffect transition="in" filter="fade">
                                      <p:cBhvr>
                                        <p:cTn id="27" dur="800" decel="100000"/>
                                        <p:tgtEl>
                                          <p:spTgt spid="25603">
                                            <p:txEl>
                                              <p:pRg st="2" end="2"/>
                                            </p:txEl>
                                          </p:spTgt>
                                        </p:tgtEl>
                                      </p:cBhvr>
                                    </p:animEffect>
                                    <p:anim calcmode="lin" valueType="num">
                                      <p:cBhvr>
                                        <p:cTn id="28" dur="800" decel="100000" fill="hold"/>
                                        <p:tgtEl>
                                          <p:spTgt spid="25603">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5603">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5603">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5603">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560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nodeType="clickEffect">
                                  <p:stCondLst>
                                    <p:cond delay="0"/>
                                  </p:stCondLst>
                                  <p:childTnLst>
                                    <p:set>
                                      <p:cBhvr>
                                        <p:cTn id="36" dur="1" fill="hold">
                                          <p:stCondLst>
                                            <p:cond delay="0"/>
                                          </p:stCondLst>
                                        </p:cTn>
                                        <p:tgtEl>
                                          <p:spTgt spid="25603">
                                            <p:txEl>
                                              <p:pRg st="3" end="3"/>
                                            </p:txEl>
                                          </p:spTgt>
                                        </p:tgtEl>
                                        <p:attrNameLst>
                                          <p:attrName>style.visibility</p:attrName>
                                        </p:attrNameLst>
                                      </p:cBhvr>
                                      <p:to>
                                        <p:strVal val="visible"/>
                                      </p:to>
                                    </p:set>
                                    <p:animEffect transition="in" filter="fade">
                                      <p:cBhvr>
                                        <p:cTn id="37" dur="800" decel="100000"/>
                                        <p:tgtEl>
                                          <p:spTgt spid="25603">
                                            <p:txEl>
                                              <p:pRg st="3" end="3"/>
                                            </p:txEl>
                                          </p:spTgt>
                                        </p:tgtEl>
                                      </p:cBhvr>
                                    </p:animEffect>
                                    <p:anim calcmode="lin" valueType="num">
                                      <p:cBhvr>
                                        <p:cTn id="38" dur="800" decel="100000" fill="hold"/>
                                        <p:tgtEl>
                                          <p:spTgt spid="25603">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5603">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5603">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5603">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5603">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0" presetClass="entr" presetSubtype="0" fill="hold" nodeType="clickEffect">
                                  <p:stCondLst>
                                    <p:cond delay="0"/>
                                  </p:stCondLst>
                                  <p:childTnLst>
                                    <p:set>
                                      <p:cBhvr>
                                        <p:cTn id="46" dur="1" fill="hold">
                                          <p:stCondLst>
                                            <p:cond delay="0"/>
                                          </p:stCondLst>
                                        </p:cTn>
                                        <p:tgtEl>
                                          <p:spTgt spid="25603">
                                            <p:txEl>
                                              <p:pRg st="4" end="4"/>
                                            </p:txEl>
                                          </p:spTgt>
                                        </p:tgtEl>
                                        <p:attrNameLst>
                                          <p:attrName>style.visibility</p:attrName>
                                        </p:attrNameLst>
                                      </p:cBhvr>
                                      <p:to>
                                        <p:strVal val="visible"/>
                                      </p:to>
                                    </p:set>
                                    <p:animEffect transition="in" filter="fade">
                                      <p:cBhvr>
                                        <p:cTn id="47" dur="800" decel="100000"/>
                                        <p:tgtEl>
                                          <p:spTgt spid="25603">
                                            <p:txEl>
                                              <p:pRg st="4" end="4"/>
                                            </p:txEl>
                                          </p:spTgt>
                                        </p:tgtEl>
                                      </p:cBhvr>
                                    </p:animEffect>
                                    <p:anim calcmode="lin" valueType="num">
                                      <p:cBhvr>
                                        <p:cTn id="48" dur="800" decel="100000" fill="hold"/>
                                        <p:tgtEl>
                                          <p:spTgt spid="25603">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25603">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25603">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5603">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5603">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388" y="277813"/>
            <a:ext cx="8856662" cy="1139825"/>
          </a:xfrm>
        </p:spPr>
        <p:txBody>
          <a:bodyPr/>
          <a:lstStyle/>
          <a:p>
            <a:pPr>
              <a:defRPr/>
            </a:pPr>
            <a:r>
              <a:rPr lang="de-DE" sz="3200" b="0" dirty="0" smtClean="0">
                <a:solidFill>
                  <a:srgbClr val="99CCFF"/>
                </a:solidFill>
                <a:effectLst/>
              </a:rPr>
              <a:t>Was ist es, das eine Beziehung über Jahrzehnte hinweg beständig macht?</a:t>
            </a:r>
            <a:endParaRPr lang="de-DE" sz="3600" b="0" dirty="0">
              <a:solidFill>
                <a:srgbClr val="99CCFF"/>
              </a:solidFill>
            </a:endParaRPr>
          </a:p>
        </p:txBody>
      </p:sp>
      <p:sp>
        <p:nvSpPr>
          <p:cNvPr id="3" name="Inhaltsplatzhalter 2"/>
          <p:cNvSpPr>
            <a:spLocks noGrp="1"/>
          </p:cNvSpPr>
          <p:nvPr>
            <p:ph idx="1"/>
          </p:nvPr>
        </p:nvSpPr>
        <p:spPr/>
        <p:txBody>
          <a:bodyPr/>
          <a:lstStyle/>
          <a:p>
            <a:pPr>
              <a:defRPr/>
            </a:pPr>
            <a:r>
              <a:rPr lang="de-DE" sz="2800" b="1" i="1" dirty="0" smtClean="0">
                <a:effectLst/>
              </a:rPr>
              <a:t>Achtung </a:t>
            </a:r>
            <a:r>
              <a:rPr lang="de-DE" sz="2800" b="1" i="1" dirty="0">
                <a:effectLst/>
              </a:rPr>
              <a:t>/ Respekt  </a:t>
            </a:r>
            <a:endParaRPr lang="de-DE" sz="2800" b="1" i="1" dirty="0" smtClean="0">
              <a:effectLst/>
            </a:endParaRPr>
          </a:p>
          <a:p>
            <a:pPr>
              <a:defRPr/>
            </a:pPr>
            <a:r>
              <a:rPr lang="de-DE" sz="2800" b="1" i="1" dirty="0" smtClean="0">
                <a:effectLst/>
              </a:rPr>
              <a:t>Echte </a:t>
            </a:r>
            <a:r>
              <a:rPr lang="de-DE" sz="2800" b="1" i="1" dirty="0">
                <a:effectLst/>
              </a:rPr>
              <a:t>Kameradschaft  </a:t>
            </a:r>
            <a:endParaRPr lang="de-DE" sz="2800" b="1" i="1" dirty="0" smtClean="0">
              <a:effectLst/>
            </a:endParaRPr>
          </a:p>
          <a:p>
            <a:pPr>
              <a:defRPr/>
            </a:pPr>
            <a:r>
              <a:rPr lang="de-DE" sz="2800" b="1" i="1" dirty="0" smtClean="0">
                <a:effectLst/>
              </a:rPr>
              <a:t>Gemeinsame </a:t>
            </a:r>
            <a:r>
              <a:rPr lang="de-DE" sz="2800" b="1" i="1" dirty="0">
                <a:effectLst/>
              </a:rPr>
              <a:t>Werte </a:t>
            </a:r>
            <a:endParaRPr lang="de-DE" sz="2800" b="1" i="1" dirty="0" smtClean="0">
              <a:effectLst/>
            </a:endParaRPr>
          </a:p>
          <a:p>
            <a:pPr>
              <a:defRPr/>
            </a:pPr>
            <a:r>
              <a:rPr lang="de-DE" sz="2800" b="1" i="1" dirty="0" smtClean="0">
                <a:effectLst/>
              </a:rPr>
              <a:t>Gemeinsame </a:t>
            </a:r>
            <a:r>
              <a:rPr lang="de-DE" sz="2800" b="1" i="1" dirty="0">
                <a:effectLst/>
              </a:rPr>
              <a:t>Ziele </a:t>
            </a:r>
            <a:endParaRPr lang="de-DE" sz="2800" b="1" dirty="0">
              <a:effectLst/>
            </a:endParaRPr>
          </a:p>
          <a:p>
            <a:pPr>
              <a:defRPr/>
            </a:pPr>
            <a:r>
              <a:rPr lang="de-DE" sz="2800" b="1" i="1" dirty="0">
                <a:effectLst/>
              </a:rPr>
              <a:t>Eine Liebe, die sich </a:t>
            </a:r>
            <a:r>
              <a:rPr lang="de-DE" sz="2800" b="1" i="1" dirty="0" smtClean="0">
                <a:effectLst/>
              </a:rPr>
              <a:t>aufopfert</a:t>
            </a:r>
          </a:p>
          <a:p>
            <a:pPr lvl="1">
              <a:defRPr/>
            </a:pPr>
            <a:r>
              <a:rPr lang="de-DE" sz="2400" b="1" i="1" dirty="0" smtClean="0">
                <a:effectLst/>
              </a:rPr>
              <a:t>die </a:t>
            </a:r>
            <a:r>
              <a:rPr lang="de-DE" sz="2400" b="1" i="1" dirty="0">
                <a:effectLst/>
              </a:rPr>
              <a:t>warten kann</a:t>
            </a:r>
            <a:r>
              <a:rPr lang="de-DE" sz="2400" b="1" dirty="0">
                <a:effectLst/>
              </a:rPr>
              <a:t>, </a:t>
            </a:r>
            <a:endParaRPr lang="de-DE" sz="2400" b="1" dirty="0" smtClean="0">
              <a:effectLst/>
            </a:endParaRPr>
          </a:p>
          <a:p>
            <a:pPr lvl="1">
              <a:defRPr/>
            </a:pPr>
            <a:r>
              <a:rPr lang="de-DE" sz="2400" b="1" i="1" dirty="0" smtClean="0">
                <a:effectLst/>
              </a:rPr>
              <a:t>die </a:t>
            </a:r>
            <a:r>
              <a:rPr lang="de-DE" sz="2400" b="1" i="1" dirty="0">
                <a:effectLst/>
              </a:rPr>
              <a:t>den anderen ehrt, </a:t>
            </a:r>
            <a:endParaRPr lang="de-DE" sz="2400" b="1" i="1" dirty="0" smtClean="0">
              <a:effectLst/>
            </a:endParaRPr>
          </a:p>
          <a:p>
            <a:pPr lvl="1">
              <a:defRPr/>
            </a:pPr>
            <a:r>
              <a:rPr lang="de-DE" sz="2400" b="1" i="1" dirty="0" smtClean="0">
                <a:effectLst/>
              </a:rPr>
              <a:t>die </a:t>
            </a:r>
            <a:r>
              <a:rPr lang="de-DE" sz="2400" b="1" i="1" dirty="0">
                <a:effectLst/>
              </a:rPr>
              <a:t>sich ihm verpflichtet bis zum Tode, </a:t>
            </a:r>
            <a:endParaRPr lang="de-DE" sz="2400" b="1" i="1" dirty="0" smtClean="0">
              <a:effectLst/>
            </a:endParaRPr>
          </a:p>
          <a:p>
            <a:pPr lvl="1">
              <a:defRPr/>
            </a:pPr>
            <a:r>
              <a:rPr lang="de-DE" sz="2400" b="1" i="1" dirty="0" smtClean="0">
                <a:effectLst/>
              </a:rPr>
              <a:t>die </a:t>
            </a:r>
            <a:r>
              <a:rPr lang="de-DE" sz="2400" b="1" i="1" dirty="0">
                <a:effectLst/>
              </a:rPr>
              <a:t>Anteil nimmt, zuhört, Verantwortung übernimmt</a:t>
            </a:r>
            <a:r>
              <a:rPr lang="de-DE" sz="2400" b="1" dirty="0">
                <a:effectLst/>
              </a:rPr>
              <a:t>. (Vgl. Jesus Christus)</a:t>
            </a:r>
          </a:p>
          <a:p>
            <a:pPr>
              <a:defRPr/>
            </a:pPr>
            <a:r>
              <a:rPr lang="de-DE" sz="2800" b="1" dirty="0">
                <a:solidFill>
                  <a:srgbClr val="FFC000"/>
                </a:solidFill>
                <a:effectLst/>
              </a:rPr>
              <a:t>Haupt </a:t>
            </a:r>
            <a:r>
              <a:rPr lang="de-DE" sz="2800" b="1" dirty="0" smtClean="0">
                <a:solidFill>
                  <a:srgbClr val="FFC000"/>
                </a:solidFill>
                <a:effectLst/>
              </a:rPr>
              <a:t>sein = </a:t>
            </a:r>
            <a:r>
              <a:rPr lang="de-DE" sz="2800" b="1" dirty="0">
                <a:solidFill>
                  <a:srgbClr val="FFC000"/>
                </a:solidFill>
                <a:effectLst/>
              </a:rPr>
              <a:t>HAUPT HINHALTEN!</a:t>
            </a:r>
          </a:p>
          <a:p>
            <a:pPr>
              <a:defRPr/>
            </a:pPr>
            <a:endParaRPr lang="de-DE" sz="2800" dirty="0"/>
          </a:p>
        </p:txBody>
      </p:sp>
    </p:spTree>
    <p:extLst>
      <p:ext uri="{BB962C8B-B14F-4D97-AF65-F5344CB8AC3E}">
        <p14:creationId xmlns:p14="http://schemas.microsoft.com/office/powerpoint/2010/main" val="333473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36538" y="116633"/>
            <a:ext cx="8624094" cy="576063"/>
          </a:xfrm>
        </p:spPr>
        <p:txBody>
          <a:bodyPr/>
          <a:lstStyle/>
          <a:p>
            <a:pPr eaLnBrk="1" hangingPunct="1">
              <a:defRPr/>
            </a:pPr>
            <a:r>
              <a:rPr lang="de-DE" sz="3200" b="0" dirty="0">
                <a:solidFill>
                  <a:srgbClr val="99CCFF"/>
                </a:solidFill>
              </a:rPr>
              <a:t>Partnerwahl: </a:t>
            </a:r>
            <a:r>
              <a:rPr lang="de-DE" sz="3200" b="1" dirty="0" smtClean="0">
                <a:solidFill>
                  <a:srgbClr val="99CCFF"/>
                </a:solidFill>
              </a:rPr>
              <a:t>Fragen</a:t>
            </a:r>
          </a:p>
        </p:txBody>
      </p:sp>
      <p:sp>
        <p:nvSpPr>
          <p:cNvPr id="31747" name="Rectangle 3"/>
          <p:cNvSpPr>
            <a:spLocks noGrp="1" noChangeArrowheads="1"/>
          </p:cNvSpPr>
          <p:nvPr>
            <p:ph idx="1"/>
          </p:nvPr>
        </p:nvSpPr>
        <p:spPr>
          <a:xfrm>
            <a:off x="179388" y="692696"/>
            <a:ext cx="8964612" cy="6165304"/>
          </a:xfrm>
        </p:spPr>
        <p:txBody>
          <a:bodyPr/>
          <a:lstStyle/>
          <a:p>
            <a:pPr eaLnBrk="1" hangingPunct="1">
              <a:buFont typeface="Wingdings" pitchFamily="2" charset="2"/>
              <a:buNone/>
              <a:defRPr/>
            </a:pPr>
            <a:r>
              <a:rPr lang="de-DE" sz="2800" b="1" dirty="0" smtClean="0"/>
              <a:t>1. Hat Gott </a:t>
            </a:r>
            <a:r>
              <a:rPr lang="de-DE" sz="2800" b="1" dirty="0" smtClean="0">
                <a:effectLst/>
              </a:rPr>
              <a:t>einen bestimmten Partner </a:t>
            </a:r>
            <a:r>
              <a:rPr lang="de-DE" sz="2800" b="1" dirty="0" smtClean="0"/>
              <a:t>für</a:t>
            </a:r>
          </a:p>
          <a:p>
            <a:pPr eaLnBrk="1" hangingPunct="1">
              <a:buFont typeface="Wingdings" pitchFamily="2" charset="2"/>
              <a:buNone/>
              <a:defRPr/>
            </a:pPr>
            <a:r>
              <a:rPr lang="de-DE" sz="2800" b="1" dirty="0" smtClean="0"/>
              <a:t>mich vorgesehen </a:t>
            </a:r>
            <a:r>
              <a:rPr lang="de-DE" sz="2800" b="1" dirty="0" smtClean="0">
                <a:effectLst/>
              </a:rPr>
              <a:t>oder darf ich </a:t>
            </a:r>
            <a:r>
              <a:rPr lang="de-DE" sz="2800" b="1" dirty="0" smtClean="0"/>
              <a:t>innerhalb </a:t>
            </a:r>
          </a:p>
          <a:p>
            <a:pPr eaLnBrk="1" hangingPunct="1">
              <a:buFont typeface="Wingdings" pitchFamily="2" charset="2"/>
              <a:buNone/>
              <a:defRPr/>
            </a:pPr>
            <a:r>
              <a:rPr lang="de-DE" sz="2800" b="1" dirty="0" smtClean="0"/>
              <a:t>des biblischen Rahmens </a:t>
            </a:r>
            <a:r>
              <a:rPr lang="de-DE" sz="2800" b="1" dirty="0" smtClean="0">
                <a:effectLst/>
              </a:rPr>
              <a:t>frei wählen?  </a:t>
            </a:r>
            <a:r>
              <a:rPr lang="de-DE" sz="2800" b="1" dirty="0" smtClean="0">
                <a:solidFill>
                  <a:srgbClr val="99CCFF"/>
                </a:solidFill>
                <a:effectLst/>
              </a:rPr>
              <a:t>4M 36,6; 1K 7,39</a:t>
            </a:r>
          </a:p>
          <a:p>
            <a:pPr marL="0" indent="0" eaLnBrk="1" hangingPunct="1">
              <a:buNone/>
              <a:defRPr/>
            </a:pPr>
            <a:r>
              <a:rPr lang="de-DE" sz="2800" dirty="0" smtClean="0"/>
              <a:t>2</a:t>
            </a:r>
            <a:r>
              <a:rPr lang="de-DE" sz="2800" dirty="0"/>
              <a:t>. Darf man ein Zeichen von Gott fordern</a:t>
            </a:r>
            <a:r>
              <a:rPr lang="de-DE" sz="2800" dirty="0" smtClean="0"/>
              <a:t>? </a:t>
            </a:r>
          </a:p>
          <a:p>
            <a:pPr marL="0" indent="0" eaLnBrk="1" hangingPunct="1">
              <a:buNone/>
              <a:defRPr/>
            </a:pPr>
            <a:r>
              <a:rPr lang="de-DE" sz="2800" dirty="0" smtClean="0">
                <a:effectLst/>
              </a:rPr>
              <a:t>3. Warum keine Prüfungs-Freundschaft?</a:t>
            </a:r>
          </a:p>
          <a:p>
            <a:pPr lvl="1" eaLnBrk="1" hangingPunct="1">
              <a:defRPr/>
            </a:pPr>
            <a:r>
              <a:rPr lang="de-DE" sz="2400" dirty="0" smtClean="0">
                <a:solidFill>
                  <a:srgbClr val="99CCFF"/>
                </a:solidFill>
                <a:effectLst/>
              </a:rPr>
              <a:t>Die </a:t>
            </a:r>
            <a:r>
              <a:rPr lang="de-DE" sz="2400" dirty="0">
                <a:solidFill>
                  <a:srgbClr val="99CCFF"/>
                </a:solidFill>
                <a:effectLst/>
              </a:rPr>
              <a:t>Heilige Schrift kennt sie nicht.</a:t>
            </a:r>
          </a:p>
          <a:p>
            <a:pPr lvl="1" eaLnBrk="1" hangingPunct="1">
              <a:defRPr/>
            </a:pPr>
            <a:r>
              <a:rPr lang="de-DE" sz="2400" dirty="0">
                <a:solidFill>
                  <a:srgbClr val="99CCFF"/>
                </a:solidFill>
                <a:effectLst/>
              </a:rPr>
              <a:t>Sie kann ein Hindernis sein für das geistliche Wachstum. </a:t>
            </a:r>
          </a:p>
          <a:p>
            <a:pPr lvl="1" eaLnBrk="1" hangingPunct="1">
              <a:defRPr/>
            </a:pPr>
            <a:r>
              <a:rPr lang="de-DE" sz="2400" dirty="0">
                <a:solidFill>
                  <a:srgbClr val="99CCFF"/>
                </a:solidFill>
                <a:effectLst/>
              </a:rPr>
              <a:t>Wirkliches Prüfen ist so nicht möglich. </a:t>
            </a:r>
          </a:p>
          <a:p>
            <a:pPr lvl="1" eaLnBrk="1" hangingPunct="1">
              <a:defRPr/>
            </a:pPr>
            <a:r>
              <a:rPr lang="de-DE" sz="2400" dirty="0">
                <a:solidFill>
                  <a:srgbClr val="99CCFF"/>
                </a:solidFill>
                <a:effectLst/>
              </a:rPr>
              <a:t>Es ist gefährlich, das Herz zu vergeben, ehe man Sicherheit hat.</a:t>
            </a:r>
          </a:p>
          <a:p>
            <a:pPr eaLnBrk="1" hangingPunct="1">
              <a:buFont typeface="Wingdings"/>
              <a:buChar char="à"/>
              <a:defRPr/>
            </a:pPr>
            <a:endParaRPr lang="de-DE" sz="2800" b="1" dirty="0" smtClean="0">
              <a:solidFill>
                <a:srgbClr val="FF0000"/>
              </a:solidFill>
              <a:effectLst/>
            </a:endParaRPr>
          </a:p>
        </p:txBody>
      </p:sp>
    </p:spTree>
    <p:extLst>
      <p:ext uri="{BB962C8B-B14F-4D97-AF65-F5344CB8AC3E}">
        <p14:creationId xmlns:p14="http://schemas.microsoft.com/office/powerpoint/2010/main" val="338125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p:cTn id="7" dur="500" fill="hold"/>
                                        <p:tgtEl>
                                          <p:spTgt spid="31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747">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anim calcmode="lin" valueType="num">
                                      <p:cBhvr>
                                        <p:cTn id="11" dur="500" fill="hold"/>
                                        <p:tgtEl>
                                          <p:spTgt spid="31747">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1747">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anim calcmode="lin" valueType="num">
                                      <p:cBhvr>
                                        <p:cTn id="15" dur="500" fill="hold"/>
                                        <p:tgtEl>
                                          <p:spTgt spid="31747">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17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1747">
                                            <p:txEl>
                                              <p:pRg st="3" end="3"/>
                                            </p:txEl>
                                          </p:spTgt>
                                        </p:tgtEl>
                                        <p:attrNameLst>
                                          <p:attrName>style.visibility</p:attrName>
                                        </p:attrNameLst>
                                      </p:cBhvr>
                                      <p:to>
                                        <p:strVal val="visible"/>
                                      </p:to>
                                    </p:set>
                                    <p:anim calcmode="discrete" valueType="clr">
                                      <p:cBhvr override="childStyle">
                                        <p:cTn id="21" dur="80"/>
                                        <p:tgtEl>
                                          <p:spTgt spid="3174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1747">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31747">
                                            <p:txEl>
                                              <p:pRg st="3" end="3"/>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31747">
                                            <p:txEl>
                                              <p:pRg st="4" end="4"/>
                                            </p:txEl>
                                          </p:spTgt>
                                        </p:tgtEl>
                                        <p:attrNameLst>
                                          <p:attrName>style.visibility</p:attrName>
                                        </p:attrNameLst>
                                      </p:cBhvr>
                                      <p:to>
                                        <p:strVal val="visible"/>
                                      </p:to>
                                    </p:set>
                                    <p:anim calcmode="discrete" valueType="clr">
                                      <p:cBhvr override="childStyle">
                                        <p:cTn id="28" dur="80"/>
                                        <p:tgtEl>
                                          <p:spTgt spid="3174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1747">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31747">
                                            <p:txEl>
                                              <p:pRg st="4" end="4"/>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31747">
                                            <p:txEl>
                                              <p:pRg st="5" end="5"/>
                                            </p:txEl>
                                          </p:spTgt>
                                        </p:tgtEl>
                                        <p:attrNameLst>
                                          <p:attrName>style.visibility</p:attrName>
                                        </p:attrNameLst>
                                      </p:cBhvr>
                                      <p:to>
                                        <p:strVal val="visible"/>
                                      </p:to>
                                    </p:set>
                                    <p:anim calcmode="discrete" valueType="clr">
                                      <p:cBhvr override="childStyle">
                                        <p:cTn id="35" dur="80"/>
                                        <p:tgtEl>
                                          <p:spTgt spid="3174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1747">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31747">
                                            <p:txEl>
                                              <p:pRg st="5" end="5"/>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31747">
                                            <p:txEl>
                                              <p:pRg st="6" end="6"/>
                                            </p:txEl>
                                          </p:spTgt>
                                        </p:tgtEl>
                                        <p:attrNameLst>
                                          <p:attrName>style.visibility</p:attrName>
                                        </p:attrNameLst>
                                      </p:cBhvr>
                                      <p:to>
                                        <p:strVal val="visible"/>
                                      </p:to>
                                    </p:set>
                                    <p:anim calcmode="discrete" valueType="clr">
                                      <p:cBhvr override="childStyle">
                                        <p:cTn id="42" dur="80"/>
                                        <p:tgtEl>
                                          <p:spTgt spid="31747">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31747">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31747">
                                            <p:txEl>
                                              <p:pRg st="6" end="6"/>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31747">
                                            <p:txEl>
                                              <p:pRg st="7" end="7"/>
                                            </p:txEl>
                                          </p:spTgt>
                                        </p:tgtEl>
                                        <p:attrNameLst>
                                          <p:attrName>style.visibility</p:attrName>
                                        </p:attrNameLst>
                                      </p:cBhvr>
                                      <p:to>
                                        <p:strVal val="visible"/>
                                      </p:to>
                                    </p:set>
                                    <p:anim calcmode="discrete" valueType="clr">
                                      <p:cBhvr override="childStyle">
                                        <p:cTn id="49" dur="80"/>
                                        <p:tgtEl>
                                          <p:spTgt spid="31747">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31747">
                                            <p:txEl>
                                              <p:pRg st="7" end="7"/>
                                            </p:txEl>
                                          </p:spTgt>
                                        </p:tgtEl>
                                        <p:attrNameLst>
                                          <p:attrName>fillcolor</p:attrName>
                                        </p:attrNameLst>
                                      </p:cBhvr>
                                      <p:tavLst>
                                        <p:tav tm="0">
                                          <p:val>
                                            <p:clrVal>
                                              <a:schemeClr val="accent2"/>
                                            </p:clrVal>
                                          </p:val>
                                        </p:tav>
                                        <p:tav tm="50000">
                                          <p:val>
                                            <p:clrVal>
                                              <a:schemeClr val="hlink"/>
                                            </p:clrVal>
                                          </p:val>
                                        </p:tav>
                                      </p:tavLst>
                                    </p:anim>
                                    <p:set>
                                      <p:cBhvr>
                                        <p:cTn id="51" dur="80"/>
                                        <p:tgtEl>
                                          <p:spTgt spid="31747">
                                            <p:txEl>
                                              <p:pRg st="7" end="7"/>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31747">
                                            <p:txEl>
                                              <p:pRg st="8" end="8"/>
                                            </p:txEl>
                                          </p:spTgt>
                                        </p:tgtEl>
                                        <p:attrNameLst>
                                          <p:attrName>style.visibility</p:attrName>
                                        </p:attrNameLst>
                                      </p:cBhvr>
                                      <p:to>
                                        <p:strVal val="visible"/>
                                      </p:to>
                                    </p:set>
                                    <p:anim calcmode="discrete" valueType="clr">
                                      <p:cBhvr override="childStyle">
                                        <p:cTn id="56" dur="80"/>
                                        <p:tgtEl>
                                          <p:spTgt spid="31747">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31747">
                                            <p:txEl>
                                              <p:pRg st="8" end="8"/>
                                            </p:txEl>
                                          </p:spTgt>
                                        </p:tgtEl>
                                        <p:attrNameLst>
                                          <p:attrName>fillcolor</p:attrName>
                                        </p:attrNameLst>
                                      </p:cBhvr>
                                      <p:tavLst>
                                        <p:tav tm="0">
                                          <p:val>
                                            <p:clrVal>
                                              <a:schemeClr val="accent2"/>
                                            </p:clrVal>
                                          </p:val>
                                        </p:tav>
                                        <p:tav tm="50000">
                                          <p:val>
                                            <p:clrVal>
                                              <a:schemeClr val="hlink"/>
                                            </p:clrVal>
                                          </p:val>
                                        </p:tav>
                                      </p:tavLst>
                                    </p:anim>
                                    <p:set>
                                      <p:cBhvr>
                                        <p:cTn id="58" dur="80"/>
                                        <p:tgtEl>
                                          <p:spTgt spid="31747">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Ri </a:t>
            </a:r>
            <a:r>
              <a:rPr lang="de-DE" dirty="0" smtClean="0"/>
              <a:t>14,1-16,31: Taten Simsons </a:t>
            </a:r>
            <a:endParaRPr lang="de-DE" dirty="0"/>
          </a:p>
        </p:txBody>
      </p:sp>
      <p:sp>
        <p:nvSpPr>
          <p:cNvPr id="3" name="Inhaltsplatzhalter 2"/>
          <p:cNvSpPr>
            <a:spLocks noGrp="1"/>
          </p:cNvSpPr>
          <p:nvPr>
            <p:ph idx="1"/>
          </p:nvPr>
        </p:nvSpPr>
        <p:spPr/>
        <p:txBody>
          <a:bodyPr/>
          <a:lstStyle/>
          <a:p>
            <a:r>
              <a:rPr lang="de-DE" b="0" dirty="0" smtClean="0">
                <a:effectLst/>
              </a:rPr>
              <a:t>1</a:t>
            </a:r>
            <a:r>
              <a:rPr lang="de-DE" b="0" dirty="0">
                <a:effectLst/>
              </a:rPr>
              <a:t>. </a:t>
            </a:r>
            <a:r>
              <a:rPr lang="de-DE" b="0" dirty="0" smtClean="0">
                <a:effectLst/>
              </a:rPr>
              <a:t>Löwe 14,1-9 (</a:t>
            </a:r>
            <a:r>
              <a:rPr lang="de-DE" b="0" dirty="0" smtClean="0">
                <a:solidFill>
                  <a:srgbClr val="69D8FF"/>
                </a:solidFill>
                <a:effectLst/>
              </a:rPr>
              <a:t>Geist </a:t>
            </a:r>
            <a:r>
              <a:rPr lang="de-DE" b="0" dirty="0">
                <a:solidFill>
                  <a:srgbClr val="69D8FF"/>
                </a:solidFill>
                <a:effectLst/>
              </a:rPr>
              <a:t>des Herrn </a:t>
            </a:r>
            <a:r>
              <a:rPr lang="de-DE" b="0" dirty="0" smtClean="0">
                <a:effectLst/>
              </a:rPr>
              <a:t>über ihn </a:t>
            </a:r>
            <a:r>
              <a:rPr lang="de-DE" b="0" dirty="0">
                <a:solidFill>
                  <a:srgbClr val="99CCFF"/>
                </a:solidFill>
                <a:effectLst/>
              </a:rPr>
              <a:t>14,6</a:t>
            </a:r>
            <a:r>
              <a:rPr lang="de-DE" b="0" dirty="0">
                <a:effectLst/>
              </a:rPr>
              <a:t>)</a:t>
            </a:r>
          </a:p>
          <a:p>
            <a:r>
              <a:rPr lang="de-DE" b="0" dirty="0">
                <a:effectLst/>
              </a:rPr>
              <a:t>2. 30 </a:t>
            </a:r>
            <a:r>
              <a:rPr lang="de-DE" b="0" dirty="0" smtClean="0">
                <a:effectLst/>
              </a:rPr>
              <a:t>Philister (Feierkleider) </a:t>
            </a:r>
            <a:r>
              <a:rPr lang="de-DE" b="0" dirty="0">
                <a:effectLst/>
              </a:rPr>
              <a:t>14,10-20 </a:t>
            </a:r>
            <a:r>
              <a:rPr lang="de-DE" b="0" dirty="0" smtClean="0">
                <a:effectLst/>
              </a:rPr>
              <a:t>(</a:t>
            </a:r>
            <a:r>
              <a:rPr lang="de-DE" b="0" dirty="0" smtClean="0">
                <a:solidFill>
                  <a:srgbClr val="69D8FF"/>
                </a:solidFill>
                <a:effectLst/>
              </a:rPr>
              <a:t>Geist</a:t>
            </a:r>
            <a:r>
              <a:rPr lang="de-DE" b="0" dirty="0" smtClean="0">
                <a:effectLst/>
              </a:rPr>
              <a:t> </a:t>
            </a:r>
            <a:r>
              <a:rPr lang="de-DE" b="0" dirty="0" smtClean="0">
                <a:solidFill>
                  <a:srgbClr val="99CCFF"/>
                </a:solidFill>
                <a:effectLst/>
              </a:rPr>
              <a:t>14,19</a:t>
            </a:r>
            <a:r>
              <a:rPr lang="de-DE" b="0" dirty="0">
                <a:effectLst/>
              </a:rPr>
              <a:t>)</a:t>
            </a:r>
          </a:p>
          <a:p>
            <a:r>
              <a:rPr lang="de-DE" b="0" dirty="0">
                <a:effectLst/>
              </a:rPr>
              <a:t>3. </a:t>
            </a:r>
            <a:r>
              <a:rPr lang="de-DE" b="0" dirty="0" smtClean="0">
                <a:effectLst/>
              </a:rPr>
              <a:t>Rache für Verheiratung (Saatverbrennung) 15,1-5</a:t>
            </a:r>
            <a:endParaRPr lang="de-DE" b="0" dirty="0">
              <a:effectLst/>
            </a:endParaRPr>
          </a:p>
          <a:p>
            <a:r>
              <a:rPr lang="de-DE" b="0" dirty="0">
                <a:effectLst/>
              </a:rPr>
              <a:t>4. Rache für die Verbrennung </a:t>
            </a:r>
            <a:r>
              <a:rPr lang="de-DE" b="0" dirty="0" smtClean="0">
                <a:effectLst/>
              </a:rPr>
              <a:t>seiner Frau 15,6-8</a:t>
            </a:r>
            <a:endParaRPr lang="de-DE" b="0" dirty="0">
              <a:effectLst/>
            </a:endParaRPr>
          </a:p>
          <a:p>
            <a:r>
              <a:rPr lang="de-DE" b="0" dirty="0">
                <a:effectLst/>
              </a:rPr>
              <a:t>5. </a:t>
            </a:r>
            <a:r>
              <a:rPr lang="de-DE" b="0" dirty="0" smtClean="0">
                <a:effectLst/>
              </a:rPr>
              <a:t>1000 </a:t>
            </a:r>
            <a:r>
              <a:rPr lang="de-DE" b="0" dirty="0">
                <a:effectLst/>
              </a:rPr>
              <a:t>Philister </a:t>
            </a:r>
            <a:r>
              <a:rPr lang="de-DE" b="0" dirty="0" smtClean="0">
                <a:effectLst/>
              </a:rPr>
              <a:t>(Eselskinnbacken) </a:t>
            </a:r>
            <a:r>
              <a:rPr lang="de-DE" b="0" dirty="0">
                <a:effectLst/>
              </a:rPr>
              <a:t>15,9-20 </a:t>
            </a:r>
            <a:r>
              <a:rPr lang="de-DE" b="0" dirty="0" smtClean="0">
                <a:effectLst/>
              </a:rPr>
              <a:t>(</a:t>
            </a:r>
            <a:r>
              <a:rPr lang="de-DE" b="0" dirty="0" smtClean="0">
                <a:solidFill>
                  <a:srgbClr val="69D8FF"/>
                </a:solidFill>
                <a:effectLst/>
              </a:rPr>
              <a:t>Geist</a:t>
            </a:r>
            <a:r>
              <a:rPr lang="de-DE" b="0" dirty="0" smtClean="0">
                <a:effectLst/>
              </a:rPr>
              <a:t> </a:t>
            </a:r>
            <a:r>
              <a:rPr lang="de-DE" b="0" dirty="0" smtClean="0">
                <a:solidFill>
                  <a:srgbClr val="99CCFF"/>
                </a:solidFill>
                <a:effectLst/>
              </a:rPr>
              <a:t>15,14</a:t>
            </a:r>
            <a:r>
              <a:rPr lang="de-DE" b="0" dirty="0">
                <a:effectLst/>
              </a:rPr>
              <a:t>)</a:t>
            </a:r>
          </a:p>
          <a:p>
            <a:r>
              <a:rPr lang="de-DE" b="0" dirty="0">
                <a:effectLst/>
              </a:rPr>
              <a:t>6. Ausreißen des Stadttores von </a:t>
            </a:r>
            <a:r>
              <a:rPr lang="de-DE" b="0" dirty="0" smtClean="0">
                <a:effectLst/>
              </a:rPr>
              <a:t>Gaza 16,1-3</a:t>
            </a:r>
          </a:p>
          <a:p>
            <a:r>
              <a:rPr lang="de-DE" b="0" dirty="0" smtClean="0">
                <a:effectLst/>
              </a:rPr>
              <a:t>7. Preisgabe des Geheimnisses seiner Kraft 16,4-21</a:t>
            </a:r>
            <a:endParaRPr lang="de-DE" b="0" dirty="0">
              <a:effectLst/>
            </a:endParaRPr>
          </a:p>
          <a:p>
            <a:r>
              <a:rPr lang="de-DE" b="0" dirty="0">
                <a:effectLst/>
              </a:rPr>
              <a:t>8</a:t>
            </a:r>
            <a:r>
              <a:rPr lang="de-DE" b="0" dirty="0" smtClean="0">
                <a:effectLst/>
              </a:rPr>
              <a:t>. </a:t>
            </a:r>
            <a:r>
              <a:rPr lang="de-DE" b="0" dirty="0">
                <a:solidFill>
                  <a:srgbClr val="FFC000"/>
                </a:solidFill>
                <a:effectLst/>
              </a:rPr>
              <a:t>S</a:t>
            </a:r>
            <a:r>
              <a:rPr lang="de-DE" b="0" dirty="0" smtClean="0">
                <a:solidFill>
                  <a:srgbClr val="FFC000"/>
                </a:solidFill>
                <a:effectLst/>
              </a:rPr>
              <a:t>imsons Glaubenstat/Ende</a:t>
            </a:r>
            <a:r>
              <a:rPr lang="de-DE" b="0" dirty="0" smtClean="0">
                <a:effectLst/>
              </a:rPr>
              <a:t>: Tausende Philister </a:t>
            </a:r>
            <a:r>
              <a:rPr lang="de-DE" b="0" dirty="0">
                <a:effectLst/>
              </a:rPr>
              <a:t>16,22-31</a:t>
            </a:r>
          </a:p>
          <a:p>
            <a:endParaRPr lang="de-DE" dirty="0"/>
          </a:p>
        </p:txBody>
      </p:sp>
    </p:spTree>
    <p:extLst>
      <p:ext uri="{BB962C8B-B14F-4D97-AF65-F5344CB8AC3E}">
        <p14:creationId xmlns:p14="http://schemas.microsoft.com/office/powerpoint/2010/main" val="288174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sz="3600" dirty="0" smtClean="0"/>
              <a:t>Simson</a:t>
            </a:r>
            <a:endParaRPr lang="de-DE" sz="3600" dirty="0"/>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223484"/>
            <a:ext cx="6228184" cy="1586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556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sp>
        <p:nvSpPr>
          <p:cNvPr id="4" name="Textplatzhalter 3"/>
          <p:cNvSpPr>
            <a:spLocks noGrp="1"/>
          </p:cNvSpPr>
          <p:nvPr>
            <p:ph type="body" sz="half" idx="2"/>
          </p:nvPr>
        </p:nvSpPr>
        <p:spPr/>
        <p:txBody>
          <a:bodyPr/>
          <a:lstStyle/>
          <a:p>
            <a:endParaRPr lang="de-DE"/>
          </a:p>
        </p:txBody>
      </p:sp>
    </p:spTree>
    <p:extLst>
      <p:ext uri="{BB962C8B-B14F-4D97-AF65-F5344CB8AC3E}">
        <p14:creationId xmlns:p14="http://schemas.microsoft.com/office/powerpoint/2010/main" val="106568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2">
                    <a:lumMod val="60000"/>
                    <a:lumOff val="40000"/>
                  </a:schemeClr>
                </a:solidFill>
              </a:rPr>
              <a:t>Buch Richter – Gliederung</a:t>
            </a:r>
            <a:endParaRPr lang="de-CH" dirty="0">
              <a:solidFill>
                <a:schemeClr val="accent2">
                  <a:lumMod val="60000"/>
                  <a:lumOff val="40000"/>
                </a:schemeClr>
              </a:solidFill>
            </a:endParaRPr>
          </a:p>
        </p:txBody>
      </p:sp>
      <p:sp>
        <p:nvSpPr>
          <p:cNvPr id="3" name="Inhaltsplatzhalter 2"/>
          <p:cNvSpPr>
            <a:spLocks noGrp="1"/>
          </p:cNvSpPr>
          <p:nvPr>
            <p:ph idx="1"/>
          </p:nvPr>
        </p:nvSpPr>
        <p:spPr/>
        <p:txBody>
          <a:bodyPr/>
          <a:lstStyle/>
          <a:p>
            <a:r>
              <a:rPr lang="de-DE" b="0" dirty="0">
                <a:solidFill>
                  <a:srgbClr val="FF99CC"/>
                </a:solidFill>
                <a:effectLst/>
              </a:rPr>
              <a:t>Vorwort: Politischer Niedergang  1,1- 2,5</a:t>
            </a:r>
          </a:p>
          <a:p>
            <a:r>
              <a:rPr lang="de-DE" b="0" dirty="0" smtClean="0">
                <a:solidFill>
                  <a:srgbClr val="FF99CC"/>
                </a:solidFill>
                <a:effectLst/>
              </a:rPr>
              <a:t>Vorwort</a:t>
            </a:r>
            <a:r>
              <a:rPr lang="de-DE" b="0" dirty="0">
                <a:solidFill>
                  <a:srgbClr val="FF99CC"/>
                </a:solidFill>
                <a:effectLst/>
              </a:rPr>
              <a:t>: Religiöser Niedergang 2,6- 3,6</a:t>
            </a:r>
          </a:p>
          <a:p>
            <a:r>
              <a:rPr lang="de-DE" dirty="0" smtClean="0">
                <a:effectLst/>
              </a:rPr>
              <a:t>      </a:t>
            </a:r>
            <a:r>
              <a:rPr lang="de-DE" dirty="0" smtClean="0">
                <a:solidFill>
                  <a:srgbClr val="00B0F0"/>
                </a:solidFill>
                <a:effectLst/>
              </a:rPr>
              <a:t>1</a:t>
            </a:r>
            <a:r>
              <a:rPr lang="de-DE" dirty="0">
                <a:solidFill>
                  <a:srgbClr val="00B0F0"/>
                </a:solidFill>
                <a:effectLst/>
              </a:rPr>
              <a:t>. Othniel </a:t>
            </a:r>
            <a:r>
              <a:rPr lang="de-DE" dirty="0" smtClean="0">
                <a:solidFill>
                  <a:srgbClr val="00B0F0"/>
                </a:solidFill>
                <a:effectLst/>
              </a:rPr>
              <a:t> - </a:t>
            </a:r>
            <a:r>
              <a:rPr lang="de-DE" sz="2400" b="0" dirty="0" smtClean="0">
                <a:solidFill>
                  <a:srgbClr val="00B0F0"/>
                </a:solidFill>
                <a:effectLst/>
              </a:rPr>
              <a:t>Gute Frau</a:t>
            </a:r>
            <a:r>
              <a:rPr lang="de-DE" sz="2800" b="0" dirty="0" smtClean="0">
                <a:solidFill>
                  <a:srgbClr val="00B0F0"/>
                </a:solidFill>
                <a:effectLst/>
              </a:rPr>
              <a:t> </a:t>
            </a:r>
            <a:r>
              <a:rPr lang="de-DE" b="0" dirty="0" smtClean="0">
                <a:effectLst/>
              </a:rPr>
              <a:t>3,7-11</a:t>
            </a:r>
            <a:endParaRPr lang="de-DE" b="0" dirty="0">
              <a:effectLst/>
            </a:endParaRPr>
          </a:p>
          <a:p>
            <a:r>
              <a:rPr lang="de-DE" dirty="0" smtClean="0">
                <a:effectLst/>
              </a:rPr>
              <a:t>        </a:t>
            </a:r>
            <a:r>
              <a:rPr lang="de-DE" dirty="0">
                <a:solidFill>
                  <a:schemeClr val="accent2">
                    <a:lumMod val="40000"/>
                    <a:lumOff val="60000"/>
                  </a:schemeClr>
                </a:solidFill>
                <a:effectLst/>
              </a:rPr>
              <a:t>2. Ehud </a:t>
            </a:r>
            <a:r>
              <a:rPr lang="de-DE" dirty="0" smtClean="0">
                <a:solidFill>
                  <a:schemeClr val="accent2">
                    <a:lumMod val="40000"/>
                    <a:lumOff val="60000"/>
                  </a:schemeClr>
                </a:solidFill>
                <a:effectLst/>
              </a:rPr>
              <a:t>– </a:t>
            </a:r>
            <a:r>
              <a:rPr lang="de-DE" sz="2400" b="0" dirty="0" smtClean="0">
                <a:solidFill>
                  <a:schemeClr val="accent2">
                    <a:lumMod val="40000"/>
                    <a:lumOff val="60000"/>
                  </a:schemeClr>
                </a:solidFill>
                <a:effectLst/>
              </a:rPr>
              <a:t>Schlachtung an den Furten des Jordans </a:t>
            </a:r>
            <a:r>
              <a:rPr lang="de-DE" b="0" dirty="0" smtClean="0">
                <a:effectLst/>
              </a:rPr>
              <a:t>3,7-11</a:t>
            </a:r>
            <a:endParaRPr lang="de-DE" b="0" dirty="0">
              <a:effectLst/>
            </a:endParaRPr>
          </a:p>
          <a:p>
            <a:r>
              <a:rPr lang="de-DE" dirty="0" smtClean="0">
                <a:effectLst/>
              </a:rPr>
              <a:t>          </a:t>
            </a:r>
            <a:r>
              <a:rPr lang="de-DE" dirty="0">
                <a:solidFill>
                  <a:srgbClr val="92D050"/>
                </a:solidFill>
                <a:effectLst/>
              </a:rPr>
              <a:t>3. </a:t>
            </a:r>
            <a:r>
              <a:rPr lang="de-DE" dirty="0" smtClean="0">
                <a:solidFill>
                  <a:srgbClr val="92D050"/>
                </a:solidFill>
                <a:effectLst/>
              </a:rPr>
              <a:t>Deborah </a:t>
            </a:r>
            <a:r>
              <a:rPr lang="de-DE" sz="2400" dirty="0" smtClean="0">
                <a:solidFill>
                  <a:srgbClr val="92D050"/>
                </a:solidFill>
                <a:effectLst/>
              </a:rPr>
              <a:t>– </a:t>
            </a:r>
            <a:r>
              <a:rPr lang="de-DE" sz="2400" b="0" dirty="0" smtClean="0">
                <a:solidFill>
                  <a:srgbClr val="92D050"/>
                </a:solidFill>
                <a:effectLst/>
              </a:rPr>
              <a:t>Zertrümmerter Schädel </a:t>
            </a:r>
            <a:r>
              <a:rPr lang="de-DE" b="0" dirty="0" smtClean="0">
                <a:effectLst/>
              </a:rPr>
              <a:t>K. 4+5</a:t>
            </a:r>
            <a:endParaRPr lang="de-DE" b="0" dirty="0">
              <a:effectLst/>
            </a:endParaRPr>
          </a:p>
          <a:p>
            <a:r>
              <a:rPr lang="de-DE" dirty="0">
                <a:effectLst/>
              </a:rPr>
              <a:t> </a:t>
            </a:r>
            <a:r>
              <a:rPr lang="de-DE" dirty="0" smtClean="0">
                <a:effectLst/>
              </a:rPr>
              <a:t>         </a:t>
            </a:r>
            <a:r>
              <a:rPr lang="de-DE" dirty="0">
                <a:solidFill>
                  <a:srgbClr val="92D050"/>
                </a:solidFill>
                <a:effectLst/>
              </a:rPr>
              <a:t>4. </a:t>
            </a:r>
            <a:r>
              <a:rPr lang="de-DE" dirty="0" smtClean="0">
                <a:solidFill>
                  <a:srgbClr val="92D050"/>
                </a:solidFill>
                <a:effectLst/>
              </a:rPr>
              <a:t>Gideon</a:t>
            </a:r>
            <a:r>
              <a:rPr lang="de-DE" b="0" dirty="0" smtClean="0">
                <a:effectLst/>
              </a:rPr>
              <a:t> </a:t>
            </a:r>
            <a:r>
              <a:rPr lang="de-DE" sz="2000" b="0" dirty="0" smtClean="0">
                <a:solidFill>
                  <a:srgbClr val="92D050"/>
                </a:solidFill>
                <a:effectLst/>
              </a:rPr>
              <a:t>[+</a:t>
            </a:r>
            <a:r>
              <a:rPr lang="de-DE" sz="2000" b="0" dirty="0" err="1" smtClean="0">
                <a:solidFill>
                  <a:srgbClr val="92D050"/>
                </a:solidFill>
                <a:effectLst/>
              </a:rPr>
              <a:t>Abimelech</a:t>
            </a:r>
            <a:r>
              <a:rPr lang="de-DE" sz="2000" b="0" dirty="0" smtClean="0">
                <a:solidFill>
                  <a:srgbClr val="92D050"/>
                </a:solidFill>
                <a:effectLst/>
              </a:rPr>
              <a:t>] </a:t>
            </a:r>
            <a:r>
              <a:rPr lang="de-DE" sz="2400" dirty="0">
                <a:solidFill>
                  <a:srgbClr val="92D050"/>
                </a:solidFill>
                <a:effectLst/>
              </a:rPr>
              <a:t>– </a:t>
            </a:r>
            <a:r>
              <a:rPr lang="de-DE" sz="2400" b="0" dirty="0">
                <a:solidFill>
                  <a:srgbClr val="92D050"/>
                </a:solidFill>
                <a:effectLst/>
              </a:rPr>
              <a:t>Zertrümmerter </a:t>
            </a:r>
            <a:r>
              <a:rPr lang="de-DE" sz="2400" b="0" dirty="0" smtClean="0">
                <a:solidFill>
                  <a:srgbClr val="92D050"/>
                </a:solidFill>
                <a:effectLst/>
              </a:rPr>
              <a:t>Schädel </a:t>
            </a:r>
            <a:r>
              <a:rPr lang="de-DE" b="0" dirty="0" smtClean="0">
                <a:effectLst/>
              </a:rPr>
              <a:t>K. 6-9</a:t>
            </a:r>
            <a:endParaRPr lang="de-DE" b="0" dirty="0">
              <a:solidFill>
                <a:srgbClr val="92D050"/>
              </a:solidFill>
              <a:effectLst/>
            </a:endParaRPr>
          </a:p>
          <a:p>
            <a:r>
              <a:rPr lang="de-DE" dirty="0" smtClean="0">
                <a:effectLst/>
              </a:rPr>
              <a:t>        </a:t>
            </a:r>
            <a:r>
              <a:rPr lang="de-DE" dirty="0">
                <a:solidFill>
                  <a:schemeClr val="accent2">
                    <a:lumMod val="40000"/>
                    <a:lumOff val="60000"/>
                  </a:schemeClr>
                </a:solidFill>
                <a:effectLst/>
              </a:rPr>
              <a:t>5. </a:t>
            </a:r>
            <a:r>
              <a:rPr lang="de-DE" dirty="0" smtClean="0">
                <a:solidFill>
                  <a:schemeClr val="accent2">
                    <a:lumMod val="40000"/>
                    <a:lumOff val="60000"/>
                  </a:schemeClr>
                </a:solidFill>
                <a:effectLst/>
              </a:rPr>
              <a:t>Jephtah </a:t>
            </a:r>
            <a:r>
              <a:rPr lang="de-DE" sz="2400" dirty="0" smtClean="0">
                <a:solidFill>
                  <a:schemeClr val="accent2">
                    <a:lumMod val="40000"/>
                    <a:lumOff val="60000"/>
                  </a:schemeClr>
                </a:solidFill>
                <a:effectLst/>
              </a:rPr>
              <a:t>– </a:t>
            </a:r>
            <a:r>
              <a:rPr lang="de-DE" sz="2400" b="0" dirty="0">
                <a:solidFill>
                  <a:schemeClr val="accent2">
                    <a:lumMod val="40000"/>
                    <a:lumOff val="60000"/>
                  </a:schemeClr>
                </a:solidFill>
                <a:effectLst/>
              </a:rPr>
              <a:t>Schlachtung an den Furten des </a:t>
            </a:r>
            <a:r>
              <a:rPr lang="de-DE" sz="2400" b="0" dirty="0" smtClean="0">
                <a:solidFill>
                  <a:schemeClr val="accent2">
                    <a:lumMod val="40000"/>
                    <a:lumOff val="60000"/>
                  </a:schemeClr>
                </a:solidFill>
                <a:effectLst/>
              </a:rPr>
              <a:t>Jordans </a:t>
            </a:r>
            <a:r>
              <a:rPr lang="de-DE" b="0" dirty="0" smtClean="0">
                <a:effectLst/>
              </a:rPr>
              <a:t>K. 10-12</a:t>
            </a:r>
            <a:endParaRPr lang="de-DE" b="0" dirty="0">
              <a:effectLst/>
            </a:endParaRPr>
          </a:p>
          <a:p>
            <a:r>
              <a:rPr lang="de-DE" dirty="0" smtClean="0">
                <a:effectLst/>
              </a:rPr>
              <a:t>      </a:t>
            </a:r>
            <a:r>
              <a:rPr lang="de-DE" dirty="0" smtClean="0">
                <a:solidFill>
                  <a:srgbClr val="00B0F0"/>
                </a:solidFill>
                <a:effectLst/>
              </a:rPr>
              <a:t>6</a:t>
            </a:r>
            <a:r>
              <a:rPr lang="de-DE" dirty="0">
                <a:solidFill>
                  <a:srgbClr val="00B0F0"/>
                </a:solidFill>
                <a:effectLst/>
              </a:rPr>
              <a:t>. </a:t>
            </a:r>
            <a:r>
              <a:rPr lang="de-DE" dirty="0" smtClean="0">
                <a:solidFill>
                  <a:srgbClr val="00B0F0"/>
                </a:solidFill>
                <a:effectLst/>
              </a:rPr>
              <a:t>Simson </a:t>
            </a:r>
            <a:r>
              <a:rPr lang="de-DE" sz="2400" dirty="0" smtClean="0">
                <a:solidFill>
                  <a:srgbClr val="00B0F0"/>
                </a:solidFill>
                <a:effectLst/>
              </a:rPr>
              <a:t>– </a:t>
            </a:r>
            <a:r>
              <a:rPr lang="de-DE" sz="2400" b="0" dirty="0" smtClean="0">
                <a:solidFill>
                  <a:srgbClr val="00B0F0"/>
                </a:solidFill>
                <a:effectLst/>
              </a:rPr>
              <a:t>Schlechte Frauen </a:t>
            </a:r>
            <a:r>
              <a:rPr lang="de-DE" b="0" dirty="0" smtClean="0">
                <a:effectLst/>
              </a:rPr>
              <a:t>K. 13-16</a:t>
            </a:r>
            <a:endParaRPr lang="de-DE" b="0" dirty="0">
              <a:effectLst/>
            </a:endParaRPr>
          </a:p>
          <a:p>
            <a:r>
              <a:rPr lang="de-DE" b="0" dirty="0" smtClean="0">
                <a:solidFill>
                  <a:srgbClr val="FF99CC"/>
                </a:solidFill>
                <a:effectLst/>
              </a:rPr>
              <a:t>Nachwort</a:t>
            </a:r>
            <a:r>
              <a:rPr lang="de-DE" b="0" dirty="0">
                <a:solidFill>
                  <a:srgbClr val="FF99CC"/>
                </a:solidFill>
                <a:effectLst/>
              </a:rPr>
              <a:t>: Religiöser Niedergang  17,1- 18,31</a:t>
            </a:r>
          </a:p>
          <a:p>
            <a:r>
              <a:rPr lang="de-DE" b="0" dirty="0">
                <a:solidFill>
                  <a:srgbClr val="FF99CC"/>
                </a:solidFill>
                <a:effectLst/>
              </a:rPr>
              <a:t>Nachwort: Politischer</a:t>
            </a:r>
            <a:r>
              <a:rPr lang="de-DE" dirty="0">
                <a:solidFill>
                  <a:srgbClr val="FF99CC"/>
                </a:solidFill>
                <a:effectLst/>
              </a:rPr>
              <a:t> </a:t>
            </a:r>
            <a:r>
              <a:rPr lang="de-DE" b="0" dirty="0">
                <a:solidFill>
                  <a:srgbClr val="FF99CC"/>
                </a:solidFill>
                <a:effectLst/>
              </a:rPr>
              <a:t>Niedergang 19,1- 21,25</a:t>
            </a:r>
            <a:endParaRPr lang="de-CH" dirty="0" smtClean="0"/>
          </a:p>
          <a:p>
            <a:endParaRPr lang="de-CH" dirty="0"/>
          </a:p>
        </p:txBody>
      </p:sp>
    </p:spTree>
    <p:extLst>
      <p:ext uri="{BB962C8B-B14F-4D97-AF65-F5344CB8AC3E}">
        <p14:creationId xmlns:p14="http://schemas.microsoft.com/office/powerpoint/2010/main" val="148293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a:t>Symmetrie: Vorwort / Nachwort</a:t>
            </a:r>
            <a:endParaRPr lang="de-DE"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642231887"/>
              </p:ext>
            </p:extLst>
          </p:nvPr>
        </p:nvGraphicFramePr>
        <p:xfrm>
          <a:off x="0" y="1124744"/>
          <a:ext cx="9131300" cy="5645224"/>
        </p:xfrm>
        <a:graphic>
          <a:graphicData uri="http://schemas.openxmlformats.org/drawingml/2006/table">
            <a:tbl>
              <a:tblPr firstRow="1" bandRow="1">
                <a:tableStyleId>{5C22544A-7EE6-4342-B048-85BDC9FD1C3A}</a:tableStyleId>
              </a:tblPr>
              <a:tblGrid>
                <a:gridCol w="4355976"/>
                <a:gridCol w="4775324"/>
              </a:tblGrid>
              <a:tr h="397712">
                <a:tc>
                  <a:txBody>
                    <a:bodyPr/>
                    <a:lstStyle/>
                    <a:p>
                      <a:pPr hangingPunct="0">
                        <a:spcAft>
                          <a:spcPts val="0"/>
                        </a:spcAft>
                      </a:pPr>
                      <a:r>
                        <a:rPr lang="de-DE" sz="2800" b="1" dirty="0">
                          <a:solidFill>
                            <a:srgbClr val="FF99CC"/>
                          </a:solidFill>
                          <a:effectLst/>
                          <a:latin typeface="Arial Narrow" pitchFamily="34" charset="0"/>
                          <a:ea typeface="Times New Roman"/>
                        </a:rPr>
                        <a:t>2. Vorwort: 2,6- 3,6</a:t>
                      </a:r>
                      <a:endParaRPr lang="de-DE" sz="2800" dirty="0">
                        <a:solidFill>
                          <a:srgbClr val="FF99CC"/>
                        </a:solidFill>
                        <a:effectLst/>
                        <a:latin typeface="Arial Narrow" pitchFamily="34" charset="0"/>
                        <a:ea typeface="Times New Roman"/>
                      </a:endParaRPr>
                    </a:p>
                  </a:txBody>
                  <a:tcPr marL="44450" marR="44450" marT="0" marB="0"/>
                </a:tc>
                <a:tc>
                  <a:txBody>
                    <a:bodyPr/>
                    <a:lstStyle/>
                    <a:p>
                      <a:pPr hangingPunct="0">
                        <a:spcAft>
                          <a:spcPts val="0"/>
                        </a:spcAft>
                      </a:pPr>
                      <a:r>
                        <a:rPr lang="de-DE" sz="2800" b="1" dirty="0">
                          <a:solidFill>
                            <a:srgbClr val="FF99CC"/>
                          </a:solidFill>
                          <a:effectLst/>
                          <a:latin typeface="Arial Narrow" pitchFamily="34" charset="0"/>
                          <a:ea typeface="Times New Roman"/>
                        </a:rPr>
                        <a:t>1. Nachwort: 17,1- 18,31</a:t>
                      </a:r>
                      <a:endParaRPr lang="de-DE" sz="2800" dirty="0">
                        <a:solidFill>
                          <a:srgbClr val="FF99CC"/>
                        </a:solidFill>
                        <a:effectLst/>
                        <a:latin typeface="Arial Narrow" pitchFamily="34" charset="0"/>
                        <a:ea typeface="Times New Roman"/>
                      </a:endParaRPr>
                    </a:p>
                  </a:txBody>
                  <a:tcPr marL="44450" marR="44450" marT="0" marB="0"/>
                </a:tc>
              </a:tr>
              <a:tr h="397712">
                <a:tc>
                  <a:txBody>
                    <a:bodyPr/>
                    <a:lstStyle/>
                    <a:p>
                      <a:pPr hangingPunct="0">
                        <a:spcAft>
                          <a:spcPts val="0"/>
                        </a:spcAft>
                      </a:pPr>
                      <a:r>
                        <a:rPr lang="de-DE" sz="2400" i="1" dirty="0" smtClean="0">
                          <a:effectLst/>
                          <a:latin typeface="Arial Narrow" pitchFamily="34" charset="0"/>
                          <a:ea typeface="Times New Roman"/>
                        </a:rPr>
                        <a:t>2,8: </a:t>
                      </a:r>
                      <a:r>
                        <a:rPr lang="de-DE" sz="2400" b="1" i="1" dirty="0">
                          <a:effectLst/>
                          <a:latin typeface="Arial Narrow" pitchFamily="34" charset="0"/>
                          <a:ea typeface="Times New Roman"/>
                        </a:rPr>
                        <a:t>Josua</a:t>
                      </a:r>
                      <a:r>
                        <a:rPr lang="de-DE" sz="2400" i="1" dirty="0">
                          <a:effectLst/>
                          <a:latin typeface="Arial Narrow" pitchFamily="34" charset="0"/>
                          <a:ea typeface="Times New Roman"/>
                        </a:rPr>
                        <a:t> </a:t>
                      </a:r>
                      <a:r>
                        <a:rPr lang="de-DE" sz="2400" i="1" dirty="0" smtClean="0">
                          <a:effectLst/>
                          <a:latin typeface="Arial Narrow" pitchFamily="34" charset="0"/>
                          <a:ea typeface="Times New Roman"/>
                        </a:rPr>
                        <a:t>starb.</a:t>
                      </a:r>
                      <a:endParaRPr lang="de-DE" sz="2400" dirty="0">
                        <a:effectLst/>
                        <a:latin typeface="Arial Narrow" pitchFamily="34" charset="0"/>
                        <a:ea typeface="Times New Roman"/>
                      </a:endParaRPr>
                    </a:p>
                  </a:txBody>
                  <a:tcPr marL="44450" marR="44450" marT="0" marB="0"/>
                </a:tc>
                <a:tc>
                  <a:txBody>
                    <a:bodyPr/>
                    <a:lstStyle/>
                    <a:p>
                      <a:pPr hangingPunct="0">
                        <a:spcAft>
                          <a:spcPts val="0"/>
                        </a:spcAft>
                      </a:pPr>
                      <a:r>
                        <a:rPr lang="de-DE" sz="2400" i="1" dirty="0">
                          <a:effectLst/>
                          <a:latin typeface="Arial Narrow" pitchFamily="34" charset="0"/>
                          <a:ea typeface="Times New Roman"/>
                        </a:rPr>
                        <a:t>17,6; 18,1: Es gab keinen </a:t>
                      </a:r>
                      <a:r>
                        <a:rPr lang="de-DE" sz="2400" b="1" i="1" dirty="0">
                          <a:effectLst/>
                          <a:latin typeface="Arial Narrow" pitchFamily="34" charset="0"/>
                          <a:ea typeface="Times New Roman"/>
                        </a:rPr>
                        <a:t>König</a:t>
                      </a:r>
                      <a:r>
                        <a:rPr lang="de-DE" sz="2400" i="1" dirty="0">
                          <a:effectLst/>
                          <a:latin typeface="Arial Narrow" pitchFamily="34" charset="0"/>
                          <a:ea typeface="Times New Roman"/>
                        </a:rPr>
                        <a:t> in Israel.</a:t>
                      </a:r>
                      <a:endParaRPr lang="de-DE" sz="2400" dirty="0">
                        <a:effectLst/>
                        <a:latin typeface="Arial Narrow" pitchFamily="34" charset="0"/>
                        <a:ea typeface="Times New Roman"/>
                      </a:endParaRPr>
                    </a:p>
                  </a:txBody>
                  <a:tcPr marL="44450" marR="44450" marT="0" marB="0"/>
                </a:tc>
              </a:tr>
              <a:tr h="2991992">
                <a:tc>
                  <a:txBody>
                    <a:bodyPr/>
                    <a:lstStyle/>
                    <a:p>
                      <a:pPr hangingPunct="0">
                        <a:spcAft>
                          <a:spcPts val="0"/>
                        </a:spcAft>
                      </a:pPr>
                      <a:r>
                        <a:rPr lang="de-DE" sz="2400" b="1" dirty="0">
                          <a:effectLst/>
                          <a:latin typeface="Arial Narrow" pitchFamily="34" charset="0"/>
                          <a:ea typeface="Times New Roman"/>
                        </a:rPr>
                        <a:t>Verfall</a:t>
                      </a:r>
                      <a:r>
                        <a:rPr lang="de-DE" sz="2400" dirty="0">
                          <a:effectLst/>
                          <a:latin typeface="Arial Narrow" pitchFamily="34" charset="0"/>
                          <a:ea typeface="Times New Roman"/>
                        </a:rPr>
                        <a:t> der Generation nach Josuas Tod </a:t>
                      </a:r>
                      <a:r>
                        <a:rPr lang="de-DE" sz="2400" dirty="0" smtClean="0">
                          <a:effectLst/>
                          <a:latin typeface="Arial Narrow" pitchFamily="34" charset="0"/>
                          <a:ea typeface="Times New Roman"/>
                        </a:rPr>
                        <a:t>2,6-19</a:t>
                      </a:r>
                    </a:p>
                    <a:p>
                      <a:pPr hangingPunct="0">
                        <a:spcAft>
                          <a:spcPts val="0"/>
                        </a:spcAft>
                      </a:pPr>
                      <a:r>
                        <a:rPr lang="de-DE" sz="2400" dirty="0" smtClean="0">
                          <a:effectLst/>
                          <a:latin typeface="Arial Narrow" pitchFamily="34" charset="0"/>
                          <a:ea typeface="Times New Roman"/>
                        </a:rPr>
                        <a:t>Gott </a:t>
                      </a:r>
                      <a:r>
                        <a:rPr lang="de-DE" sz="2400" dirty="0">
                          <a:effectLst/>
                          <a:latin typeface="Arial Narrow" pitchFamily="34" charset="0"/>
                          <a:ea typeface="Times New Roman"/>
                        </a:rPr>
                        <a:t>vertreibt gewisse Völker nicht </a:t>
                      </a:r>
                      <a:endParaRPr lang="de-DE" sz="2400" dirty="0" smtClean="0">
                        <a:effectLst/>
                        <a:latin typeface="Arial Narrow" pitchFamily="34" charset="0"/>
                        <a:ea typeface="Times New Roman"/>
                      </a:endParaRPr>
                    </a:p>
                    <a:p>
                      <a:pPr hangingPunct="0">
                        <a:spcAft>
                          <a:spcPts val="0"/>
                        </a:spcAft>
                      </a:pPr>
                      <a:r>
                        <a:rPr lang="de-DE" sz="2400" dirty="0" smtClean="0">
                          <a:effectLst/>
                          <a:latin typeface="Arial Narrow" pitchFamily="34" charset="0"/>
                          <a:ea typeface="Times New Roman"/>
                        </a:rPr>
                        <a:t>= </a:t>
                      </a:r>
                      <a:r>
                        <a:rPr lang="de-DE" sz="2400" dirty="0">
                          <a:effectLst/>
                          <a:latin typeface="Arial Narrow" pitchFamily="34" charset="0"/>
                          <a:ea typeface="Times New Roman"/>
                        </a:rPr>
                        <a:t>Prüfung für Israel, damit man erkenne, ob sie Gottes Geboten (</a:t>
                      </a:r>
                      <a:r>
                        <a:rPr lang="de-DE" sz="2400" u="sng" dirty="0">
                          <a:effectLst/>
                          <a:latin typeface="Arial Narrow" pitchFamily="34" charset="0"/>
                          <a:ea typeface="Times New Roman"/>
                        </a:rPr>
                        <a:t>durch </a:t>
                      </a:r>
                      <a:r>
                        <a:rPr lang="de-DE" sz="2400" b="1" u="sng" dirty="0">
                          <a:effectLst/>
                          <a:latin typeface="Arial Narrow" pitchFamily="34" charset="0"/>
                          <a:ea typeface="Times New Roman"/>
                        </a:rPr>
                        <a:t>Mose</a:t>
                      </a:r>
                      <a:r>
                        <a:rPr lang="de-DE" sz="2400" b="1" dirty="0">
                          <a:effectLst/>
                          <a:latin typeface="Arial Narrow" pitchFamily="34" charset="0"/>
                          <a:ea typeface="Times New Roman"/>
                        </a:rPr>
                        <a:t>)</a:t>
                      </a:r>
                      <a:r>
                        <a:rPr lang="de-DE" sz="2400" dirty="0">
                          <a:effectLst/>
                          <a:latin typeface="Arial Narrow" pitchFamily="34" charset="0"/>
                          <a:ea typeface="Times New Roman"/>
                        </a:rPr>
                        <a:t> gehorchen 2,20- 3,4</a:t>
                      </a:r>
                    </a:p>
                    <a:p>
                      <a:pPr hangingPunct="0">
                        <a:spcAft>
                          <a:spcPts val="0"/>
                        </a:spcAft>
                      </a:pPr>
                      <a:r>
                        <a:rPr lang="de-DE" sz="2400" dirty="0">
                          <a:effectLst/>
                          <a:latin typeface="Arial Narrow" pitchFamily="34" charset="0"/>
                          <a:ea typeface="Times New Roman"/>
                        </a:rPr>
                        <a:t> </a:t>
                      </a:r>
                    </a:p>
                  </a:txBody>
                  <a:tcPr marL="44450" marR="44450" marT="0" marB="0"/>
                </a:tc>
                <a:tc>
                  <a:txBody>
                    <a:bodyPr/>
                    <a:lstStyle/>
                    <a:p>
                      <a:pPr hangingPunct="0">
                        <a:spcAft>
                          <a:spcPts val="0"/>
                        </a:spcAft>
                      </a:pPr>
                      <a:r>
                        <a:rPr lang="de-DE" sz="2400" b="1" dirty="0">
                          <a:effectLst/>
                          <a:latin typeface="Arial Narrow" pitchFamily="34" charset="0"/>
                          <a:ea typeface="Times New Roman"/>
                        </a:rPr>
                        <a:t>Verfall</a:t>
                      </a:r>
                      <a:r>
                        <a:rPr lang="de-DE" sz="2400" dirty="0">
                          <a:effectLst/>
                          <a:latin typeface="Arial Narrow" pitchFamily="34" charset="0"/>
                          <a:ea typeface="Times New Roman"/>
                        </a:rPr>
                        <a:t> des levitischen Priestertums</a:t>
                      </a:r>
                    </a:p>
                    <a:p>
                      <a:pPr hangingPunct="0">
                        <a:spcAft>
                          <a:spcPts val="0"/>
                        </a:spcAft>
                      </a:pPr>
                      <a:r>
                        <a:rPr lang="de-DE" sz="2400" dirty="0">
                          <a:effectLst/>
                          <a:latin typeface="Arial Narrow" pitchFamily="34" charset="0"/>
                          <a:ea typeface="Times New Roman"/>
                        </a:rPr>
                        <a:t> </a:t>
                      </a:r>
                    </a:p>
                    <a:p>
                      <a:pPr hangingPunct="0">
                        <a:spcAft>
                          <a:spcPts val="0"/>
                        </a:spcAft>
                      </a:pPr>
                      <a:r>
                        <a:rPr lang="de-DE" sz="2400" dirty="0">
                          <a:effectLst/>
                          <a:latin typeface="Arial Narrow" pitchFamily="34" charset="0"/>
                          <a:ea typeface="Times New Roman"/>
                        </a:rPr>
                        <a:t>Eine Mutter weiht gestohlenes Geld dem Herrn, damit ihr Sohn einen Götzen herstelle. Der weiht einen seiner Söhne zum Priester. </a:t>
                      </a:r>
                    </a:p>
                    <a:p>
                      <a:pPr hangingPunct="0">
                        <a:spcAft>
                          <a:spcPts val="0"/>
                        </a:spcAft>
                      </a:pPr>
                      <a:r>
                        <a:rPr lang="de-DE" sz="2400" dirty="0">
                          <a:effectLst/>
                          <a:latin typeface="Arial Narrow" pitchFamily="34" charset="0"/>
                          <a:ea typeface="Times New Roman"/>
                        </a:rPr>
                        <a:t>Enkel </a:t>
                      </a:r>
                      <a:r>
                        <a:rPr lang="de-DE" sz="2400" u="sng" dirty="0">
                          <a:effectLst/>
                          <a:latin typeface="Arial Narrow" pitchFamily="34" charset="0"/>
                          <a:ea typeface="Times New Roman"/>
                        </a:rPr>
                        <a:t>des </a:t>
                      </a:r>
                      <a:r>
                        <a:rPr lang="de-DE" sz="2400" b="1" u="sng" dirty="0">
                          <a:effectLst/>
                          <a:latin typeface="Arial Narrow" pitchFamily="34" charset="0"/>
                          <a:ea typeface="Times New Roman"/>
                        </a:rPr>
                        <a:t>Mose</a:t>
                      </a:r>
                      <a:r>
                        <a:rPr lang="de-DE" sz="2400" u="sng" dirty="0">
                          <a:effectLst/>
                          <a:latin typeface="Arial Narrow" pitchFamily="34" charset="0"/>
                          <a:ea typeface="Times New Roman"/>
                        </a:rPr>
                        <a:t> </a:t>
                      </a:r>
                      <a:r>
                        <a:rPr lang="de-DE" sz="2400" dirty="0">
                          <a:effectLst/>
                          <a:latin typeface="Arial Narrow" pitchFamily="34" charset="0"/>
                          <a:ea typeface="Times New Roman"/>
                        </a:rPr>
                        <a:t>+ s. Söhne </a:t>
                      </a:r>
                      <a:r>
                        <a:rPr lang="de-DE" sz="2400" u="sng" dirty="0">
                          <a:effectLst/>
                          <a:latin typeface="Arial Narrow" pitchFamily="34" charset="0"/>
                          <a:ea typeface="Times New Roman"/>
                        </a:rPr>
                        <a:t>werden Priester im Götzenhaus</a:t>
                      </a:r>
                      <a:r>
                        <a:rPr lang="de-DE" sz="2400" dirty="0">
                          <a:effectLst/>
                          <a:latin typeface="Arial Narrow" pitchFamily="34" charset="0"/>
                          <a:ea typeface="Times New Roman"/>
                        </a:rPr>
                        <a:t> </a:t>
                      </a:r>
                      <a:r>
                        <a:rPr lang="de-DE" sz="2400" dirty="0" smtClean="0">
                          <a:effectLst/>
                          <a:latin typeface="Arial Narrow" pitchFamily="34" charset="0"/>
                          <a:ea typeface="Times New Roman"/>
                        </a:rPr>
                        <a:t>Dans.</a:t>
                      </a:r>
                      <a:endParaRPr lang="de-DE" sz="2400" dirty="0">
                        <a:effectLst/>
                        <a:latin typeface="Arial Narrow" pitchFamily="34" charset="0"/>
                        <a:ea typeface="Times New Roman"/>
                      </a:endParaRPr>
                    </a:p>
                  </a:txBody>
                  <a:tcPr marL="44450" marR="44450" marT="0" marB="0"/>
                </a:tc>
              </a:tr>
              <a:tr h="1008111">
                <a:tc>
                  <a:txBody>
                    <a:bodyPr/>
                    <a:lstStyle/>
                    <a:p>
                      <a:pPr marL="0" marR="0" indent="0" algn="l" defTabSz="914400" rtl="0" eaLnBrk="1" fontAlgn="auto" latinLnBrk="0" hangingPunct="0">
                        <a:lnSpc>
                          <a:spcPct val="100000"/>
                        </a:lnSpc>
                        <a:spcBef>
                          <a:spcPts val="0"/>
                        </a:spcBef>
                        <a:spcAft>
                          <a:spcPts val="0"/>
                        </a:spcAft>
                        <a:buClrTx/>
                        <a:buSzTx/>
                        <a:buFontTx/>
                        <a:buNone/>
                        <a:tabLst/>
                        <a:defRPr/>
                      </a:pPr>
                      <a:r>
                        <a:rPr lang="de-DE" sz="2400" u="sng" kern="1200" dirty="0" smtClean="0">
                          <a:solidFill>
                            <a:schemeClr val="dk1"/>
                          </a:solidFill>
                          <a:effectLst/>
                          <a:latin typeface="+mn-lt"/>
                          <a:ea typeface="+mn-ea"/>
                          <a:cs typeface="+mn-cs"/>
                        </a:rPr>
                        <a:t>Israel hurt </a:t>
                      </a:r>
                      <a:r>
                        <a:rPr lang="de-DE" sz="2400" kern="1200" dirty="0" smtClean="0">
                          <a:solidFill>
                            <a:schemeClr val="dk1"/>
                          </a:solidFill>
                          <a:effectLst/>
                          <a:latin typeface="+mn-lt"/>
                          <a:ea typeface="+mn-ea"/>
                          <a:cs typeface="+mn-cs"/>
                        </a:rPr>
                        <a:t>immer wieder den </a:t>
                      </a:r>
                      <a:r>
                        <a:rPr lang="de-DE" sz="2400" u="sng" kern="1200" dirty="0" smtClean="0">
                          <a:solidFill>
                            <a:schemeClr val="dk1"/>
                          </a:solidFill>
                          <a:effectLst/>
                          <a:latin typeface="+mn-lt"/>
                          <a:ea typeface="+mn-ea"/>
                          <a:cs typeface="+mn-cs"/>
                        </a:rPr>
                        <a:t>heidnischen Göttern nach</a:t>
                      </a:r>
                      <a:r>
                        <a:rPr lang="de-DE" sz="2400" kern="1200" dirty="0" smtClean="0">
                          <a:solidFill>
                            <a:schemeClr val="dk1"/>
                          </a:solidFill>
                          <a:effectLst/>
                          <a:latin typeface="+mn-lt"/>
                          <a:ea typeface="+mn-ea"/>
                          <a:cs typeface="+mn-cs"/>
                        </a:rPr>
                        <a:t>. 2,11.13.19</a:t>
                      </a:r>
                    </a:p>
                  </a:txBody>
                  <a:tcPr marL="44450" marR="44450" marT="0" marB="0"/>
                </a:tc>
                <a:tc>
                  <a:txBody>
                    <a:bodyPr/>
                    <a:lstStyle/>
                    <a:p>
                      <a:pPr hangingPunct="0">
                        <a:spcAft>
                          <a:spcPts val="0"/>
                        </a:spcAft>
                      </a:pPr>
                      <a:r>
                        <a:rPr lang="de-DE" sz="2400" u="sng" kern="1200" dirty="0" err="1" smtClean="0">
                          <a:solidFill>
                            <a:schemeClr val="dk1"/>
                          </a:solidFill>
                          <a:effectLst/>
                          <a:latin typeface="+mn-lt"/>
                          <a:ea typeface="+mn-ea"/>
                          <a:cs typeface="+mn-cs"/>
                        </a:rPr>
                        <a:t>Daniter</a:t>
                      </a:r>
                      <a:r>
                        <a:rPr lang="de-DE" sz="2400" kern="1200" dirty="0" smtClean="0">
                          <a:solidFill>
                            <a:schemeClr val="dk1"/>
                          </a:solidFill>
                          <a:effectLst/>
                          <a:latin typeface="+mn-lt"/>
                          <a:ea typeface="+mn-ea"/>
                          <a:cs typeface="+mn-cs"/>
                        </a:rPr>
                        <a:t>, die den </a:t>
                      </a:r>
                      <a:r>
                        <a:rPr lang="de-DE" sz="2400" kern="1200" dirty="0" err="1" smtClean="0">
                          <a:solidFill>
                            <a:schemeClr val="dk1"/>
                          </a:solidFill>
                          <a:effectLst/>
                          <a:latin typeface="+mn-lt"/>
                          <a:ea typeface="+mn-ea"/>
                          <a:cs typeface="+mn-cs"/>
                        </a:rPr>
                        <a:t>heidn</a:t>
                      </a:r>
                      <a:r>
                        <a:rPr lang="de-DE" sz="2400" kern="1200" dirty="0" smtClean="0">
                          <a:solidFill>
                            <a:schemeClr val="dk1"/>
                          </a:solidFill>
                          <a:effectLst/>
                          <a:latin typeface="+mn-lt"/>
                          <a:ea typeface="+mn-ea"/>
                          <a:cs typeface="+mn-cs"/>
                        </a:rPr>
                        <a:t>. Götzendienst</a:t>
                      </a:r>
                      <a:r>
                        <a:rPr lang="de-DE" sz="2400" kern="1200" baseline="0" dirty="0" smtClean="0">
                          <a:solidFill>
                            <a:schemeClr val="dk1"/>
                          </a:solidFill>
                          <a:effectLst/>
                          <a:latin typeface="+mn-lt"/>
                          <a:ea typeface="+mn-ea"/>
                          <a:cs typeface="+mn-cs"/>
                        </a:rPr>
                        <a:t> </a:t>
                      </a:r>
                      <a:r>
                        <a:rPr lang="de-DE" sz="2400" kern="1200" dirty="0" smtClean="0">
                          <a:solidFill>
                            <a:schemeClr val="dk1"/>
                          </a:solidFill>
                          <a:effectLst/>
                          <a:latin typeface="+mn-lt"/>
                          <a:ea typeface="+mn-ea"/>
                          <a:cs typeface="+mn-cs"/>
                        </a:rPr>
                        <a:t>hätten zerstören sollen, vernichten eine friedliche Stadt und </a:t>
                      </a:r>
                      <a:r>
                        <a:rPr lang="de-DE" sz="2400" u="sng" kern="1200" dirty="0" smtClean="0">
                          <a:solidFill>
                            <a:schemeClr val="dk1"/>
                          </a:solidFill>
                          <a:effectLst/>
                          <a:latin typeface="+mn-lt"/>
                          <a:ea typeface="+mn-ea"/>
                          <a:cs typeface="+mn-cs"/>
                        </a:rPr>
                        <a:t>richten dort einen eigenen Götzenkult auf</a:t>
                      </a:r>
                      <a:r>
                        <a:rPr lang="de-DE" sz="2400" kern="1200" dirty="0" smtClean="0">
                          <a:solidFill>
                            <a:schemeClr val="dk1"/>
                          </a:solidFill>
                          <a:effectLst/>
                          <a:latin typeface="+mn-lt"/>
                          <a:ea typeface="+mn-ea"/>
                          <a:cs typeface="+mn-cs"/>
                        </a:rPr>
                        <a:t>.</a:t>
                      </a:r>
                      <a:endParaRPr lang="de-DE" sz="2400" dirty="0">
                        <a:effectLst/>
                        <a:latin typeface="Arial Narrow" pitchFamily="34" charset="0"/>
                        <a:ea typeface="Times New Roman"/>
                      </a:endParaRPr>
                    </a:p>
                  </a:txBody>
                  <a:tcPr marL="44450" marR="44450" marT="0" marB="0"/>
                </a:tc>
              </a:tr>
            </a:tbl>
          </a:graphicData>
        </a:graphic>
      </p:graphicFrame>
    </p:spTree>
    <p:extLst>
      <p:ext uri="{BB962C8B-B14F-4D97-AF65-F5344CB8AC3E}">
        <p14:creationId xmlns:p14="http://schemas.microsoft.com/office/powerpoint/2010/main" val="264277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864095"/>
          </a:xfrm>
        </p:spPr>
        <p:txBody>
          <a:bodyPr/>
          <a:lstStyle/>
          <a:p>
            <a:r>
              <a:rPr lang="de-DE" b="0" dirty="0"/>
              <a:t>Symmetrie: Vorwort / Nachwort</a:t>
            </a:r>
            <a:endParaRPr lang="de-CH"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792233546"/>
              </p:ext>
            </p:extLst>
          </p:nvPr>
        </p:nvGraphicFramePr>
        <p:xfrm>
          <a:off x="0" y="877694"/>
          <a:ext cx="9131300" cy="5935682"/>
        </p:xfrm>
        <a:graphic>
          <a:graphicData uri="http://schemas.openxmlformats.org/drawingml/2006/table">
            <a:tbl>
              <a:tblPr firstRow="1" bandRow="1">
                <a:tableStyleId>{5C22544A-7EE6-4342-B048-85BDC9FD1C3A}</a:tableStyleId>
              </a:tblPr>
              <a:tblGrid>
                <a:gridCol w="4565650"/>
                <a:gridCol w="4565650"/>
              </a:tblGrid>
              <a:tr h="388322">
                <a:tc>
                  <a:txBody>
                    <a:bodyPr/>
                    <a:lstStyle/>
                    <a:p>
                      <a:pPr hangingPunct="0">
                        <a:spcAft>
                          <a:spcPts val="0"/>
                        </a:spcAft>
                      </a:pPr>
                      <a:r>
                        <a:rPr lang="de-DE" sz="2800" b="1" dirty="0">
                          <a:solidFill>
                            <a:srgbClr val="FFFF00"/>
                          </a:solidFill>
                          <a:effectLst/>
                          <a:latin typeface="Arial Narrow" pitchFamily="34" charset="0"/>
                          <a:ea typeface="Times New Roman"/>
                        </a:rPr>
                        <a:t>1. Vorwort: 1,1- </a:t>
                      </a:r>
                      <a:r>
                        <a:rPr lang="de-DE" sz="2800" b="1" dirty="0" smtClean="0">
                          <a:solidFill>
                            <a:srgbClr val="FFFF00"/>
                          </a:solidFill>
                          <a:effectLst/>
                          <a:latin typeface="Arial Narrow" pitchFamily="34" charset="0"/>
                          <a:ea typeface="Times New Roman"/>
                        </a:rPr>
                        <a:t>2,5</a:t>
                      </a:r>
                      <a:endParaRPr lang="de-DE" sz="2800" dirty="0">
                        <a:solidFill>
                          <a:srgbClr val="FFFF00"/>
                        </a:solidFill>
                        <a:effectLst/>
                        <a:latin typeface="Arial Narrow" pitchFamily="34" charset="0"/>
                        <a:ea typeface="Times New Roman"/>
                      </a:endParaRPr>
                    </a:p>
                  </a:txBody>
                  <a:tcPr marL="44450" marR="44450" marT="0" marB="0"/>
                </a:tc>
                <a:tc>
                  <a:txBody>
                    <a:bodyPr/>
                    <a:lstStyle/>
                    <a:p>
                      <a:pPr hangingPunct="0">
                        <a:spcAft>
                          <a:spcPts val="0"/>
                        </a:spcAft>
                      </a:pPr>
                      <a:r>
                        <a:rPr lang="de-DE" sz="2800" b="1" dirty="0">
                          <a:solidFill>
                            <a:srgbClr val="FFFF00"/>
                          </a:solidFill>
                          <a:effectLst/>
                          <a:latin typeface="Arial Narrow" pitchFamily="34" charset="0"/>
                          <a:ea typeface="Times New Roman"/>
                        </a:rPr>
                        <a:t>2. Nachwort: 19,1- 21,25</a:t>
                      </a:r>
                      <a:endParaRPr lang="de-DE" sz="2800" dirty="0">
                        <a:solidFill>
                          <a:srgbClr val="FFFF00"/>
                        </a:solidFill>
                        <a:effectLst/>
                        <a:latin typeface="Arial Narrow" pitchFamily="34" charset="0"/>
                        <a:ea typeface="Times New Roman"/>
                      </a:endParaRPr>
                    </a:p>
                  </a:txBody>
                  <a:tcPr marL="44450" marR="44450" marT="0" marB="0"/>
                </a:tc>
              </a:tr>
              <a:tr h="388322">
                <a:tc>
                  <a:txBody>
                    <a:bodyPr/>
                    <a:lstStyle/>
                    <a:p>
                      <a:pPr hangingPunct="0">
                        <a:spcAft>
                          <a:spcPts val="0"/>
                        </a:spcAft>
                      </a:pPr>
                      <a:r>
                        <a:rPr lang="de-DE" sz="2400" i="1" dirty="0">
                          <a:effectLst/>
                          <a:latin typeface="Arial Narrow" pitchFamily="34" charset="0"/>
                          <a:ea typeface="Times New Roman"/>
                        </a:rPr>
                        <a:t>1,1: </a:t>
                      </a:r>
                      <a:r>
                        <a:rPr lang="de-DE" sz="2400" b="1" i="1" dirty="0">
                          <a:effectLst/>
                          <a:latin typeface="Arial Narrow" pitchFamily="34" charset="0"/>
                          <a:ea typeface="Times New Roman"/>
                        </a:rPr>
                        <a:t>Josua</a:t>
                      </a:r>
                      <a:r>
                        <a:rPr lang="de-DE" sz="2400" i="1" dirty="0">
                          <a:effectLst/>
                          <a:latin typeface="Arial Narrow" pitchFamily="34" charset="0"/>
                          <a:ea typeface="Times New Roman"/>
                        </a:rPr>
                        <a:t> starb.</a:t>
                      </a:r>
                      <a:endParaRPr lang="de-DE" sz="2400" dirty="0">
                        <a:effectLst/>
                        <a:latin typeface="Arial Narrow" pitchFamily="34" charset="0"/>
                        <a:ea typeface="Times New Roman"/>
                      </a:endParaRPr>
                    </a:p>
                  </a:txBody>
                  <a:tcPr marL="44450" marR="44450" marT="0" marB="0"/>
                </a:tc>
                <a:tc>
                  <a:txBody>
                    <a:bodyPr/>
                    <a:lstStyle/>
                    <a:p>
                      <a:pPr hangingPunct="0">
                        <a:spcAft>
                          <a:spcPts val="0"/>
                        </a:spcAft>
                      </a:pPr>
                      <a:r>
                        <a:rPr lang="de-DE" sz="2400" i="1" dirty="0">
                          <a:effectLst/>
                          <a:latin typeface="Arial Narrow" pitchFamily="34" charset="0"/>
                          <a:ea typeface="Times New Roman"/>
                        </a:rPr>
                        <a:t>19,1: Es gab keinen </a:t>
                      </a:r>
                      <a:r>
                        <a:rPr lang="de-DE" sz="2400" b="1" i="1" dirty="0">
                          <a:effectLst/>
                          <a:latin typeface="Arial Narrow" pitchFamily="34" charset="0"/>
                          <a:ea typeface="Times New Roman"/>
                        </a:rPr>
                        <a:t>König</a:t>
                      </a:r>
                      <a:r>
                        <a:rPr lang="de-DE" sz="2400" i="1" dirty="0">
                          <a:effectLst/>
                          <a:latin typeface="Arial Narrow" pitchFamily="34" charset="0"/>
                          <a:ea typeface="Times New Roman"/>
                        </a:rPr>
                        <a:t> in Israel.</a:t>
                      </a:r>
                      <a:endParaRPr lang="de-DE" sz="2400" dirty="0">
                        <a:effectLst/>
                        <a:latin typeface="Arial Narrow" pitchFamily="34" charset="0"/>
                        <a:ea typeface="Times New Roman"/>
                      </a:endParaRPr>
                    </a:p>
                  </a:txBody>
                  <a:tcPr marL="44450" marR="44450" marT="0" marB="0"/>
                </a:tc>
              </a:tr>
              <a:tr h="4873590">
                <a:tc>
                  <a:txBody>
                    <a:bodyPr/>
                    <a:lstStyle/>
                    <a:p>
                      <a:pPr marL="457200" indent="-457200" hangingPunct="0">
                        <a:spcAft>
                          <a:spcPts val="0"/>
                        </a:spcAft>
                        <a:buAutoNum type="alphaLcPeriod"/>
                      </a:pPr>
                      <a:r>
                        <a:rPr lang="de-DE" sz="2400" b="1" dirty="0" smtClean="0">
                          <a:effectLst/>
                          <a:latin typeface="Arial Narrow" pitchFamily="34" charset="0"/>
                          <a:ea typeface="Times New Roman"/>
                        </a:rPr>
                        <a:t>Wer </a:t>
                      </a:r>
                      <a:r>
                        <a:rPr lang="de-DE" sz="2400" b="1" dirty="0">
                          <a:effectLst/>
                          <a:latin typeface="Arial Narrow" pitchFamily="34" charset="0"/>
                          <a:ea typeface="Times New Roman"/>
                        </a:rPr>
                        <a:t>von uns </a:t>
                      </a:r>
                      <a:r>
                        <a:rPr lang="de-DE" sz="2400" dirty="0">
                          <a:effectLst/>
                          <a:latin typeface="Arial Narrow" pitchFamily="34" charset="0"/>
                          <a:ea typeface="Times New Roman"/>
                        </a:rPr>
                        <a:t>soll zuerst hinaufziehen …? -  </a:t>
                      </a:r>
                      <a:r>
                        <a:rPr lang="de-DE" sz="2400" b="1" dirty="0">
                          <a:effectLst/>
                          <a:latin typeface="Arial Narrow" pitchFamily="34" charset="0"/>
                          <a:ea typeface="Times New Roman"/>
                        </a:rPr>
                        <a:t>Juda</a:t>
                      </a:r>
                      <a:r>
                        <a:rPr lang="de-DE" sz="2400" dirty="0">
                          <a:effectLst/>
                          <a:latin typeface="Arial Narrow" pitchFamily="34" charset="0"/>
                          <a:ea typeface="Times New Roman"/>
                        </a:rPr>
                        <a:t> </a:t>
                      </a:r>
                      <a:r>
                        <a:rPr lang="de-DE" sz="2400" dirty="0" smtClean="0">
                          <a:effectLst/>
                          <a:latin typeface="Arial Narrow" pitchFamily="34" charset="0"/>
                          <a:ea typeface="Times New Roman"/>
                        </a:rPr>
                        <a:t>1,1-2</a:t>
                      </a:r>
                    </a:p>
                    <a:p>
                      <a:pPr marL="457200" indent="-457200" hangingPunct="0">
                        <a:spcAft>
                          <a:spcPts val="0"/>
                        </a:spcAft>
                        <a:buAutoNum type="alphaLcPeriod"/>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b. Othniel 1,11-15</a:t>
                      </a:r>
                    </a:p>
                    <a:p>
                      <a:pPr marL="342900" indent="-342900" hangingPunct="0">
                        <a:spcAft>
                          <a:spcPts val="0"/>
                        </a:spcAft>
                        <a:buFontTx/>
                        <a:buChar char="-"/>
                      </a:pPr>
                      <a:r>
                        <a:rPr lang="de-DE" sz="2400" dirty="0" smtClean="0">
                          <a:effectLst/>
                          <a:latin typeface="Arial Narrow" pitchFamily="34" charset="0"/>
                          <a:ea typeface="Times New Roman"/>
                        </a:rPr>
                        <a:t>wie </a:t>
                      </a:r>
                      <a:r>
                        <a:rPr lang="de-DE" sz="2400" dirty="0">
                          <a:effectLst/>
                          <a:latin typeface="Arial Narrow" pitchFamily="34" charset="0"/>
                          <a:ea typeface="Times New Roman"/>
                        </a:rPr>
                        <a:t>er seine </a:t>
                      </a:r>
                      <a:r>
                        <a:rPr lang="de-DE" sz="2400" b="1" dirty="0">
                          <a:effectLst/>
                          <a:latin typeface="Arial Narrow" pitchFamily="34" charset="0"/>
                          <a:ea typeface="Times New Roman"/>
                        </a:rPr>
                        <a:t>Frau</a:t>
                      </a:r>
                      <a:r>
                        <a:rPr lang="de-DE" sz="2400" dirty="0">
                          <a:effectLst/>
                          <a:latin typeface="Arial Narrow" pitchFamily="34" charset="0"/>
                          <a:ea typeface="Times New Roman"/>
                        </a:rPr>
                        <a:t> erwarb. </a:t>
                      </a:r>
                      <a:endParaRPr lang="de-DE" sz="2400" dirty="0" smtClean="0">
                        <a:effectLst/>
                        <a:latin typeface="Arial Narrow" pitchFamily="34" charset="0"/>
                        <a:ea typeface="Times New Roman"/>
                      </a:endParaRPr>
                    </a:p>
                    <a:p>
                      <a:pPr marL="342900" indent="-342900" hangingPunct="0">
                        <a:spcAft>
                          <a:spcPts val="0"/>
                        </a:spcAft>
                        <a:buFontTx/>
                        <a:buChar char="-"/>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c. </a:t>
                      </a:r>
                      <a:r>
                        <a:rPr lang="de-DE" sz="2400" b="1" dirty="0" err="1">
                          <a:effectLst/>
                          <a:latin typeface="Arial Narrow" pitchFamily="34" charset="0"/>
                          <a:ea typeface="Times New Roman"/>
                        </a:rPr>
                        <a:t>Benjaminiter</a:t>
                      </a:r>
                      <a:r>
                        <a:rPr lang="de-DE" sz="2400" dirty="0">
                          <a:effectLst/>
                          <a:latin typeface="Arial Narrow" pitchFamily="34" charset="0"/>
                          <a:ea typeface="Times New Roman"/>
                        </a:rPr>
                        <a:t> vertrieben nicht die </a:t>
                      </a:r>
                      <a:r>
                        <a:rPr lang="de-DE" sz="2400" dirty="0" err="1">
                          <a:effectLst/>
                          <a:latin typeface="Arial Narrow" pitchFamily="34" charset="0"/>
                          <a:ea typeface="Times New Roman"/>
                        </a:rPr>
                        <a:t>Jebusiter</a:t>
                      </a:r>
                      <a:r>
                        <a:rPr lang="de-DE" sz="2400" dirty="0">
                          <a:effectLst/>
                          <a:latin typeface="Arial Narrow" pitchFamily="34" charset="0"/>
                          <a:ea typeface="Times New Roman"/>
                        </a:rPr>
                        <a:t> </a:t>
                      </a:r>
                      <a:r>
                        <a:rPr lang="de-DE" sz="2400" dirty="0" smtClean="0">
                          <a:effectLst/>
                          <a:latin typeface="Arial Narrow" pitchFamily="34" charset="0"/>
                          <a:ea typeface="Times New Roman"/>
                        </a:rPr>
                        <a:t>1,21 </a:t>
                      </a:r>
                    </a:p>
                    <a:p>
                      <a:pPr hangingPunct="0">
                        <a:spcAft>
                          <a:spcPts val="0"/>
                        </a:spcAft>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d. </a:t>
                      </a:r>
                      <a:r>
                        <a:rPr lang="de-DE" sz="2400" dirty="0" err="1">
                          <a:effectLst/>
                          <a:latin typeface="Arial Narrow" pitchFamily="34" charset="0"/>
                          <a:ea typeface="Times New Roman"/>
                        </a:rPr>
                        <a:t>Bochim</a:t>
                      </a:r>
                      <a:r>
                        <a:rPr lang="de-DE" sz="2400" dirty="0">
                          <a:effectLst/>
                          <a:latin typeface="Arial Narrow" pitchFamily="34" charset="0"/>
                          <a:ea typeface="Times New Roman"/>
                        </a:rPr>
                        <a:t>: </a:t>
                      </a:r>
                      <a:r>
                        <a:rPr lang="de-DE" sz="2400" b="1" dirty="0">
                          <a:effectLst/>
                          <a:latin typeface="Arial Narrow" pitchFamily="34" charset="0"/>
                          <a:ea typeface="Times New Roman"/>
                        </a:rPr>
                        <a:t>Gottes</a:t>
                      </a:r>
                      <a:r>
                        <a:rPr lang="de-DE" sz="2400" dirty="0">
                          <a:effectLst/>
                          <a:latin typeface="Arial Narrow" pitchFamily="34" charset="0"/>
                          <a:ea typeface="Times New Roman"/>
                        </a:rPr>
                        <a:t> </a:t>
                      </a:r>
                      <a:r>
                        <a:rPr lang="de-DE" sz="2400" b="1" dirty="0">
                          <a:effectLst/>
                          <a:latin typeface="Arial Narrow" pitchFamily="34" charset="0"/>
                          <a:ea typeface="Times New Roman"/>
                        </a:rPr>
                        <a:t>Bund</a:t>
                      </a:r>
                      <a:r>
                        <a:rPr lang="de-DE" sz="2400" dirty="0">
                          <a:effectLst/>
                          <a:latin typeface="Arial Narrow" pitchFamily="34" charset="0"/>
                          <a:ea typeface="Times New Roman"/>
                        </a:rPr>
                        <a:t> mit Israel</a:t>
                      </a:r>
                    </a:p>
                    <a:p>
                      <a:pPr hangingPunct="0">
                        <a:spcAft>
                          <a:spcPts val="0"/>
                        </a:spcAft>
                      </a:pPr>
                      <a:r>
                        <a:rPr lang="de-DE" sz="2400" dirty="0">
                          <a:effectLst/>
                          <a:latin typeface="Arial Narrow" pitchFamily="34" charset="0"/>
                          <a:ea typeface="Times New Roman"/>
                        </a:rPr>
                        <a:t>Israels Bündnisse mit Kanaan</a:t>
                      </a:r>
                    </a:p>
                    <a:p>
                      <a:pPr hangingPunct="0">
                        <a:spcAft>
                          <a:spcPts val="0"/>
                        </a:spcAft>
                      </a:pPr>
                      <a:r>
                        <a:rPr lang="de-DE" sz="2400" b="1" dirty="0">
                          <a:effectLst/>
                          <a:latin typeface="Arial Narrow" pitchFamily="34" charset="0"/>
                          <a:ea typeface="Times New Roman"/>
                        </a:rPr>
                        <a:t>Israel</a:t>
                      </a:r>
                      <a:r>
                        <a:rPr lang="de-DE" sz="2400" dirty="0">
                          <a:effectLst/>
                          <a:latin typeface="Arial Narrow" pitchFamily="34" charset="0"/>
                          <a:ea typeface="Times New Roman"/>
                        </a:rPr>
                        <a:t> </a:t>
                      </a:r>
                      <a:r>
                        <a:rPr lang="de-DE" sz="2400" b="1" dirty="0">
                          <a:effectLst/>
                          <a:latin typeface="Arial Narrow" pitchFamily="34" charset="0"/>
                          <a:ea typeface="Times New Roman"/>
                        </a:rPr>
                        <a:t>weint</a:t>
                      </a:r>
                      <a:r>
                        <a:rPr lang="de-DE" sz="2400" dirty="0">
                          <a:effectLst/>
                          <a:latin typeface="Arial Narrow" pitchFamily="34" charset="0"/>
                          <a:ea typeface="Times New Roman"/>
                        </a:rPr>
                        <a:t> vor dem Engel des Herrn </a:t>
                      </a:r>
                      <a:r>
                        <a:rPr lang="de-DE" sz="2400" dirty="0" smtClean="0">
                          <a:effectLst/>
                          <a:latin typeface="Arial Narrow" pitchFamily="34" charset="0"/>
                          <a:ea typeface="Times New Roman"/>
                        </a:rPr>
                        <a:t>→ Schlachtopfer 2,1-5</a:t>
                      </a:r>
                      <a:endParaRPr lang="de-DE" sz="2400" dirty="0">
                        <a:effectLst/>
                        <a:latin typeface="Arial Narrow" pitchFamily="34" charset="0"/>
                        <a:ea typeface="Times New Roman"/>
                      </a:endParaRPr>
                    </a:p>
                  </a:txBody>
                  <a:tcPr marL="44450" marR="44450" marT="0" marB="0"/>
                </a:tc>
                <a:tc>
                  <a:txBody>
                    <a:bodyPr/>
                    <a:lstStyle/>
                    <a:p>
                      <a:pPr marL="457200" indent="-457200" hangingPunct="0">
                        <a:spcAft>
                          <a:spcPts val="0"/>
                        </a:spcAft>
                        <a:buAutoNum type="alphaLcPeriod"/>
                      </a:pPr>
                      <a:r>
                        <a:rPr lang="de-DE" sz="2400" b="1" dirty="0" smtClean="0">
                          <a:effectLst/>
                          <a:latin typeface="Arial Narrow" pitchFamily="34" charset="0"/>
                          <a:ea typeface="Times New Roman"/>
                        </a:rPr>
                        <a:t>Wer </a:t>
                      </a:r>
                      <a:r>
                        <a:rPr lang="de-DE" sz="2400" b="1" dirty="0">
                          <a:effectLst/>
                          <a:latin typeface="Arial Narrow" pitchFamily="34" charset="0"/>
                          <a:ea typeface="Times New Roman"/>
                        </a:rPr>
                        <a:t>von uns </a:t>
                      </a:r>
                      <a:r>
                        <a:rPr lang="de-DE" sz="2400" dirty="0">
                          <a:effectLst/>
                          <a:latin typeface="Arial Narrow" pitchFamily="34" charset="0"/>
                          <a:ea typeface="Times New Roman"/>
                        </a:rPr>
                        <a:t>soll zuerst hinaufziehen …? -  </a:t>
                      </a:r>
                      <a:r>
                        <a:rPr lang="de-DE" sz="2400" b="1" dirty="0">
                          <a:effectLst/>
                          <a:latin typeface="Arial Narrow" pitchFamily="34" charset="0"/>
                          <a:ea typeface="Times New Roman"/>
                        </a:rPr>
                        <a:t>Juda</a:t>
                      </a:r>
                      <a:r>
                        <a:rPr lang="de-DE" sz="2400" dirty="0">
                          <a:effectLst/>
                          <a:latin typeface="Arial Narrow" pitchFamily="34" charset="0"/>
                          <a:ea typeface="Times New Roman"/>
                        </a:rPr>
                        <a:t> </a:t>
                      </a:r>
                      <a:r>
                        <a:rPr lang="de-DE" sz="2400" dirty="0" smtClean="0">
                          <a:effectLst/>
                          <a:latin typeface="Arial Narrow" pitchFamily="34" charset="0"/>
                          <a:ea typeface="Times New Roman"/>
                        </a:rPr>
                        <a:t>20,18</a:t>
                      </a:r>
                    </a:p>
                    <a:p>
                      <a:pPr marL="457200" indent="-457200" hangingPunct="0">
                        <a:spcAft>
                          <a:spcPts val="0"/>
                        </a:spcAft>
                        <a:buAutoNum type="alphaLcPeriod"/>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b. Überrest von Benjamin K. 21 </a:t>
                      </a:r>
                    </a:p>
                    <a:p>
                      <a:pPr marL="342900" indent="-342900" hangingPunct="0">
                        <a:spcAft>
                          <a:spcPts val="0"/>
                        </a:spcAft>
                        <a:buFontTx/>
                        <a:buChar char="-"/>
                      </a:pPr>
                      <a:r>
                        <a:rPr lang="de-DE" sz="2400" dirty="0" smtClean="0">
                          <a:effectLst/>
                          <a:latin typeface="Arial Narrow" pitchFamily="34" charset="0"/>
                          <a:ea typeface="Times New Roman"/>
                        </a:rPr>
                        <a:t>wie </a:t>
                      </a:r>
                      <a:r>
                        <a:rPr lang="de-DE" sz="2400" dirty="0">
                          <a:effectLst/>
                          <a:latin typeface="Arial Narrow" pitchFamily="34" charset="0"/>
                          <a:ea typeface="Times New Roman"/>
                        </a:rPr>
                        <a:t>sie ihre </a:t>
                      </a:r>
                      <a:r>
                        <a:rPr lang="de-DE" sz="2400" b="1" dirty="0">
                          <a:effectLst/>
                          <a:latin typeface="Arial Narrow" pitchFamily="34" charset="0"/>
                          <a:ea typeface="Times New Roman"/>
                        </a:rPr>
                        <a:t>Frauen</a:t>
                      </a:r>
                      <a:r>
                        <a:rPr lang="de-DE" sz="2400" dirty="0">
                          <a:effectLst/>
                          <a:latin typeface="Arial Narrow" pitchFamily="34" charset="0"/>
                          <a:ea typeface="Times New Roman"/>
                        </a:rPr>
                        <a:t> bekamen. </a:t>
                      </a:r>
                      <a:endParaRPr lang="de-DE" sz="2400" dirty="0" smtClean="0">
                        <a:effectLst/>
                        <a:latin typeface="Arial Narrow" pitchFamily="34" charset="0"/>
                        <a:ea typeface="Times New Roman"/>
                      </a:endParaRPr>
                    </a:p>
                    <a:p>
                      <a:pPr marL="342900" indent="-342900" hangingPunct="0">
                        <a:spcAft>
                          <a:spcPts val="0"/>
                        </a:spcAft>
                        <a:buFontTx/>
                        <a:buChar char="-"/>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c. Levit geht </a:t>
                      </a:r>
                      <a:r>
                        <a:rPr lang="de-DE" sz="2400" dirty="0" err="1">
                          <a:effectLst/>
                          <a:latin typeface="Arial Narrow" pitchFamily="34" charset="0"/>
                          <a:ea typeface="Times New Roman"/>
                        </a:rPr>
                        <a:t>Jebusitern</a:t>
                      </a:r>
                      <a:r>
                        <a:rPr lang="de-DE" sz="2400" dirty="0">
                          <a:effectLst/>
                          <a:latin typeface="Arial Narrow" pitchFamily="34" charset="0"/>
                          <a:ea typeface="Times New Roman"/>
                        </a:rPr>
                        <a:t> aus dem Weg; </a:t>
                      </a:r>
                    </a:p>
                    <a:p>
                      <a:pPr hangingPunct="0">
                        <a:spcAft>
                          <a:spcPts val="0"/>
                        </a:spcAft>
                      </a:pPr>
                      <a:r>
                        <a:rPr lang="de-DE" sz="2400" dirty="0">
                          <a:effectLst/>
                          <a:latin typeface="Arial Narrow" pitchFamily="34" charset="0"/>
                          <a:ea typeface="Times New Roman"/>
                        </a:rPr>
                        <a:t>Schandtat in </a:t>
                      </a:r>
                      <a:r>
                        <a:rPr lang="de-DE" sz="2400" dirty="0" err="1">
                          <a:effectLst/>
                          <a:latin typeface="Arial Narrow" pitchFamily="34" charset="0"/>
                          <a:ea typeface="Times New Roman"/>
                        </a:rPr>
                        <a:t>Gibea</a:t>
                      </a:r>
                      <a:r>
                        <a:rPr lang="de-DE" sz="2400" dirty="0">
                          <a:effectLst/>
                          <a:latin typeface="Arial Narrow" pitchFamily="34" charset="0"/>
                          <a:ea typeface="Times New Roman"/>
                        </a:rPr>
                        <a:t> </a:t>
                      </a:r>
                      <a:r>
                        <a:rPr lang="de-DE" sz="2400" b="1" dirty="0">
                          <a:effectLst/>
                          <a:latin typeface="Arial Narrow" pitchFamily="34" charset="0"/>
                          <a:ea typeface="Times New Roman"/>
                        </a:rPr>
                        <a:t>Benjamin</a:t>
                      </a:r>
                      <a:r>
                        <a:rPr lang="de-DE" sz="2400" dirty="0">
                          <a:effectLst/>
                          <a:latin typeface="Arial Narrow" pitchFamily="34" charset="0"/>
                          <a:ea typeface="Times New Roman"/>
                        </a:rPr>
                        <a:t> K. </a:t>
                      </a:r>
                      <a:r>
                        <a:rPr lang="de-DE" sz="2400" dirty="0" smtClean="0">
                          <a:effectLst/>
                          <a:latin typeface="Arial Narrow" pitchFamily="34" charset="0"/>
                          <a:ea typeface="Times New Roman"/>
                        </a:rPr>
                        <a:t>19</a:t>
                      </a:r>
                    </a:p>
                    <a:p>
                      <a:pPr hangingPunct="0">
                        <a:spcAft>
                          <a:spcPts val="0"/>
                        </a:spcAft>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d. Bethel: Lade des </a:t>
                      </a:r>
                      <a:r>
                        <a:rPr lang="de-DE" sz="2400" b="1" dirty="0">
                          <a:effectLst/>
                          <a:latin typeface="Arial Narrow" pitchFamily="34" charset="0"/>
                          <a:ea typeface="Times New Roman"/>
                        </a:rPr>
                        <a:t>Bundes</a:t>
                      </a:r>
                      <a:r>
                        <a:rPr lang="de-DE" sz="2400" dirty="0">
                          <a:effectLst/>
                          <a:latin typeface="Arial Narrow" pitchFamily="34" charset="0"/>
                          <a:ea typeface="Times New Roman"/>
                        </a:rPr>
                        <a:t> </a:t>
                      </a:r>
                      <a:r>
                        <a:rPr lang="de-DE" sz="2400" b="1" dirty="0">
                          <a:effectLst/>
                          <a:latin typeface="Arial Narrow" pitchFamily="34" charset="0"/>
                          <a:ea typeface="Times New Roman"/>
                        </a:rPr>
                        <a:t>Gottes</a:t>
                      </a:r>
                      <a:r>
                        <a:rPr lang="de-DE" sz="2400" dirty="0">
                          <a:effectLst/>
                          <a:latin typeface="Arial Narrow" pitchFamily="34" charset="0"/>
                          <a:ea typeface="Times New Roman"/>
                        </a:rPr>
                        <a:t> </a:t>
                      </a:r>
                    </a:p>
                    <a:p>
                      <a:pPr hangingPunct="0">
                        <a:spcAft>
                          <a:spcPts val="0"/>
                        </a:spcAft>
                      </a:pPr>
                      <a:r>
                        <a:rPr lang="de-DE" sz="2400" dirty="0">
                          <a:effectLst/>
                          <a:latin typeface="Arial Narrow" pitchFamily="34" charset="0"/>
                          <a:ea typeface="Times New Roman"/>
                        </a:rPr>
                        <a:t> </a:t>
                      </a:r>
                    </a:p>
                    <a:p>
                      <a:pPr hangingPunct="0">
                        <a:spcAft>
                          <a:spcPts val="0"/>
                        </a:spcAft>
                      </a:pPr>
                      <a:r>
                        <a:rPr lang="de-DE" sz="2400" b="1" dirty="0">
                          <a:effectLst/>
                          <a:latin typeface="Arial Narrow" pitchFamily="34" charset="0"/>
                          <a:ea typeface="Times New Roman"/>
                        </a:rPr>
                        <a:t>Israel</a:t>
                      </a:r>
                      <a:r>
                        <a:rPr lang="de-DE" sz="2400" dirty="0">
                          <a:effectLst/>
                          <a:latin typeface="Arial Narrow" pitchFamily="34" charset="0"/>
                          <a:ea typeface="Times New Roman"/>
                        </a:rPr>
                        <a:t> </a:t>
                      </a:r>
                      <a:r>
                        <a:rPr lang="de-DE" sz="2400" b="1" dirty="0">
                          <a:effectLst/>
                          <a:latin typeface="Arial Narrow" pitchFamily="34" charset="0"/>
                          <a:ea typeface="Times New Roman"/>
                        </a:rPr>
                        <a:t>weint</a:t>
                      </a:r>
                      <a:r>
                        <a:rPr lang="de-DE" sz="2400" dirty="0">
                          <a:effectLst/>
                          <a:latin typeface="Arial Narrow" pitchFamily="34" charset="0"/>
                          <a:ea typeface="Times New Roman"/>
                        </a:rPr>
                        <a:t> vor dem </a:t>
                      </a:r>
                      <a:r>
                        <a:rPr lang="de-DE" sz="2400" dirty="0" smtClean="0">
                          <a:effectLst/>
                          <a:latin typeface="Arial Narrow" pitchFamily="34" charset="0"/>
                          <a:ea typeface="Times New Roman"/>
                        </a:rPr>
                        <a:t>Herrn </a:t>
                      </a:r>
                    </a:p>
                    <a:p>
                      <a:pPr hangingPunct="0">
                        <a:spcAft>
                          <a:spcPts val="0"/>
                        </a:spcAft>
                      </a:pPr>
                      <a:r>
                        <a:rPr lang="de-DE" sz="2400" dirty="0" smtClean="0">
                          <a:effectLst/>
                          <a:latin typeface="Arial Narrow" pitchFamily="34" charset="0"/>
                          <a:ea typeface="Times New Roman"/>
                        </a:rPr>
                        <a:t>→ Schlachtopfer </a:t>
                      </a:r>
                      <a:r>
                        <a:rPr lang="de-DE" sz="2400" dirty="0">
                          <a:effectLst/>
                          <a:latin typeface="Arial Narrow" pitchFamily="34" charset="0"/>
                          <a:ea typeface="Times New Roman"/>
                        </a:rPr>
                        <a:t>20,26-29</a:t>
                      </a:r>
                    </a:p>
                    <a:p>
                      <a:pPr hangingPunct="0">
                        <a:spcAft>
                          <a:spcPts val="0"/>
                        </a:spcAft>
                      </a:pPr>
                      <a:r>
                        <a:rPr lang="de-DE" sz="2400" dirty="0">
                          <a:effectLst/>
                          <a:latin typeface="Arial Narrow" pitchFamily="34" charset="0"/>
                          <a:ea typeface="Times New Roman"/>
                        </a:rPr>
                        <a:t> </a:t>
                      </a:r>
                    </a:p>
                  </a:txBody>
                  <a:tcPr marL="44450" marR="44450" marT="0" marB="0"/>
                </a:tc>
              </a:tr>
            </a:tbl>
          </a:graphicData>
        </a:graphic>
      </p:graphicFrame>
    </p:spTree>
    <p:extLst>
      <p:ext uri="{BB962C8B-B14F-4D97-AF65-F5344CB8AC3E}">
        <p14:creationId xmlns:p14="http://schemas.microsoft.com/office/powerpoint/2010/main" val="134466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cap="all" dirty="0"/>
              <a:t>C. Die beiden Nachworte K. </a:t>
            </a:r>
            <a:r>
              <a:rPr lang="de-DE" cap="all" dirty="0" smtClean="0"/>
              <a:t>17-21</a:t>
            </a:r>
            <a:endParaRPr lang="de-DE" dirty="0"/>
          </a:p>
        </p:txBody>
      </p:sp>
      <p:sp>
        <p:nvSpPr>
          <p:cNvPr id="6" name="Inhaltsplatzhalter 5"/>
          <p:cNvSpPr>
            <a:spLocks noGrp="1"/>
          </p:cNvSpPr>
          <p:nvPr>
            <p:ph idx="1"/>
          </p:nvPr>
        </p:nvSpPr>
        <p:spPr>
          <a:xfrm>
            <a:off x="252130" y="1350962"/>
            <a:ext cx="8894764" cy="5507038"/>
          </a:xfrm>
        </p:spPr>
        <p:txBody>
          <a:bodyPr/>
          <a:lstStyle/>
          <a:p>
            <a:r>
              <a:rPr lang="de-DE" sz="2800" dirty="0" smtClean="0">
                <a:solidFill>
                  <a:srgbClr val="FF99CC"/>
                </a:solidFill>
                <a:effectLst/>
              </a:rPr>
              <a:t>1. Nachwort</a:t>
            </a:r>
            <a:r>
              <a:rPr lang="de-DE" sz="2800" dirty="0">
                <a:solidFill>
                  <a:srgbClr val="FF99CC"/>
                </a:solidFill>
                <a:effectLst/>
              </a:rPr>
              <a:t>: Religiöser Niedergang  </a:t>
            </a:r>
            <a:r>
              <a:rPr lang="de-DE" sz="2800" b="0" dirty="0">
                <a:solidFill>
                  <a:srgbClr val="FF99CC"/>
                </a:solidFill>
                <a:effectLst/>
              </a:rPr>
              <a:t>17,1- </a:t>
            </a:r>
            <a:r>
              <a:rPr lang="de-DE" sz="2800" b="0" dirty="0" smtClean="0">
                <a:solidFill>
                  <a:srgbClr val="FF99CC"/>
                </a:solidFill>
                <a:effectLst/>
              </a:rPr>
              <a:t>18,31 – Der Verfall der Einrichtung des levitischen Priestertums</a:t>
            </a:r>
          </a:p>
          <a:p>
            <a:r>
              <a:rPr lang="de-DE" sz="2800" dirty="0" smtClean="0">
                <a:solidFill>
                  <a:srgbClr val="FF99CC"/>
                </a:solidFill>
                <a:effectLst/>
              </a:rPr>
              <a:t>2. Nachwort: Politischer Niedergang </a:t>
            </a:r>
            <a:r>
              <a:rPr lang="de-DE" sz="2800" b="0" dirty="0" smtClean="0">
                <a:solidFill>
                  <a:srgbClr val="FF99CC"/>
                </a:solidFill>
                <a:effectLst/>
              </a:rPr>
              <a:t>19,1- 21,25 – Der </a:t>
            </a:r>
            <a:r>
              <a:rPr lang="de-DE" sz="2800" b="0" dirty="0">
                <a:solidFill>
                  <a:srgbClr val="FF99CC"/>
                </a:solidFill>
                <a:effectLst/>
              </a:rPr>
              <a:t>Verfall der Einrichtung </a:t>
            </a:r>
            <a:r>
              <a:rPr lang="de-DE" sz="2800" b="0" dirty="0" smtClean="0">
                <a:solidFill>
                  <a:srgbClr val="FF99CC"/>
                </a:solidFill>
                <a:effectLst/>
              </a:rPr>
              <a:t>der allgemeinen Versammlung aller Stämme</a:t>
            </a:r>
          </a:p>
          <a:p>
            <a:pPr marL="0" indent="0">
              <a:buNone/>
            </a:pPr>
            <a:endParaRPr lang="de-DE" sz="2800" dirty="0"/>
          </a:p>
        </p:txBody>
      </p:sp>
    </p:spTree>
    <p:extLst>
      <p:ext uri="{BB962C8B-B14F-4D97-AF65-F5344CB8AC3E}">
        <p14:creationId xmlns:p14="http://schemas.microsoft.com/office/powerpoint/2010/main" val="10874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0"/>
            <a:ext cx="8624094" cy="908719"/>
          </a:xfrm>
        </p:spPr>
        <p:txBody>
          <a:bodyPr/>
          <a:lstStyle/>
          <a:p>
            <a:r>
              <a:rPr lang="de-DE" dirty="0"/>
              <a:t>Die </a:t>
            </a:r>
            <a:r>
              <a:rPr lang="de-DE" dirty="0" smtClean="0"/>
              <a:t>Feinde</a:t>
            </a:r>
            <a:endParaRPr lang="de-DE" dirty="0"/>
          </a:p>
        </p:txBody>
      </p:sp>
      <p:sp>
        <p:nvSpPr>
          <p:cNvPr id="3" name="Inhaltsplatzhalter 2"/>
          <p:cNvSpPr>
            <a:spLocks noGrp="1"/>
          </p:cNvSpPr>
          <p:nvPr>
            <p:ph idx="1"/>
          </p:nvPr>
        </p:nvSpPr>
        <p:spPr>
          <a:xfrm>
            <a:off x="0" y="980728"/>
            <a:ext cx="9131301" cy="5875686"/>
          </a:xfrm>
        </p:spPr>
        <p:txBody>
          <a:bodyPr/>
          <a:lstStyle/>
          <a:p>
            <a:r>
              <a:rPr lang="de-DE" cap="all" dirty="0" smtClean="0">
                <a:solidFill>
                  <a:srgbClr val="92D050"/>
                </a:solidFill>
                <a:effectLst/>
              </a:rPr>
              <a:t>Aram </a:t>
            </a:r>
            <a:r>
              <a:rPr lang="de-DE" sz="2400" b="0" dirty="0" smtClean="0">
                <a:effectLst/>
              </a:rPr>
              <a:t>(Bibliothek</a:t>
            </a:r>
            <a:r>
              <a:rPr lang="de-DE" sz="2400" b="0" dirty="0">
                <a:effectLst/>
              </a:rPr>
              <a:t>; </a:t>
            </a:r>
            <a:r>
              <a:rPr lang="de-DE" sz="2400" b="0" dirty="0" smtClean="0">
                <a:effectLst/>
              </a:rPr>
              <a:t>Götter: Regen/Fruchtbarkeit </a:t>
            </a:r>
            <a:r>
              <a:rPr lang="de-DE" sz="2400" b="0" dirty="0">
                <a:effectLst/>
              </a:rPr>
              <a:t>(</a:t>
            </a:r>
            <a:r>
              <a:rPr lang="de-DE" sz="2400" b="0" dirty="0" smtClean="0">
                <a:effectLst/>
              </a:rPr>
              <a:t>Baal), Götzendienst</a:t>
            </a:r>
            <a:r>
              <a:rPr lang="de-DE" sz="2400" dirty="0">
                <a:effectLst/>
              </a:rPr>
              <a:t> </a:t>
            </a:r>
            <a:r>
              <a:rPr lang="de-DE" sz="2400" b="0" dirty="0" smtClean="0">
                <a:effectLst/>
              </a:rPr>
              <a:t>(= anderes neben Gott; vgl</a:t>
            </a:r>
            <a:r>
              <a:rPr lang="de-DE" sz="2400" b="0" dirty="0">
                <a:effectLst/>
              </a:rPr>
              <a:t>. 1.Gebot</a:t>
            </a:r>
            <a:r>
              <a:rPr lang="de-DE" sz="2400" b="0" dirty="0" smtClean="0">
                <a:effectLst/>
              </a:rPr>
              <a:t>) </a:t>
            </a:r>
            <a:r>
              <a:rPr lang="de-DE" dirty="0" smtClean="0">
                <a:solidFill>
                  <a:schemeClr val="accent2">
                    <a:lumMod val="20000"/>
                    <a:lumOff val="80000"/>
                  </a:schemeClr>
                </a:solidFill>
                <a:effectLst/>
              </a:rPr>
              <a:t>Triebhaftigkeit, Weltlichkeit</a:t>
            </a:r>
            <a:endParaRPr lang="de-DE" dirty="0">
              <a:solidFill>
                <a:schemeClr val="accent2">
                  <a:lumMod val="20000"/>
                  <a:lumOff val="80000"/>
                </a:schemeClr>
              </a:solidFill>
              <a:effectLst/>
            </a:endParaRPr>
          </a:p>
          <a:p>
            <a:r>
              <a:rPr lang="de-DE" cap="all" dirty="0" smtClean="0">
                <a:solidFill>
                  <a:srgbClr val="92D050"/>
                </a:solidFill>
                <a:effectLst/>
              </a:rPr>
              <a:t>Moab </a:t>
            </a:r>
            <a:r>
              <a:rPr lang="de-DE" sz="2400" b="0" dirty="0" smtClean="0">
                <a:effectLst/>
              </a:rPr>
              <a:t>(Inzucht</a:t>
            </a:r>
            <a:r>
              <a:rPr lang="de-DE" sz="2400" b="0" dirty="0">
                <a:effectLst/>
              </a:rPr>
              <a:t>):</a:t>
            </a:r>
            <a:r>
              <a:rPr lang="de-DE" sz="2400" dirty="0">
                <a:effectLst/>
              </a:rPr>
              <a:t> </a:t>
            </a:r>
            <a:r>
              <a:rPr lang="de-DE" dirty="0" smtClean="0">
                <a:solidFill>
                  <a:schemeClr val="accent2">
                    <a:lumMod val="20000"/>
                    <a:lumOff val="80000"/>
                  </a:schemeClr>
                </a:solidFill>
                <a:effectLst/>
              </a:rPr>
              <a:t>Genusssucht, Lust </a:t>
            </a:r>
            <a:r>
              <a:rPr lang="de-DE" dirty="0">
                <a:solidFill>
                  <a:schemeClr val="accent2">
                    <a:lumMod val="20000"/>
                    <a:lumOff val="80000"/>
                  </a:schemeClr>
                </a:solidFill>
                <a:effectLst/>
              </a:rPr>
              <a:t>des </a:t>
            </a:r>
            <a:r>
              <a:rPr lang="de-DE" dirty="0" smtClean="0">
                <a:solidFill>
                  <a:schemeClr val="accent2">
                    <a:lumMod val="20000"/>
                    <a:lumOff val="80000"/>
                  </a:schemeClr>
                </a:solidFill>
                <a:effectLst/>
              </a:rPr>
              <a:t>Fleisches</a:t>
            </a:r>
            <a:endParaRPr lang="de-DE" dirty="0">
              <a:effectLst/>
            </a:endParaRPr>
          </a:p>
          <a:p>
            <a:r>
              <a:rPr lang="de-DE" cap="all" dirty="0" smtClean="0">
                <a:solidFill>
                  <a:srgbClr val="92D050"/>
                </a:solidFill>
                <a:effectLst/>
              </a:rPr>
              <a:t>Kanaan</a:t>
            </a:r>
            <a:r>
              <a:rPr lang="de-DE" dirty="0" smtClean="0">
                <a:effectLst/>
              </a:rPr>
              <a:t> </a:t>
            </a:r>
            <a:r>
              <a:rPr lang="de-DE" sz="2400" dirty="0" smtClean="0">
                <a:effectLst/>
              </a:rPr>
              <a:t>(</a:t>
            </a:r>
            <a:r>
              <a:rPr lang="de-DE" sz="2400" b="0" dirty="0" smtClean="0">
                <a:effectLst/>
              </a:rPr>
              <a:t>Händler</a:t>
            </a:r>
            <a:r>
              <a:rPr lang="de-DE" sz="2400" b="0" dirty="0">
                <a:effectLst/>
              </a:rPr>
              <a:t>, egoistisch; unabhängig von </a:t>
            </a:r>
            <a:r>
              <a:rPr lang="de-DE" sz="2400" b="0" dirty="0" smtClean="0">
                <a:effectLst/>
              </a:rPr>
              <a:t>Gott) </a:t>
            </a:r>
            <a:r>
              <a:rPr lang="de-DE" dirty="0" smtClean="0">
                <a:solidFill>
                  <a:schemeClr val="accent2">
                    <a:lumMod val="20000"/>
                    <a:lumOff val="80000"/>
                  </a:schemeClr>
                </a:solidFill>
                <a:effectLst/>
              </a:rPr>
              <a:t>Verdorbenes </a:t>
            </a:r>
            <a:r>
              <a:rPr lang="de-DE" dirty="0">
                <a:solidFill>
                  <a:schemeClr val="accent2">
                    <a:lumMod val="20000"/>
                    <a:lumOff val="80000"/>
                  </a:schemeClr>
                </a:solidFill>
                <a:effectLst/>
              </a:rPr>
              <a:t>Denken des </a:t>
            </a:r>
            <a:r>
              <a:rPr lang="de-DE" dirty="0" smtClean="0">
                <a:solidFill>
                  <a:schemeClr val="accent2">
                    <a:lumMod val="20000"/>
                    <a:lumOff val="80000"/>
                  </a:schemeClr>
                </a:solidFill>
                <a:effectLst/>
              </a:rPr>
              <a:t>Fleisches</a:t>
            </a:r>
            <a:endParaRPr lang="de-DE" dirty="0">
              <a:effectLst/>
            </a:endParaRPr>
          </a:p>
          <a:p>
            <a:r>
              <a:rPr lang="de-DE" cap="all" dirty="0" err="1" smtClean="0">
                <a:solidFill>
                  <a:srgbClr val="92D050"/>
                </a:solidFill>
                <a:effectLst/>
              </a:rPr>
              <a:t>Midian</a:t>
            </a:r>
            <a:r>
              <a:rPr lang="de-DE" dirty="0" smtClean="0">
                <a:effectLst/>
              </a:rPr>
              <a:t> </a:t>
            </a:r>
            <a:r>
              <a:rPr lang="de-DE" sz="2400" b="0" dirty="0">
                <a:effectLst/>
              </a:rPr>
              <a:t>(= </a:t>
            </a:r>
            <a:r>
              <a:rPr lang="de-DE" sz="2400" b="0" dirty="0" smtClean="0">
                <a:effectLst/>
              </a:rPr>
              <a:t>Ismaeliten: </a:t>
            </a:r>
            <a:r>
              <a:rPr lang="de-DE" sz="2400" b="0" dirty="0">
                <a:effectLst/>
              </a:rPr>
              <a:t>„Wildesel“, seine Hand gegen alle </a:t>
            </a:r>
            <a:r>
              <a:rPr lang="de-DE" sz="2400" b="0" dirty="0" smtClean="0">
                <a:effectLst/>
              </a:rPr>
              <a:t>1M </a:t>
            </a:r>
            <a:r>
              <a:rPr lang="de-DE" sz="2400" b="0" dirty="0">
                <a:effectLst/>
              </a:rPr>
              <a:t>16,12) </a:t>
            </a:r>
            <a:r>
              <a:rPr lang="de-DE" dirty="0" smtClean="0">
                <a:solidFill>
                  <a:schemeClr val="accent2">
                    <a:lumMod val="20000"/>
                    <a:lumOff val="80000"/>
                  </a:schemeClr>
                </a:solidFill>
                <a:effectLst/>
              </a:rPr>
              <a:t>Wildheit, Habsucht; Lust der Augen</a:t>
            </a:r>
            <a:endParaRPr lang="de-DE" dirty="0" smtClean="0">
              <a:effectLst/>
            </a:endParaRPr>
          </a:p>
          <a:p>
            <a:r>
              <a:rPr lang="de-DE" cap="all" dirty="0" smtClean="0">
                <a:solidFill>
                  <a:srgbClr val="92D050"/>
                </a:solidFill>
                <a:effectLst/>
              </a:rPr>
              <a:t>Ammon </a:t>
            </a:r>
            <a:r>
              <a:rPr lang="de-DE" sz="2400" b="0" dirty="0" smtClean="0">
                <a:effectLst/>
              </a:rPr>
              <a:t>(Inzucht) </a:t>
            </a:r>
            <a:r>
              <a:rPr lang="de-DE" dirty="0" smtClean="0">
                <a:solidFill>
                  <a:schemeClr val="accent2">
                    <a:lumMod val="20000"/>
                    <a:lumOff val="80000"/>
                  </a:schemeClr>
                </a:solidFill>
                <a:effectLst/>
              </a:rPr>
              <a:t>Streitsucht; Hochmut des Lebens</a:t>
            </a:r>
            <a:endParaRPr lang="de-DE" dirty="0">
              <a:solidFill>
                <a:schemeClr val="accent2">
                  <a:lumMod val="20000"/>
                  <a:lumOff val="80000"/>
                </a:schemeClr>
              </a:solidFill>
              <a:effectLst/>
            </a:endParaRPr>
          </a:p>
          <a:p>
            <a:r>
              <a:rPr lang="de-DE" cap="all" dirty="0" smtClean="0">
                <a:solidFill>
                  <a:srgbClr val="92D050"/>
                </a:solidFill>
                <a:effectLst/>
              </a:rPr>
              <a:t>Philister</a:t>
            </a:r>
            <a:r>
              <a:rPr lang="de-DE" dirty="0" smtClean="0">
                <a:effectLst/>
              </a:rPr>
              <a:t> </a:t>
            </a:r>
            <a:r>
              <a:rPr lang="de-DE" sz="2400" b="0" dirty="0" smtClean="0">
                <a:effectLst/>
              </a:rPr>
              <a:t>(</a:t>
            </a:r>
            <a:r>
              <a:rPr lang="de-DE" sz="2400" b="0" dirty="0" err="1" smtClean="0">
                <a:effectLst/>
              </a:rPr>
              <a:t>Unbeschnittene</a:t>
            </a:r>
            <a:r>
              <a:rPr lang="de-DE" sz="2400" b="0" dirty="0" smtClean="0">
                <a:effectLst/>
              </a:rPr>
              <a:t>, vertrauend </a:t>
            </a:r>
            <a:r>
              <a:rPr lang="de-DE" sz="2400" b="0" dirty="0">
                <a:effectLst/>
              </a:rPr>
              <a:t>auf </a:t>
            </a:r>
            <a:r>
              <a:rPr lang="de-DE" sz="2400" b="0" dirty="0" smtClean="0">
                <a:effectLst/>
              </a:rPr>
              <a:t>eigene </a:t>
            </a:r>
            <a:r>
              <a:rPr lang="de-DE" sz="2400" b="0" dirty="0">
                <a:effectLst/>
              </a:rPr>
              <a:t>Kraft </a:t>
            </a:r>
            <a:r>
              <a:rPr lang="de-DE" sz="2400" b="0" dirty="0" smtClean="0">
                <a:effectLst/>
              </a:rPr>
              <a:t>und Weisheit) </a:t>
            </a:r>
            <a:r>
              <a:rPr lang="de-DE" dirty="0" smtClean="0">
                <a:solidFill>
                  <a:schemeClr val="accent2">
                    <a:lumMod val="20000"/>
                    <a:lumOff val="80000"/>
                  </a:schemeClr>
                </a:solidFill>
                <a:effectLst/>
              </a:rPr>
              <a:t>Religiöses Fleisch</a:t>
            </a:r>
            <a:endParaRPr lang="de-DE" dirty="0">
              <a:effectLst/>
            </a:endParaRPr>
          </a:p>
        </p:txBody>
      </p:sp>
    </p:spTree>
    <p:extLst>
      <p:ext uri="{BB962C8B-B14F-4D97-AF65-F5344CB8AC3E}">
        <p14:creationId xmlns:p14="http://schemas.microsoft.com/office/powerpoint/2010/main" val="79107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 Nachwort: </a:t>
            </a:r>
            <a:r>
              <a:rPr lang="de-DE" dirty="0">
                <a:ea typeface="Times New Roman"/>
              </a:rPr>
              <a:t>17,1- </a:t>
            </a:r>
            <a:r>
              <a:rPr lang="de-DE" dirty="0" smtClean="0">
                <a:ea typeface="Times New Roman"/>
              </a:rPr>
              <a:t>18,31 </a:t>
            </a:r>
            <a:br>
              <a:rPr lang="de-DE" dirty="0" smtClean="0">
                <a:ea typeface="Times New Roman"/>
              </a:rPr>
            </a:br>
            <a:r>
              <a:rPr lang="de-DE" b="0" dirty="0" smtClean="0">
                <a:ea typeface="Times New Roman"/>
              </a:rPr>
              <a:t>Der</a:t>
            </a:r>
            <a:r>
              <a:rPr lang="de-DE" dirty="0" smtClean="0">
                <a:ea typeface="Times New Roman"/>
              </a:rPr>
              <a:t> </a:t>
            </a:r>
            <a:r>
              <a:rPr lang="de-DE" b="0" dirty="0" smtClean="0"/>
              <a:t>Verfall </a:t>
            </a:r>
            <a:r>
              <a:rPr lang="de-DE" b="0" dirty="0"/>
              <a:t>des levitischen </a:t>
            </a:r>
            <a:r>
              <a:rPr lang="de-DE" b="0" dirty="0" smtClean="0"/>
              <a:t>Priestertums</a:t>
            </a:r>
            <a:endParaRPr lang="de-DE" dirty="0"/>
          </a:p>
        </p:txBody>
      </p:sp>
      <p:sp>
        <p:nvSpPr>
          <p:cNvPr id="3" name="Inhaltsplatzhalter 2"/>
          <p:cNvSpPr>
            <a:spLocks noGrp="1"/>
          </p:cNvSpPr>
          <p:nvPr>
            <p:ph idx="1"/>
          </p:nvPr>
        </p:nvSpPr>
        <p:spPr>
          <a:xfrm>
            <a:off x="107504" y="1349376"/>
            <a:ext cx="9023797" cy="5507038"/>
          </a:xfrm>
        </p:spPr>
        <p:txBody>
          <a:bodyPr/>
          <a:lstStyle/>
          <a:p>
            <a:pPr eaLnBrk="1" fontAlgn="t"/>
            <a:r>
              <a:rPr lang="de-DE" sz="2800" b="0" dirty="0">
                <a:effectLst/>
              </a:rPr>
              <a:t>a</a:t>
            </a:r>
            <a:r>
              <a:rPr lang="de-DE" sz="2800" b="0" dirty="0" smtClean="0">
                <a:effectLst/>
              </a:rPr>
              <a:t>. Die Vorgeschichte K. 17</a:t>
            </a:r>
          </a:p>
          <a:p>
            <a:pPr lvl="1" eaLnBrk="1" fontAlgn="t"/>
            <a:r>
              <a:rPr lang="de-DE" sz="2400" b="0" dirty="0" smtClean="0">
                <a:effectLst/>
              </a:rPr>
              <a:t>Micha stellt mit gestohlenen, Jahweh geweihtem Geld einen </a:t>
            </a:r>
            <a:r>
              <a:rPr lang="de-DE" sz="2400" b="0" dirty="0">
                <a:effectLst/>
              </a:rPr>
              <a:t>Götzen </a:t>
            </a:r>
            <a:r>
              <a:rPr lang="de-DE" sz="2400" b="0" dirty="0" smtClean="0">
                <a:effectLst/>
              </a:rPr>
              <a:t>her und weiht </a:t>
            </a:r>
            <a:r>
              <a:rPr lang="de-DE" sz="2400" b="0" dirty="0">
                <a:effectLst/>
              </a:rPr>
              <a:t>einen seiner Söhne zum Priester. </a:t>
            </a:r>
            <a:r>
              <a:rPr lang="de-DE" sz="2400" b="0" dirty="0" smtClean="0">
                <a:effectLst/>
              </a:rPr>
              <a:t>17,1-6</a:t>
            </a:r>
            <a:endParaRPr lang="de-DE" sz="2400" b="0" dirty="0">
              <a:effectLst/>
            </a:endParaRPr>
          </a:p>
          <a:p>
            <a:pPr lvl="1" eaLnBrk="1" fontAlgn="t"/>
            <a:r>
              <a:rPr lang="de-DE" sz="2400" b="0" dirty="0" smtClean="0">
                <a:effectLst/>
              </a:rPr>
              <a:t>Micha heuert sich einen Leviten als Priester an. 17,7-13</a:t>
            </a:r>
            <a:endParaRPr lang="de-DE" sz="2400" b="0" dirty="0">
              <a:effectLst/>
            </a:endParaRPr>
          </a:p>
          <a:p>
            <a:pPr eaLnBrk="1" fontAlgn="t"/>
            <a:r>
              <a:rPr lang="de-DE" sz="2800" b="0" dirty="0">
                <a:effectLst/>
              </a:rPr>
              <a:t>b</a:t>
            </a:r>
            <a:r>
              <a:rPr lang="de-DE" sz="2800" b="0" dirty="0" smtClean="0">
                <a:effectLst/>
              </a:rPr>
              <a:t>. Die Einführung des Götzendienstes </a:t>
            </a:r>
            <a:r>
              <a:rPr lang="de-DE" sz="2800" b="0" dirty="0">
                <a:effectLst/>
              </a:rPr>
              <a:t>als feste Einrichtung </a:t>
            </a:r>
            <a:r>
              <a:rPr lang="de-DE" sz="2800" b="0" dirty="0" smtClean="0">
                <a:effectLst/>
              </a:rPr>
              <a:t>K. 18</a:t>
            </a:r>
            <a:endParaRPr lang="de-DE" sz="2400" b="0" dirty="0" smtClean="0">
              <a:effectLst/>
            </a:endParaRPr>
          </a:p>
          <a:p>
            <a:pPr lvl="1" eaLnBrk="1" fontAlgn="t"/>
            <a:r>
              <a:rPr lang="de-DE" sz="2400" b="0" dirty="0" smtClean="0">
                <a:effectLst/>
              </a:rPr>
              <a:t>Die </a:t>
            </a:r>
            <a:r>
              <a:rPr lang="de-DE" sz="2400" b="0" dirty="0" err="1" smtClean="0">
                <a:effectLst/>
              </a:rPr>
              <a:t>Daniter</a:t>
            </a:r>
            <a:r>
              <a:rPr lang="de-DE" sz="2400" b="0" dirty="0" smtClean="0">
                <a:effectLst/>
              </a:rPr>
              <a:t> suchen sich einen neuen Platz. 18,1-10</a:t>
            </a:r>
          </a:p>
          <a:p>
            <a:pPr lvl="1" eaLnBrk="1" fontAlgn="t"/>
            <a:r>
              <a:rPr lang="de-DE" sz="2400" b="0" dirty="0" smtClean="0">
                <a:effectLst/>
              </a:rPr>
              <a:t>Die </a:t>
            </a:r>
            <a:r>
              <a:rPr lang="de-DE" sz="2400" b="0" dirty="0" err="1" smtClean="0">
                <a:effectLst/>
              </a:rPr>
              <a:t>Daniter</a:t>
            </a:r>
            <a:r>
              <a:rPr lang="de-DE" sz="2400" b="0" dirty="0" smtClean="0">
                <a:effectLst/>
              </a:rPr>
              <a:t> heuern sich einen Leviten als Priester an, vernichten eine friedliche Stadt und richten dort einen eigenen Götzenkult auf. 18,11-31</a:t>
            </a:r>
            <a:endParaRPr lang="de-DE" sz="2400" b="0" dirty="0">
              <a:effectLst/>
            </a:endParaRPr>
          </a:p>
          <a:p>
            <a:endParaRPr lang="de-DE" dirty="0"/>
          </a:p>
        </p:txBody>
      </p:sp>
    </p:spTree>
    <p:extLst>
      <p:ext uri="{BB962C8B-B14F-4D97-AF65-F5344CB8AC3E}">
        <p14:creationId xmlns:p14="http://schemas.microsoft.com/office/powerpoint/2010/main" val="400985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 Nachwort: </a:t>
            </a:r>
            <a:r>
              <a:rPr lang="de-DE" dirty="0">
                <a:ea typeface="Times New Roman"/>
              </a:rPr>
              <a:t>19,1- 21,25</a:t>
            </a:r>
            <a:br>
              <a:rPr lang="de-DE" dirty="0">
                <a:ea typeface="Times New Roman"/>
              </a:rPr>
            </a:br>
            <a:r>
              <a:rPr lang="de-DE" b="0" dirty="0" smtClean="0">
                <a:ea typeface="Times New Roman"/>
              </a:rPr>
              <a:t>Der</a:t>
            </a:r>
            <a:r>
              <a:rPr lang="de-DE" dirty="0" smtClean="0">
                <a:ea typeface="Times New Roman"/>
              </a:rPr>
              <a:t> </a:t>
            </a:r>
            <a:r>
              <a:rPr lang="de-DE" b="0" dirty="0" smtClean="0">
                <a:ea typeface="Times New Roman"/>
              </a:rPr>
              <a:t>Verfall </a:t>
            </a:r>
            <a:r>
              <a:rPr lang="de-DE" b="0" dirty="0">
                <a:ea typeface="Times New Roman"/>
              </a:rPr>
              <a:t>der </a:t>
            </a:r>
            <a:r>
              <a:rPr lang="de-DE" b="0" dirty="0"/>
              <a:t>allgemeinen Versammlung</a:t>
            </a:r>
            <a:endParaRPr lang="de-DE" dirty="0"/>
          </a:p>
        </p:txBody>
      </p:sp>
      <p:sp>
        <p:nvSpPr>
          <p:cNvPr id="3" name="Inhaltsplatzhalter 2"/>
          <p:cNvSpPr>
            <a:spLocks noGrp="1"/>
          </p:cNvSpPr>
          <p:nvPr>
            <p:ph idx="1"/>
          </p:nvPr>
        </p:nvSpPr>
        <p:spPr>
          <a:xfrm>
            <a:off x="107504" y="1349376"/>
            <a:ext cx="9023797" cy="5507038"/>
          </a:xfrm>
        </p:spPr>
        <p:txBody>
          <a:bodyPr/>
          <a:lstStyle/>
          <a:p>
            <a:pPr eaLnBrk="1" fontAlgn="t"/>
            <a:r>
              <a:rPr lang="de-DE" sz="2800" b="0" dirty="0">
                <a:effectLst/>
              </a:rPr>
              <a:t>a</a:t>
            </a:r>
            <a:r>
              <a:rPr lang="de-DE" sz="2800" b="0" dirty="0" smtClean="0">
                <a:effectLst/>
              </a:rPr>
              <a:t>. Die Vorgeschichte K. 19</a:t>
            </a:r>
          </a:p>
          <a:p>
            <a:pPr lvl="1" eaLnBrk="1" fontAlgn="t"/>
            <a:r>
              <a:rPr lang="de-DE" sz="2400" b="0" dirty="0" smtClean="0">
                <a:effectLst/>
              </a:rPr>
              <a:t>Die </a:t>
            </a:r>
            <a:r>
              <a:rPr lang="de-DE" sz="2400" b="0" dirty="0">
                <a:effectLst/>
              </a:rPr>
              <a:t>Schandtat in </a:t>
            </a:r>
            <a:r>
              <a:rPr lang="de-DE" sz="2400" b="0" dirty="0" err="1">
                <a:effectLst/>
              </a:rPr>
              <a:t>Gibea</a:t>
            </a:r>
            <a:r>
              <a:rPr lang="de-DE" sz="2400" b="0" dirty="0">
                <a:effectLst/>
              </a:rPr>
              <a:t> Benjamin </a:t>
            </a:r>
          </a:p>
          <a:p>
            <a:pPr eaLnBrk="1" fontAlgn="t"/>
            <a:r>
              <a:rPr lang="de-DE" sz="2800" b="0" dirty="0">
                <a:effectLst/>
              </a:rPr>
              <a:t>b</a:t>
            </a:r>
            <a:r>
              <a:rPr lang="de-DE" sz="2800" b="0" dirty="0" smtClean="0">
                <a:effectLst/>
              </a:rPr>
              <a:t>. Die allgemeine Versammlung und ihre sündigen Handlungen K. 20.21</a:t>
            </a:r>
          </a:p>
          <a:p>
            <a:pPr lvl="1" eaLnBrk="1" fontAlgn="t"/>
            <a:r>
              <a:rPr lang="de-DE" sz="2400" b="0" dirty="0" smtClean="0">
                <a:effectLst/>
              </a:rPr>
              <a:t>Die Züchtigung Benjamins durch die allgemeine Versammlung K. 20</a:t>
            </a:r>
          </a:p>
          <a:p>
            <a:pPr lvl="1" eaLnBrk="1" fontAlgn="t"/>
            <a:r>
              <a:rPr lang="de-DE" sz="2400" b="0" dirty="0" smtClean="0">
                <a:effectLst/>
              </a:rPr>
              <a:t>Der </a:t>
            </a:r>
            <a:r>
              <a:rPr lang="de-DE" sz="2400" b="0" dirty="0">
                <a:effectLst/>
              </a:rPr>
              <a:t>Überrest von </a:t>
            </a:r>
            <a:r>
              <a:rPr lang="de-DE" sz="2400" b="0" dirty="0" smtClean="0">
                <a:effectLst/>
              </a:rPr>
              <a:t>Benjamin: Wie </a:t>
            </a:r>
            <a:r>
              <a:rPr lang="de-DE" sz="2400" b="0" dirty="0">
                <a:effectLst/>
              </a:rPr>
              <a:t>sie ihre Frauen </a:t>
            </a:r>
            <a:r>
              <a:rPr lang="de-DE" sz="2400" b="0" dirty="0" smtClean="0">
                <a:effectLst/>
              </a:rPr>
              <a:t>bekamen </a:t>
            </a:r>
            <a:r>
              <a:rPr lang="de-DE" sz="2400" b="0" dirty="0">
                <a:effectLst/>
              </a:rPr>
              <a:t>K. 21 </a:t>
            </a:r>
          </a:p>
          <a:p>
            <a:endParaRPr lang="de-DE" dirty="0"/>
          </a:p>
        </p:txBody>
      </p:sp>
    </p:spTree>
    <p:extLst>
      <p:ext uri="{BB962C8B-B14F-4D97-AF65-F5344CB8AC3E}">
        <p14:creationId xmlns:p14="http://schemas.microsoft.com/office/powerpoint/2010/main" val="167276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
            <a:ext cx="8624094" cy="764704"/>
          </a:xfrm>
        </p:spPr>
        <p:txBody>
          <a:bodyPr/>
          <a:lstStyle/>
          <a:p>
            <a:r>
              <a:rPr lang="de-DE" b="0" dirty="0" smtClean="0">
                <a:solidFill>
                  <a:srgbClr val="99CCFF"/>
                </a:solidFill>
              </a:rPr>
              <a:t>Ri 19-21 </a:t>
            </a:r>
            <a:endParaRPr lang="de-DE" b="0" dirty="0">
              <a:solidFill>
                <a:srgbClr val="99CCFF"/>
              </a:solidFill>
            </a:endParaRPr>
          </a:p>
        </p:txBody>
      </p:sp>
      <p:sp>
        <p:nvSpPr>
          <p:cNvPr id="3" name="Inhaltsplatzhalter 2"/>
          <p:cNvSpPr>
            <a:spLocks noGrp="1"/>
          </p:cNvSpPr>
          <p:nvPr>
            <p:ph idx="1"/>
          </p:nvPr>
        </p:nvSpPr>
        <p:spPr>
          <a:xfrm>
            <a:off x="12699" y="620688"/>
            <a:ext cx="9131301" cy="6237312"/>
          </a:xfrm>
        </p:spPr>
        <p:txBody>
          <a:bodyPr/>
          <a:lstStyle/>
          <a:p>
            <a:r>
              <a:rPr lang="de-DE" sz="2500" b="0" dirty="0">
                <a:solidFill>
                  <a:schemeClr val="tx1"/>
                </a:solidFill>
                <a:effectLst/>
              </a:rPr>
              <a:t>. Ein Levit will nicht </a:t>
            </a:r>
            <a:r>
              <a:rPr lang="de-DE" sz="2500" b="0" dirty="0" smtClean="0">
                <a:solidFill>
                  <a:schemeClr val="tx1"/>
                </a:solidFill>
                <a:effectLst/>
              </a:rPr>
              <a:t>bei </a:t>
            </a:r>
            <a:r>
              <a:rPr lang="de-DE" sz="2500" b="0" dirty="0">
                <a:solidFill>
                  <a:schemeClr val="tx1"/>
                </a:solidFill>
                <a:effectLst/>
              </a:rPr>
              <a:t>den </a:t>
            </a:r>
            <a:r>
              <a:rPr lang="de-DE" sz="2500" b="0" dirty="0" err="1">
                <a:solidFill>
                  <a:schemeClr val="tx1"/>
                </a:solidFill>
                <a:effectLst/>
              </a:rPr>
              <a:t>Jebusitern</a:t>
            </a:r>
            <a:r>
              <a:rPr lang="de-DE" sz="2500" b="0" dirty="0">
                <a:solidFill>
                  <a:schemeClr val="tx1"/>
                </a:solidFill>
                <a:effectLst/>
              </a:rPr>
              <a:t> </a:t>
            </a:r>
            <a:r>
              <a:rPr lang="de-DE" sz="2500" b="0" dirty="0" smtClean="0">
                <a:solidFill>
                  <a:schemeClr val="tx1"/>
                </a:solidFill>
                <a:effectLst/>
              </a:rPr>
              <a:t>übernachten. → </a:t>
            </a:r>
            <a:r>
              <a:rPr lang="de-DE" sz="2500" b="0" dirty="0">
                <a:solidFill>
                  <a:schemeClr val="tx1"/>
                </a:solidFill>
                <a:effectLst/>
              </a:rPr>
              <a:t>E</a:t>
            </a:r>
            <a:r>
              <a:rPr lang="de-DE" sz="2500" b="0" dirty="0" smtClean="0">
                <a:solidFill>
                  <a:schemeClr val="tx1"/>
                </a:solidFill>
                <a:effectLst/>
              </a:rPr>
              <a:t>r erleidet </a:t>
            </a:r>
            <a:r>
              <a:rPr lang="de-DE" sz="2500" b="0" dirty="0">
                <a:solidFill>
                  <a:schemeClr val="tx1"/>
                </a:solidFill>
                <a:effectLst/>
              </a:rPr>
              <a:t>dann in </a:t>
            </a:r>
            <a:r>
              <a:rPr lang="de-DE" sz="2500" b="0" dirty="0" err="1" smtClean="0">
                <a:solidFill>
                  <a:schemeClr val="tx1"/>
                </a:solidFill>
                <a:effectLst/>
              </a:rPr>
              <a:t>Gibea</a:t>
            </a:r>
            <a:r>
              <a:rPr lang="de-DE" sz="2500" b="0" dirty="0" smtClean="0">
                <a:solidFill>
                  <a:schemeClr val="tx1"/>
                </a:solidFill>
                <a:effectLst/>
              </a:rPr>
              <a:t>-Benjamin eine </a:t>
            </a:r>
            <a:r>
              <a:rPr lang="de-DE" sz="2500" b="0" dirty="0">
                <a:solidFill>
                  <a:schemeClr val="tx1"/>
                </a:solidFill>
                <a:effectLst/>
              </a:rPr>
              <a:t>schlimmere </a:t>
            </a:r>
            <a:r>
              <a:rPr lang="de-DE" sz="2500" b="0" dirty="0" smtClean="0">
                <a:solidFill>
                  <a:schemeClr val="tx1"/>
                </a:solidFill>
                <a:effectLst/>
              </a:rPr>
              <a:t> Schandtat</a:t>
            </a:r>
            <a:r>
              <a:rPr lang="de-DE" sz="2500" b="0" dirty="0">
                <a:solidFill>
                  <a:schemeClr val="tx1"/>
                </a:solidFill>
                <a:effectLst/>
              </a:rPr>
              <a:t>, als er in </a:t>
            </a:r>
            <a:r>
              <a:rPr lang="de-DE" sz="2500" b="0" dirty="0" err="1" smtClean="0">
                <a:solidFill>
                  <a:schemeClr val="tx1"/>
                </a:solidFill>
                <a:effectLst/>
              </a:rPr>
              <a:t>Jebus</a:t>
            </a:r>
            <a:r>
              <a:rPr lang="de-DE" sz="2500" b="0" dirty="0" smtClean="0">
                <a:solidFill>
                  <a:schemeClr val="tx1"/>
                </a:solidFill>
                <a:effectLst/>
              </a:rPr>
              <a:t> je erlitten hätte. K</a:t>
            </a:r>
            <a:r>
              <a:rPr lang="de-DE" sz="2500" b="0" dirty="0">
                <a:solidFill>
                  <a:schemeClr val="tx1"/>
                </a:solidFill>
                <a:effectLst/>
              </a:rPr>
              <a:t>. </a:t>
            </a:r>
            <a:r>
              <a:rPr lang="de-DE" sz="2500" b="0" dirty="0" smtClean="0">
                <a:solidFill>
                  <a:schemeClr val="tx1"/>
                </a:solidFill>
                <a:effectLst/>
              </a:rPr>
              <a:t>19</a:t>
            </a:r>
            <a:endParaRPr lang="de-DE" sz="2500" b="0" dirty="0">
              <a:solidFill>
                <a:schemeClr val="tx1"/>
              </a:solidFill>
              <a:effectLst/>
            </a:endParaRPr>
          </a:p>
          <a:p>
            <a:r>
              <a:rPr lang="de-DE" sz="2500" b="0" dirty="0">
                <a:effectLst/>
              </a:rPr>
              <a:t>. </a:t>
            </a:r>
            <a:r>
              <a:rPr lang="de-DE" sz="2500" b="0" dirty="0" smtClean="0">
                <a:effectLst/>
              </a:rPr>
              <a:t>Die versammelte Gemeinde befragt Gott: Wer soll zuerst hinaufziehen? – Juda</a:t>
            </a:r>
            <a:r>
              <a:rPr lang="de-DE" sz="2500" b="0" dirty="0">
                <a:effectLst/>
              </a:rPr>
              <a:t>. </a:t>
            </a:r>
            <a:r>
              <a:rPr lang="de-DE" sz="2500" b="0" dirty="0" smtClean="0">
                <a:effectLst/>
              </a:rPr>
              <a:t>20,1-18</a:t>
            </a:r>
            <a:endParaRPr lang="de-DE" sz="2500" b="0" dirty="0">
              <a:effectLst/>
            </a:endParaRPr>
          </a:p>
          <a:p>
            <a:r>
              <a:rPr lang="de-DE" sz="2500" b="0" dirty="0">
                <a:solidFill>
                  <a:schemeClr val="tx1"/>
                </a:solidFill>
                <a:effectLst/>
              </a:rPr>
              <a:t>. </a:t>
            </a:r>
            <a:r>
              <a:rPr lang="de-DE" sz="2500" b="0" dirty="0" smtClean="0">
                <a:solidFill>
                  <a:schemeClr val="tx1"/>
                </a:solidFill>
                <a:effectLst/>
              </a:rPr>
              <a:t>Beim Versuch</a:t>
            </a:r>
            <a:r>
              <a:rPr lang="de-DE" sz="2500" b="0" dirty="0">
                <a:solidFill>
                  <a:schemeClr val="tx1"/>
                </a:solidFill>
                <a:effectLst/>
              </a:rPr>
              <a:t>, </a:t>
            </a:r>
            <a:r>
              <a:rPr lang="de-DE" sz="2500" b="0" dirty="0" smtClean="0">
                <a:solidFill>
                  <a:schemeClr val="tx1"/>
                </a:solidFill>
                <a:effectLst/>
              </a:rPr>
              <a:t>Benjamin </a:t>
            </a:r>
            <a:r>
              <a:rPr lang="de-DE" sz="2500" b="0" dirty="0">
                <a:solidFill>
                  <a:schemeClr val="tx1"/>
                </a:solidFill>
                <a:effectLst/>
              </a:rPr>
              <a:t>zu </a:t>
            </a:r>
            <a:r>
              <a:rPr lang="de-DE" sz="2500" b="0" dirty="0" smtClean="0">
                <a:solidFill>
                  <a:schemeClr val="tx1"/>
                </a:solidFill>
                <a:effectLst/>
              </a:rPr>
              <a:t>züchtigen erleidet Israel 2 empfindliche Niederlagen. →  Israel weint </a:t>
            </a:r>
            <a:r>
              <a:rPr lang="de-DE" sz="2500" b="0" dirty="0">
                <a:solidFill>
                  <a:schemeClr val="tx1"/>
                </a:solidFill>
                <a:effectLst/>
              </a:rPr>
              <a:t>in Bethel vor </a:t>
            </a:r>
            <a:r>
              <a:rPr lang="de-DE" sz="2500" b="0" dirty="0" smtClean="0">
                <a:solidFill>
                  <a:schemeClr val="tx1"/>
                </a:solidFill>
                <a:effectLst/>
              </a:rPr>
              <a:t>Jahweh. 20,19-28 </a:t>
            </a:r>
            <a:endParaRPr lang="de-DE" sz="2500" b="0" dirty="0">
              <a:solidFill>
                <a:schemeClr val="tx1"/>
              </a:solidFill>
              <a:effectLst/>
            </a:endParaRPr>
          </a:p>
          <a:p>
            <a:r>
              <a:rPr lang="de-DE" sz="2500" b="0" dirty="0">
                <a:effectLst/>
              </a:rPr>
              <a:t>. </a:t>
            </a:r>
            <a:r>
              <a:rPr lang="de-DE" sz="2500" b="0" dirty="0" smtClean="0">
                <a:effectLst/>
              </a:rPr>
              <a:t>Israel besiegt schließlich die </a:t>
            </a:r>
            <a:r>
              <a:rPr lang="de-DE" sz="2500" b="0" dirty="0" err="1" smtClean="0">
                <a:effectLst/>
              </a:rPr>
              <a:t>Benjaminiter</a:t>
            </a:r>
            <a:r>
              <a:rPr lang="de-DE" sz="2500" b="0" dirty="0" smtClean="0">
                <a:effectLst/>
              </a:rPr>
              <a:t> </a:t>
            </a:r>
            <a:r>
              <a:rPr lang="de-DE" sz="2500" b="0" dirty="0">
                <a:effectLst/>
              </a:rPr>
              <a:t>und </a:t>
            </a:r>
            <a:r>
              <a:rPr lang="de-DE" sz="2500" b="0" dirty="0" smtClean="0">
                <a:effectLst/>
              </a:rPr>
              <a:t>zerstört </a:t>
            </a:r>
            <a:r>
              <a:rPr lang="de-DE" sz="2500" b="0" dirty="0">
                <a:effectLst/>
              </a:rPr>
              <a:t>rücksichtslos den Stamm </a:t>
            </a:r>
            <a:r>
              <a:rPr lang="de-DE" sz="2500" b="0" dirty="0" smtClean="0">
                <a:effectLst/>
              </a:rPr>
              <a:t>und alle Städte. 20,29-48</a:t>
            </a:r>
          </a:p>
          <a:p>
            <a:r>
              <a:rPr lang="de-DE" sz="2500" b="0" dirty="0" smtClean="0">
                <a:solidFill>
                  <a:schemeClr val="tx1"/>
                </a:solidFill>
                <a:effectLst/>
              </a:rPr>
              <a:t>. Israel schwört: Niemand wird seine Tochter den Benjaminitern zur Frau geben. (Die Bewohner von </a:t>
            </a:r>
            <a:r>
              <a:rPr lang="de-DE" sz="2500" b="0" dirty="0" err="1" smtClean="0">
                <a:solidFill>
                  <a:schemeClr val="tx1"/>
                </a:solidFill>
                <a:effectLst/>
              </a:rPr>
              <a:t>Jabesch-Gilead</a:t>
            </a:r>
            <a:r>
              <a:rPr lang="de-DE" sz="2500" b="0" dirty="0" smtClean="0">
                <a:solidFill>
                  <a:schemeClr val="tx1"/>
                </a:solidFill>
                <a:effectLst/>
              </a:rPr>
              <a:t> fehlen beim Schwur.) 21,1</a:t>
            </a:r>
            <a:endParaRPr lang="de-DE" sz="2500" b="0" dirty="0">
              <a:solidFill>
                <a:schemeClr val="tx1"/>
              </a:solidFill>
              <a:effectLst/>
            </a:endParaRPr>
          </a:p>
          <a:p>
            <a:r>
              <a:rPr lang="de-DE" sz="2500" b="0" dirty="0" smtClean="0">
                <a:effectLst/>
              </a:rPr>
              <a:t>. Israel </a:t>
            </a:r>
            <a:r>
              <a:rPr lang="de-DE" sz="2500" b="0" dirty="0">
                <a:effectLst/>
              </a:rPr>
              <a:t>bereut </a:t>
            </a:r>
            <a:r>
              <a:rPr lang="de-DE" sz="2500" b="0" dirty="0" smtClean="0">
                <a:effectLst/>
              </a:rPr>
              <a:t>seine Tat und umgeht seinen Eid, </a:t>
            </a:r>
            <a:r>
              <a:rPr lang="de-DE" sz="2500" b="0" dirty="0">
                <a:effectLst/>
              </a:rPr>
              <a:t>indem es </a:t>
            </a:r>
            <a:r>
              <a:rPr lang="de-DE" sz="2500" b="0" dirty="0" smtClean="0">
                <a:effectLst/>
              </a:rPr>
              <a:t>alle Bewohner von </a:t>
            </a:r>
            <a:r>
              <a:rPr lang="de-DE" sz="2500" b="0" dirty="0" err="1" smtClean="0">
                <a:effectLst/>
              </a:rPr>
              <a:t>Jabesch</a:t>
            </a:r>
            <a:r>
              <a:rPr lang="de-DE" sz="2500" b="0" dirty="0" err="1">
                <a:effectLst/>
              </a:rPr>
              <a:t>-</a:t>
            </a:r>
            <a:r>
              <a:rPr lang="de-DE" sz="2500" b="0" dirty="0" err="1" smtClean="0">
                <a:effectLst/>
              </a:rPr>
              <a:t>Gilead</a:t>
            </a:r>
            <a:r>
              <a:rPr lang="de-DE" sz="2500" b="0" dirty="0" smtClean="0">
                <a:effectLst/>
              </a:rPr>
              <a:t> </a:t>
            </a:r>
            <a:r>
              <a:rPr lang="de-DE" sz="2500" b="0" dirty="0">
                <a:effectLst/>
              </a:rPr>
              <a:t>erschlägt </a:t>
            </a:r>
            <a:r>
              <a:rPr lang="de-DE" sz="2500" b="0" dirty="0" smtClean="0">
                <a:effectLst/>
              </a:rPr>
              <a:t>– </a:t>
            </a:r>
            <a:r>
              <a:rPr lang="de-DE" sz="2500" b="0" dirty="0">
                <a:effectLst/>
              </a:rPr>
              <a:t>mit Ausnahme der Jungfrauen. </a:t>
            </a:r>
            <a:r>
              <a:rPr lang="de-DE" sz="2500" b="0" dirty="0" smtClean="0">
                <a:effectLst/>
              </a:rPr>
              <a:t>21,2-14</a:t>
            </a:r>
            <a:endParaRPr lang="de-DE" sz="2500" b="0" dirty="0">
              <a:effectLst/>
            </a:endParaRPr>
          </a:p>
          <a:p>
            <a:r>
              <a:rPr lang="de-DE" sz="2500" b="0" dirty="0">
                <a:solidFill>
                  <a:schemeClr val="tx1"/>
                </a:solidFill>
                <a:effectLst/>
              </a:rPr>
              <a:t>. </a:t>
            </a:r>
            <a:r>
              <a:rPr lang="de-DE" sz="2500" b="0" dirty="0" smtClean="0">
                <a:solidFill>
                  <a:schemeClr val="tx1"/>
                </a:solidFill>
                <a:effectLst/>
              </a:rPr>
              <a:t>Israel organisiert eine </a:t>
            </a:r>
            <a:r>
              <a:rPr lang="de-DE" sz="2500" b="0" dirty="0">
                <a:solidFill>
                  <a:schemeClr val="tx1"/>
                </a:solidFill>
                <a:effectLst/>
              </a:rPr>
              <a:t>Massenvergewaltigung der Mädchen </a:t>
            </a:r>
            <a:r>
              <a:rPr lang="de-DE" sz="2500" b="0" dirty="0" smtClean="0">
                <a:solidFill>
                  <a:schemeClr val="tx1"/>
                </a:solidFill>
                <a:effectLst/>
              </a:rPr>
              <a:t>von Silo. 21,15ff</a:t>
            </a:r>
            <a:endParaRPr lang="de-DE" sz="2500" b="0" dirty="0">
              <a:solidFill>
                <a:schemeClr val="tx1"/>
              </a:solidFill>
              <a:effectLst/>
            </a:endParaRPr>
          </a:p>
          <a:p>
            <a:endParaRPr lang="de-DE" sz="2400" dirty="0">
              <a:solidFill>
                <a:schemeClr val="tx1"/>
              </a:solidFill>
            </a:endParaRPr>
          </a:p>
        </p:txBody>
      </p:sp>
    </p:spTree>
    <p:extLst>
      <p:ext uri="{BB962C8B-B14F-4D97-AF65-F5344CB8AC3E}">
        <p14:creationId xmlns:p14="http://schemas.microsoft.com/office/powerpoint/2010/main" val="420319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88" y="-171400"/>
            <a:ext cx="8028384" cy="1142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24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1455142" cy="1147018"/>
          </a:xfrm>
        </p:spPr>
        <p:txBody>
          <a:bodyPr/>
          <a:lstStyle/>
          <a:p>
            <a:r>
              <a:rPr lang="de-DE" dirty="0" smtClean="0"/>
              <a:t>Ri 20</a:t>
            </a:r>
            <a:endParaRPr lang="de-DE" dirty="0"/>
          </a:p>
        </p:txBody>
      </p:sp>
      <p:sp>
        <p:nvSpPr>
          <p:cNvPr id="3" name="Inhaltsplatzhalter 2"/>
          <p:cNvSpPr>
            <a:spLocks noGrp="1"/>
          </p:cNvSpPr>
          <p:nvPr>
            <p:ph idx="1"/>
          </p:nvPr>
        </p:nvSpPr>
        <p:spPr/>
        <p:txBody>
          <a:bodyPr/>
          <a:lstStyle/>
          <a:p>
            <a:endParaRPr lang="de-DE"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0"/>
            <a:ext cx="7105650" cy="712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27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algn="ctr"/>
            <a:endParaRPr lang="de-DE" dirty="0" smtClean="0"/>
          </a:p>
          <a:p>
            <a:pPr algn="ctr"/>
            <a:r>
              <a:rPr lang="de-DE" dirty="0" smtClean="0"/>
              <a:t>„In </a:t>
            </a:r>
            <a:r>
              <a:rPr lang="de-DE" dirty="0"/>
              <a:t>jenen Tagen gab es keinen König in Israel. </a:t>
            </a:r>
            <a:endParaRPr lang="de-DE" dirty="0" smtClean="0"/>
          </a:p>
          <a:p>
            <a:pPr algn="ctr"/>
            <a:r>
              <a:rPr lang="de-DE" dirty="0" smtClean="0"/>
              <a:t>Jeder </a:t>
            </a:r>
            <a:r>
              <a:rPr lang="de-DE" dirty="0"/>
              <a:t>tat, was recht war in seinen Augen</a:t>
            </a:r>
            <a:r>
              <a:rPr lang="de-DE" dirty="0" smtClean="0"/>
              <a:t>.“ </a:t>
            </a:r>
          </a:p>
          <a:p>
            <a:pPr algn="ctr"/>
            <a:r>
              <a:rPr lang="de-DE" dirty="0" smtClean="0"/>
              <a:t>Ri 21,25 </a:t>
            </a:r>
            <a:endParaRPr lang="de-DE" dirty="0"/>
          </a:p>
        </p:txBody>
      </p:sp>
    </p:spTree>
    <p:extLst>
      <p:ext uri="{BB962C8B-B14F-4D97-AF65-F5344CB8AC3E}">
        <p14:creationId xmlns:p14="http://schemas.microsoft.com/office/powerpoint/2010/main" val="19251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1829" y="-382095"/>
            <a:ext cx="6858683" cy="9643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98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0"/>
            <a:ext cx="8624094" cy="908719"/>
          </a:xfrm>
        </p:spPr>
        <p:txBody>
          <a:bodyPr/>
          <a:lstStyle/>
          <a:p>
            <a:r>
              <a:rPr lang="de-DE" dirty="0" smtClean="0">
                <a:solidFill>
                  <a:schemeClr val="accent2">
                    <a:lumMod val="40000"/>
                    <a:lumOff val="60000"/>
                  </a:schemeClr>
                </a:solidFill>
              </a:rPr>
              <a:t>3. Die Feinde</a:t>
            </a:r>
            <a:endParaRPr lang="de-DE" dirty="0">
              <a:solidFill>
                <a:schemeClr val="accent2">
                  <a:lumMod val="40000"/>
                  <a:lumOff val="60000"/>
                </a:schemeClr>
              </a:solidFill>
            </a:endParaRPr>
          </a:p>
        </p:txBody>
      </p:sp>
      <p:sp>
        <p:nvSpPr>
          <p:cNvPr id="3" name="Inhaltsplatzhalter 2"/>
          <p:cNvSpPr>
            <a:spLocks noGrp="1"/>
          </p:cNvSpPr>
          <p:nvPr>
            <p:ph idx="1"/>
          </p:nvPr>
        </p:nvSpPr>
        <p:spPr>
          <a:xfrm>
            <a:off x="0" y="980728"/>
            <a:ext cx="9131301" cy="5875686"/>
          </a:xfrm>
        </p:spPr>
        <p:txBody>
          <a:bodyPr/>
          <a:lstStyle/>
          <a:p>
            <a:r>
              <a:rPr lang="de-DE" b="0" dirty="0" smtClean="0">
                <a:solidFill>
                  <a:schemeClr val="accent2">
                    <a:lumMod val="20000"/>
                    <a:lumOff val="80000"/>
                  </a:schemeClr>
                </a:solidFill>
                <a:effectLst/>
              </a:rPr>
              <a:t>Die</a:t>
            </a:r>
            <a:r>
              <a:rPr lang="de-DE" b="0" dirty="0" smtClean="0">
                <a:effectLst/>
              </a:rPr>
              <a:t> </a:t>
            </a:r>
            <a:r>
              <a:rPr lang="de-DE" b="0" dirty="0" smtClean="0">
                <a:solidFill>
                  <a:schemeClr val="accent2">
                    <a:lumMod val="20000"/>
                    <a:lumOff val="80000"/>
                  </a:schemeClr>
                </a:solidFill>
                <a:effectLst/>
              </a:rPr>
              <a:t>Triebhaftigkeit </a:t>
            </a:r>
            <a:r>
              <a:rPr lang="de-DE" b="0" dirty="0" smtClean="0">
                <a:solidFill>
                  <a:srgbClr val="92D050"/>
                </a:solidFill>
                <a:effectLst/>
              </a:rPr>
              <a:t>der</a:t>
            </a:r>
            <a:r>
              <a:rPr lang="de-DE" b="0" dirty="0" smtClean="0">
                <a:effectLst/>
              </a:rPr>
              <a:t> </a:t>
            </a:r>
            <a:r>
              <a:rPr lang="de-DE" b="0" dirty="0" smtClean="0">
                <a:solidFill>
                  <a:srgbClr val="92D050"/>
                </a:solidFill>
                <a:effectLst/>
              </a:rPr>
              <a:t>weltlichen </a:t>
            </a:r>
            <a:r>
              <a:rPr lang="de-DE" dirty="0" smtClean="0">
                <a:solidFill>
                  <a:srgbClr val="92D050"/>
                </a:solidFill>
                <a:effectLst/>
              </a:rPr>
              <a:t>ARAMÄER</a:t>
            </a:r>
            <a:r>
              <a:rPr lang="de-DE" b="0" dirty="0" smtClean="0">
                <a:effectLst/>
              </a:rPr>
              <a:t> </a:t>
            </a:r>
          </a:p>
          <a:p>
            <a:endParaRPr lang="de-DE" b="0" dirty="0" smtClean="0">
              <a:effectLst/>
            </a:endParaRPr>
          </a:p>
          <a:p>
            <a:r>
              <a:rPr lang="de-DE" b="0" dirty="0" smtClean="0">
                <a:solidFill>
                  <a:schemeClr val="accent2">
                    <a:lumMod val="20000"/>
                    <a:lumOff val="80000"/>
                  </a:schemeClr>
                </a:solidFill>
                <a:effectLst/>
              </a:rPr>
              <a:t>Der</a:t>
            </a:r>
            <a:r>
              <a:rPr lang="de-DE" b="0" dirty="0" smtClean="0">
                <a:effectLst/>
              </a:rPr>
              <a:t> </a:t>
            </a:r>
            <a:r>
              <a:rPr lang="de-DE" b="0" dirty="0" smtClean="0">
                <a:solidFill>
                  <a:schemeClr val="accent2">
                    <a:lumMod val="20000"/>
                    <a:lumOff val="80000"/>
                  </a:schemeClr>
                </a:solidFill>
                <a:effectLst/>
              </a:rPr>
              <a:t>Bauch</a:t>
            </a:r>
            <a:r>
              <a:rPr lang="de-DE" b="0" dirty="0" smtClean="0">
                <a:effectLst/>
              </a:rPr>
              <a:t> </a:t>
            </a:r>
            <a:r>
              <a:rPr lang="de-DE" b="0" dirty="0">
                <a:solidFill>
                  <a:srgbClr val="92D050"/>
                </a:solidFill>
                <a:effectLst/>
              </a:rPr>
              <a:t>der</a:t>
            </a:r>
            <a:r>
              <a:rPr lang="de-DE" b="0" dirty="0">
                <a:effectLst/>
              </a:rPr>
              <a:t> </a:t>
            </a:r>
            <a:r>
              <a:rPr lang="de-DE" b="0" dirty="0">
                <a:solidFill>
                  <a:srgbClr val="92D050"/>
                </a:solidFill>
                <a:effectLst/>
              </a:rPr>
              <a:t>genusssüchtigen</a:t>
            </a:r>
            <a:r>
              <a:rPr lang="de-DE" b="0" dirty="0">
                <a:effectLst/>
              </a:rPr>
              <a:t> </a:t>
            </a:r>
            <a:r>
              <a:rPr lang="de-DE" dirty="0" smtClean="0">
                <a:solidFill>
                  <a:srgbClr val="92D050"/>
                </a:solidFill>
                <a:effectLst/>
              </a:rPr>
              <a:t>MOABITER</a:t>
            </a:r>
            <a:endParaRPr lang="de-DE" dirty="0">
              <a:effectLst/>
            </a:endParaRPr>
          </a:p>
          <a:p>
            <a:r>
              <a:rPr lang="de-DE" b="0" dirty="0" smtClean="0">
                <a:solidFill>
                  <a:schemeClr val="accent2">
                    <a:lumMod val="20000"/>
                    <a:lumOff val="80000"/>
                  </a:schemeClr>
                </a:solidFill>
                <a:effectLst/>
              </a:rPr>
              <a:t>Das</a:t>
            </a:r>
            <a:r>
              <a:rPr lang="de-DE" b="0" dirty="0" smtClean="0">
                <a:effectLst/>
              </a:rPr>
              <a:t> </a:t>
            </a:r>
            <a:r>
              <a:rPr lang="de-DE" b="0" dirty="0" smtClean="0">
                <a:solidFill>
                  <a:schemeClr val="accent2">
                    <a:lumMod val="20000"/>
                    <a:lumOff val="80000"/>
                  </a:schemeClr>
                </a:solidFill>
                <a:effectLst/>
              </a:rPr>
              <a:t>verdrehte</a:t>
            </a:r>
            <a:r>
              <a:rPr lang="de-DE" b="0" dirty="0" smtClean="0">
                <a:effectLst/>
              </a:rPr>
              <a:t> </a:t>
            </a:r>
            <a:r>
              <a:rPr lang="de-DE" b="0" dirty="0" smtClean="0">
                <a:solidFill>
                  <a:schemeClr val="accent2">
                    <a:lumMod val="20000"/>
                    <a:lumOff val="80000"/>
                  </a:schemeClr>
                </a:solidFill>
                <a:effectLst/>
              </a:rPr>
              <a:t>Hirn</a:t>
            </a:r>
            <a:r>
              <a:rPr lang="de-DE" b="0" dirty="0" smtClean="0">
                <a:effectLst/>
              </a:rPr>
              <a:t> </a:t>
            </a:r>
            <a:r>
              <a:rPr lang="de-DE" b="0" dirty="0">
                <a:solidFill>
                  <a:srgbClr val="92D050"/>
                </a:solidFill>
                <a:effectLst/>
              </a:rPr>
              <a:t>der</a:t>
            </a:r>
            <a:r>
              <a:rPr lang="de-DE" b="0" dirty="0">
                <a:effectLst/>
              </a:rPr>
              <a:t> </a:t>
            </a:r>
            <a:r>
              <a:rPr lang="de-DE" b="0" dirty="0" smtClean="0">
                <a:solidFill>
                  <a:srgbClr val="92D050"/>
                </a:solidFill>
                <a:effectLst/>
              </a:rPr>
              <a:t>hochentwickelten </a:t>
            </a:r>
            <a:r>
              <a:rPr lang="de-DE" dirty="0" smtClean="0">
                <a:solidFill>
                  <a:srgbClr val="92D050"/>
                </a:solidFill>
                <a:effectLst/>
              </a:rPr>
              <a:t>KANAANITER</a:t>
            </a:r>
          </a:p>
          <a:p>
            <a:endParaRPr lang="de-DE" b="0" dirty="0" smtClean="0">
              <a:effectLst/>
            </a:endParaRPr>
          </a:p>
          <a:p>
            <a:r>
              <a:rPr lang="de-DE" b="0" dirty="0" smtClean="0">
                <a:solidFill>
                  <a:schemeClr val="accent2">
                    <a:lumMod val="20000"/>
                    <a:lumOff val="80000"/>
                  </a:schemeClr>
                </a:solidFill>
                <a:effectLst/>
              </a:rPr>
              <a:t>Die</a:t>
            </a:r>
            <a:r>
              <a:rPr lang="de-DE" b="0" dirty="0" smtClean="0">
                <a:effectLst/>
              </a:rPr>
              <a:t> </a:t>
            </a:r>
            <a:r>
              <a:rPr lang="de-DE" b="0" dirty="0">
                <a:solidFill>
                  <a:schemeClr val="accent2">
                    <a:lumMod val="20000"/>
                    <a:lumOff val="80000"/>
                  </a:schemeClr>
                </a:solidFill>
                <a:effectLst/>
              </a:rPr>
              <a:t>Nahrungsentzugstaktik</a:t>
            </a:r>
            <a:r>
              <a:rPr lang="de-DE" b="0" dirty="0">
                <a:effectLst/>
              </a:rPr>
              <a:t> </a:t>
            </a:r>
            <a:r>
              <a:rPr lang="de-DE" sz="2800" b="0" dirty="0">
                <a:solidFill>
                  <a:srgbClr val="92D050"/>
                </a:solidFill>
                <a:effectLst/>
              </a:rPr>
              <a:t>der</a:t>
            </a:r>
            <a:r>
              <a:rPr lang="de-DE" sz="2800" b="0" dirty="0">
                <a:effectLst/>
              </a:rPr>
              <a:t> </a:t>
            </a:r>
            <a:r>
              <a:rPr lang="de-DE" b="0" dirty="0" smtClean="0">
                <a:solidFill>
                  <a:srgbClr val="92D050"/>
                </a:solidFill>
                <a:effectLst/>
              </a:rPr>
              <a:t>habsüchtigen</a:t>
            </a:r>
            <a:r>
              <a:rPr lang="de-DE" b="0" dirty="0" smtClean="0">
                <a:effectLst/>
              </a:rPr>
              <a:t> </a:t>
            </a:r>
            <a:r>
              <a:rPr lang="de-DE" dirty="0" smtClean="0">
                <a:solidFill>
                  <a:srgbClr val="92D050"/>
                </a:solidFill>
                <a:effectLst/>
              </a:rPr>
              <a:t>MIDIANITER</a:t>
            </a:r>
            <a:endParaRPr lang="de-DE" dirty="0" smtClean="0">
              <a:effectLst/>
            </a:endParaRPr>
          </a:p>
          <a:p>
            <a:endParaRPr lang="de-DE" b="0" dirty="0" smtClean="0">
              <a:solidFill>
                <a:schemeClr val="accent2">
                  <a:lumMod val="20000"/>
                  <a:lumOff val="80000"/>
                </a:schemeClr>
              </a:solidFill>
              <a:effectLst/>
            </a:endParaRPr>
          </a:p>
          <a:p>
            <a:r>
              <a:rPr lang="de-DE" b="0" dirty="0" smtClean="0">
                <a:solidFill>
                  <a:schemeClr val="accent2">
                    <a:lumMod val="20000"/>
                    <a:lumOff val="80000"/>
                  </a:schemeClr>
                </a:solidFill>
                <a:effectLst/>
              </a:rPr>
              <a:t>Die</a:t>
            </a:r>
            <a:r>
              <a:rPr lang="de-DE" b="0" dirty="0" smtClean="0">
                <a:effectLst/>
              </a:rPr>
              <a:t> </a:t>
            </a:r>
            <a:r>
              <a:rPr lang="de-DE" b="0" dirty="0" smtClean="0">
                <a:solidFill>
                  <a:schemeClr val="accent2">
                    <a:lumMod val="20000"/>
                    <a:lumOff val="80000"/>
                  </a:schemeClr>
                </a:solidFill>
                <a:effectLst/>
              </a:rPr>
              <a:t>Streitsucht</a:t>
            </a:r>
            <a:r>
              <a:rPr lang="de-DE" b="0" dirty="0" smtClean="0">
                <a:effectLst/>
              </a:rPr>
              <a:t> </a:t>
            </a:r>
            <a:r>
              <a:rPr lang="de-DE" b="0" dirty="0" smtClean="0">
                <a:solidFill>
                  <a:srgbClr val="92D050"/>
                </a:solidFill>
                <a:effectLst/>
              </a:rPr>
              <a:t>der</a:t>
            </a:r>
            <a:r>
              <a:rPr lang="de-DE" b="0" dirty="0" smtClean="0">
                <a:effectLst/>
              </a:rPr>
              <a:t> </a:t>
            </a:r>
            <a:r>
              <a:rPr lang="de-DE" b="0" dirty="0" smtClean="0">
                <a:solidFill>
                  <a:srgbClr val="92D050"/>
                </a:solidFill>
                <a:effectLst/>
              </a:rPr>
              <a:t>hochmütigen</a:t>
            </a:r>
            <a:r>
              <a:rPr lang="de-DE" b="0" dirty="0" smtClean="0">
                <a:effectLst/>
              </a:rPr>
              <a:t> </a:t>
            </a:r>
            <a:r>
              <a:rPr lang="de-DE" dirty="0" smtClean="0">
                <a:solidFill>
                  <a:srgbClr val="92D050"/>
                </a:solidFill>
                <a:effectLst/>
              </a:rPr>
              <a:t>AMMONITER</a:t>
            </a:r>
          </a:p>
          <a:p>
            <a:r>
              <a:rPr lang="de-DE" b="0" dirty="0" smtClean="0">
                <a:solidFill>
                  <a:schemeClr val="accent2">
                    <a:lumMod val="20000"/>
                    <a:lumOff val="80000"/>
                  </a:schemeClr>
                </a:solidFill>
                <a:effectLst/>
              </a:rPr>
              <a:t>Das</a:t>
            </a:r>
            <a:r>
              <a:rPr lang="de-DE" b="0" dirty="0" smtClean="0">
                <a:effectLst/>
              </a:rPr>
              <a:t> </a:t>
            </a:r>
            <a:r>
              <a:rPr lang="de-DE" b="0" dirty="0">
                <a:solidFill>
                  <a:schemeClr val="accent2">
                    <a:lumMod val="20000"/>
                    <a:lumOff val="80000"/>
                  </a:schemeClr>
                </a:solidFill>
                <a:effectLst/>
              </a:rPr>
              <a:t>religiöse Fleisch </a:t>
            </a:r>
            <a:r>
              <a:rPr lang="de-DE" b="0" dirty="0">
                <a:solidFill>
                  <a:srgbClr val="92D050"/>
                </a:solidFill>
                <a:effectLst/>
              </a:rPr>
              <a:t>der</a:t>
            </a:r>
            <a:r>
              <a:rPr lang="de-DE" b="0" dirty="0">
                <a:effectLst/>
              </a:rPr>
              <a:t> </a:t>
            </a:r>
            <a:r>
              <a:rPr lang="de-DE" b="0" dirty="0" err="1">
                <a:solidFill>
                  <a:srgbClr val="92D050"/>
                </a:solidFill>
                <a:effectLst/>
              </a:rPr>
              <a:t>unbeschnittenen</a:t>
            </a:r>
            <a:r>
              <a:rPr lang="de-DE" b="0" dirty="0">
                <a:effectLst/>
              </a:rPr>
              <a:t> </a:t>
            </a:r>
            <a:r>
              <a:rPr lang="de-DE" dirty="0" smtClean="0">
                <a:solidFill>
                  <a:srgbClr val="92D050"/>
                </a:solidFill>
                <a:effectLst/>
              </a:rPr>
              <a:t>PHILISTER</a:t>
            </a:r>
            <a:endParaRPr lang="de-DE" dirty="0">
              <a:effectLst/>
            </a:endParaRPr>
          </a:p>
        </p:txBody>
      </p:sp>
    </p:spTree>
    <p:extLst>
      <p:ext uri="{BB962C8B-B14F-4D97-AF65-F5344CB8AC3E}">
        <p14:creationId xmlns:p14="http://schemas.microsoft.com/office/powerpoint/2010/main" val="184246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400" dirty="0"/>
              <a:t>I. </a:t>
            </a:r>
            <a:r>
              <a:rPr lang="de-DE" sz="4400" dirty="0" smtClean="0"/>
              <a:t>Einleitendes</a:t>
            </a:r>
            <a:endParaRPr lang="de-DE" sz="4400" dirty="0"/>
          </a:p>
        </p:txBody>
      </p:sp>
      <p:sp>
        <p:nvSpPr>
          <p:cNvPr id="3" name="Inhaltsplatzhalter 2"/>
          <p:cNvSpPr>
            <a:spLocks noGrp="1"/>
          </p:cNvSpPr>
          <p:nvPr>
            <p:ph idx="1"/>
          </p:nvPr>
        </p:nvSpPr>
        <p:spPr/>
        <p:txBody>
          <a:bodyPr/>
          <a:lstStyle/>
          <a:p>
            <a:pPr lvl="1"/>
            <a:r>
              <a:rPr lang="de-DE" dirty="0" smtClean="0"/>
              <a:t>A. Allgemeines</a:t>
            </a:r>
          </a:p>
          <a:p>
            <a:pPr lvl="2"/>
            <a:r>
              <a:rPr lang="de-DE" dirty="0" smtClean="0"/>
              <a:t>1. Der Schlüssel</a:t>
            </a:r>
          </a:p>
          <a:p>
            <a:pPr lvl="2"/>
            <a:r>
              <a:rPr lang="de-DE" dirty="0" smtClean="0"/>
              <a:t>2. Die Stellung im hebräischen Kanon</a:t>
            </a:r>
          </a:p>
          <a:p>
            <a:pPr lvl="2"/>
            <a:r>
              <a:rPr lang="de-DE" dirty="0"/>
              <a:t>3. </a:t>
            </a:r>
            <a:r>
              <a:rPr lang="de-DE" dirty="0" smtClean="0"/>
              <a:t>Die Feinde</a:t>
            </a:r>
          </a:p>
          <a:p>
            <a:pPr lvl="2"/>
            <a:r>
              <a:rPr lang="de-DE" dirty="0" smtClean="0">
                <a:solidFill>
                  <a:srgbClr val="FFFF00"/>
                </a:solidFill>
              </a:rPr>
              <a:t>4. </a:t>
            </a:r>
            <a:r>
              <a:rPr lang="de-DE" dirty="0">
                <a:solidFill>
                  <a:srgbClr val="FFFF00"/>
                </a:solidFill>
              </a:rPr>
              <a:t>„Richter“</a:t>
            </a:r>
          </a:p>
          <a:p>
            <a:pPr lvl="2"/>
            <a:r>
              <a:rPr lang="de-DE" dirty="0" smtClean="0"/>
              <a:t>5. Die Erwähnung der Richter im NT</a:t>
            </a:r>
          </a:p>
          <a:p>
            <a:pPr lvl="2"/>
            <a:r>
              <a:rPr lang="de-DE" dirty="0" smtClean="0"/>
              <a:t>6. Der </a:t>
            </a:r>
            <a:r>
              <a:rPr lang="de-DE" dirty="0"/>
              <a:t>Held</a:t>
            </a:r>
          </a:p>
          <a:p>
            <a:pPr lvl="2"/>
            <a:r>
              <a:rPr lang="de-DE" dirty="0" smtClean="0"/>
              <a:t>7. Die Chronologie im Richterbuch</a:t>
            </a:r>
          </a:p>
          <a:p>
            <a:pPr lvl="2"/>
            <a:r>
              <a:rPr lang="de-DE" dirty="0"/>
              <a:t>8</a:t>
            </a:r>
            <a:r>
              <a:rPr lang="de-DE" dirty="0" smtClean="0"/>
              <a:t>. Die Zeit der Abfassung</a:t>
            </a:r>
          </a:p>
          <a:p>
            <a:pPr lvl="2"/>
            <a:r>
              <a:rPr lang="de-DE" dirty="0"/>
              <a:t>9</a:t>
            </a:r>
            <a:r>
              <a:rPr lang="de-DE" dirty="0" smtClean="0"/>
              <a:t>. Der Verfasser</a:t>
            </a:r>
          </a:p>
          <a:p>
            <a:pPr marL="914400" lvl="2" indent="0">
              <a:buNone/>
            </a:pPr>
            <a:endParaRPr lang="de-DE" dirty="0"/>
          </a:p>
        </p:txBody>
      </p:sp>
    </p:spTree>
    <p:extLst>
      <p:ext uri="{BB962C8B-B14F-4D97-AF65-F5344CB8AC3E}">
        <p14:creationId xmlns:p14="http://schemas.microsoft.com/office/powerpoint/2010/main" val="96125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chemeClr val="accent2">
                    <a:lumMod val="40000"/>
                    <a:lumOff val="60000"/>
                  </a:schemeClr>
                </a:solidFill>
              </a:rPr>
              <a:t>4. „Richter“</a:t>
            </a:r>
            <a:endParaRPr lang="de-DE" b="0" dirty="0">
              <a:solidFill>
                <a:srgbClr val="69D8FF"/>
              </a:solidFill>
            </a:endParaRPr>
          </a:p>
        </p:txBody>
      </p:sp>
      <p:sp>
        <p:nvSpPr>
          <p:cNvPr id="3" name="Inhaltsplatzhalter 2"/>
          <p:cNvSpPr>
            <a:spLocks noGrp="1"/>
          </p:cNvSpPr>
          <p:nvPr>
            <p:ph idx="1"/>
          </p:nvPr>
        </p:nvSpPr>
        <p:spPr/>
        <p:txBody>
          <a:bodyPr/>
          <a:lstStyle/>
          <a:p>
            <a:r>
              <a:rPr lang="de-DE" dirty="0" smtClean="0">
                <a:effectLst/>
              </a:rPr>
              <a:t>Von </a:t>
            </a:r>
            <a:r>
              <a:rPr lang="de-DE" dirty="0">
                <a:effectLst/>
              </a:rPr>
              <a:t>Gott begabter Leiter </a:t>
            </a:r>
          </a:p>
          <a:p>
            <a:r>
              <a:rPr lang="de-DE" dirty="0" smtClean="0">
                <a:effectLst/>
              </a:rPr>
              <a:t>Führer </a:t>
            </a:r>
            <a:r>
              <a:rPr lang="de-DE" dirty="0">
                <a:effectLst/>
              </a:rPr>
              <a:t>im Krieg </a:t>
            </a:r>
            <a:r>
              <a:rPr lang="de-DE" b="0" dirty="0">
                <a:effectLst/>
              </a:rPr>
              <a:t>(</a:t>
            </a:r>
            <a:r>
              <a:rPr lang="de-DE" b="0" dirty="0" smtClean="0">
                <a:effectLst/>
              </a:rPr>
              <a:t>Ri 4,4ff</a:t>
            </a:r>
            <a:r>
              <a:rPr lang="de-DE" b="0" dirty="0">
                <a:effectLst/>
              </a:rPr>
              <a:t>)</a:t>
            </a:r>
          </a:p>
          <a:p>
            <a:r>
              <a:rPr lang="de-DE" dirty="0" smtClean="0">
                <a:effectLst/>
              </a:rPr>
              <a:t>Lehrer </a:t>
            </a:r>
            <a:r>
              <a:rPr lang="de-DE" dirty="0">
                <a:effectLst/>
              </a:rPr>
              <a:t>in der Kunst der Kriegführung </a:t>
            </a:r>
            <a:endParaRPr lang="de-DE" dirty="0" smtClean="0"/>
          </a:p>
          <a:p>
            <a:pPr marL="0" indent="0">
              <a:buNone/>
            </a:pPr>
            <a:endParaRPr lang="de-DE" dirty="0" smtClean="0"/>
          </a:p>
        </p:txBody>
      </p:sp>
    </p:spTree>
    <p:extLst>
      <p:ext uri="{BB962C8B-B14F-4D97-AF65-F5344CB8AC3E}">
        <p14:creationId xmlns:p14="http://schemas.microsoft.com/office/powerpoint/2010/main" val="383502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smtClean="0">
                <a:solidFill>
                  <a:srgbClr val="69D8FF"/>
                </a:solidFill>
              </a:rPr>
              <a:t>Die 12 Richter im Richterbuch</a:t>
            </a:r>
            <a:endParaRPr lang="de-CH" b="0" dirty="0">
              <a:solidFill>
                <a:srgbClr val="69D8FF"/>
              </a:solidFill>
            </a:endParaRPr>
          </a:p>
        </p:txBody>
      </p:sp>
      <p:sp>
        <p:nvSpPr>
          <p:cNvPr id="3" name="Inhaltsplatzhalter 2"/>
          <p:cNvSpPr>
            <a:spLocks noGrp="1"/>
          </p:cNvSpPr>
          <p:nvPr>
            <p:ph idx="1"/>
          </p:nvPr>
        </p:nvSpPr>
        <p:spPr/>
        <p:txBody>
          <a:bodyPr/>
          <a:lstStyle/>
          <a:p>
            <a:r>
              <a:rPr lang="de-DE" sz="2800" dirty="0" smtClean="0">
                <a:solidFill>
                  <a:srgbClr val="00B0F0"/>
                </a:solidFill>
                <a:effectLst/>
              </a:rPr>
              <a:t>Othniel</a:t>
            </a:r>
            <a:r>
              <a:rPr lang="de-DE" sz="2800" dirty="0" smtClean="0">
                <a:effectLst/>
              </a:rPr>
              <a:t> 		</a:t>
            </a:r>
            <a:r>
              <a:rPr lang="de-DE" sz="2800" b="0" dirty="0" smtClean="0">
                <a:effectLst/>
              </a:rPr>
              <a:t>3,7-11</a:t>
            </a:r>
            <a:endParaRPr lang="de-DE" sz="2800" dirty="0">
              <a:effectLst/>
            </a:endParaRPr>
          </a:p>
          <a:p>
            <a:r>
              <a:rPr lang="de-DE" sz="2800" dirty="0" smtClean="0">
                <a:solidFill>
                  <a:srgbClr val="00B0F0"/>
                </a:solidFill>
                <a:effectLst/>
              </a:rPr>
              <a:t>Ehud</a:t>
            </a:r>
            <a:r>
              <a:rPr lang="de-DE" sz="2800" dirty="0" smtClean="0">
                <a:effectLst/>
              </a:rPr>
              <a:t> 	</a:t>
            </a:r>
            <a:r>
              <a:rPr lang="de-DE" sz="2800" b="0" dirty="0" smtClean="0">
                <a:effectLst/>
              </a:rPr>
              <a:t>	3,12-30 	</a:t>
            </a:r>
            <a:r>
              <a:rPr lang="de-DE" sz="2800" b="0" dirty="0" smtClean="0">
                <a:solidFill>
                  <a:srgbClr val="92D050"/>
                </a:solidFill>
                <a:effectLst/>
              </a:rPr>
              <a:t>+ </a:t>
            </a:r>
            <a:r>
              <a:rPr lang="en-US" sz="2800" b="0" dirty="0" err="1" smtClean="0">
                <a:solidFill>
                  <a:srgbClr val="00B0F0"/>
                </a:solidFill>
                <a:effectLst/>
              </a:rPr>
              <a:t>Schamgar</a:t>
            </a:r>
            <a:r>
              <a:rPr lang="en-US" sz="2800" b="0" dirty="0" smtClean="0">
                <a:solidFill>
                  <a:srgbClr val="00B0F0"/>
                </a:solidFill>
                <a:effectLst/>
              </a:rPr>
              <a:t> </a:t>
            </a:r>
            <a:r>
              <a:rPr lang="de-DE" sz="2800" dirty="0" smtClean="0">
                <a:solidFill>
                  <a:srgbClr val="92D050"/>
                </a:solidFill>
                <a:effectLst/>
              </a:rPr>
              <a:t>3,31</a:t>
            </a:r>
            <a:endParaRPr lang="de-DE" sz="2800" dirty="0">
              <a:solidFill>
                <a:srgbClr val="92D050"/>
              </a:solidFill>
              <a:effectLst/>
            </a:endParaRPr>
          </a:p>
          <a:p>
            <a:r>
              <a:rPr lang="de-DE" sz="2800" dirty="0" smtClean="0">
                <a:solidFill>
                  <a:srgbClr val="00B0F0"/>
                </a:solidFill>
                <a:effectLst/>
              </a:rPr>
              <a:t>Deborah</a:t>
            </a:r>
            <a:r>
              <a:rPr lang="de-DE" sz="2800" dirty="0" smtClean="0">
                <a:effectLst/>
              </a:rPr>
              <a:t> 		</a:t>
            </a:r>
            <a:r>
              <a:rPr lang="de-DE" sz="2800" b="0" dirty="0" smtClean="0">
                <a:effectLst/>
              </a:rPr>
              <a:t>K. 4+5</a:t>
            </a:r>
            <a:endParaRPr lang="de-DE" sz="2800" dirty="0" smtClean="0">
              <a:effectLst/>
            </a:endParaRPr>
          </a:p>
          <a:p>
            <a:r>
              <a:rPr lang="de-DE" sz="2800" dirty="0" smtClean="0">
                <a:solidFill>
                  <a:srgbClr val="00B0F0"/>
                </a:solidFill>
                <a:effectLst/>
              </a:rPr>
              <a:t>Gideon </a:t>
            </a:r>
            <a:r>
              <a:rPr lang="de-DE" sz="2800" b="0" dirty="0" smtClean="0">
                <a:effectLst/>
              </a:rPr>
              <a:t> 		K. 6-9 		</a:t>
            </a:r>
            <a:r>
              <a:rPr lang="de-DE" sz="2800" b="0" dirty="0" smtClean="0">
                <a:solidFill>
                  <a:srgbClr val="92D050"/>
                </a:solidFill>
                <a:effectLst/>
              </a:rPr>
              <a:t>+ </a:t>
            </a:r>
            <a:r>
              <a:rPr lang="en-US" sz="2800" b="0" dirty="0" err="1" smtClean="0">
                <a:solidFill>
                  <a:srgbClr val="00B0F0"/>
                </a:solidFill>
                <a:effectLst/>
              </a:rPr>
              <a:t>Tola</a:t>
            </a:r>
            <a:r>
              <a:rPr lang="en-US" sz="2800" b="0" dirty="0">
                <a:solidFill>
                  <a:srgbClr val="00B0F0"/>
                </a:solidFill>
                <a:effectLst/>
              </a:rPr>
              <a:t>, </a:t>
            </a:r>
            <a:r>
              <a:rPr lang="en-US" sz="2800" b="0" dirty="0" err="1" smtClean="0">
                <a:solidFill>
                  <a:srgbClr val="00B0F0"/>
                </a:solidFill>
                <a:effectLst/>
              </a:rPr>
              <a:t>Jair</a:t>
            </a:r>
            <a:r>
              <a:rPr lang="en-US" sz="2800" b="0" dirty="0" smtClean="0">
                <a:solidFill>
                  <a:srgbClr val="00B0F0"/>
                </a:solidFill>
                <a:effectLst/>
              </a:rPr>
              <a:t> </a:t>
            </a:r>
            <a:r>
              <a:rPr lang="de-DE" sz="2800" dirty="0" smtClean="0">
                <a:solidFill>
                  <a:srgbClr val="92D050"/>
                </a:solidFill>
                <a:effectLst/>
              </a:rPr>
              <a:t>10,1-5</a:t>
            </a:r>
            <a:endParaRPr lang="de-DE" sz="2800" dirty="0">
              <a:solidFill>
                <a:srgbClr val="92D050"/>
              </a:solidFill>
              <a:effectLst/>
            </a:endParaRPr>
          </a:p>
          <a:p>
            <a:pPr marL="342900" lvl="1" indent="-342900">
              <a:buClr>
                <a:schemeClr val="hlink"/>
              </a:buClr>
              <a:buSzPct val="90000"/>
              <a:buBlip>
                <a:blip r:embed="rId3"/>
              </a:buBlip>
            </a:pPr>
            <a:r>
              <a:rPr lang="de-DE" sz="2800" dirty="0" smtClean="0">
                <a:solidFill>
                  <a:srgbClr val="00B0F0"/>
                </a:solidFill>
                <a:effectLst/>
              </a:rPr>
              <a:t>Jephtah</a:t>
            </a:r>
            <a:r>
              <a:rPr lang="de-DE" sz="2800" dirty="0" smtClean="0">
                <a:effectLst/>
              </a:rPr>
              <a:t> 		</a:t>
            </a:r>
            <a:r>
              <a:rPr lang="de-DE" sz="2800" b="0" dirty="0" smtClean="0">
                <a:solidFill>
                  <a:srgbClr val="FFFF00"/>
                </a:solidFill>
                <a:effectLst/>
              </a:rPr>
              <a:t>K. 10,6 -12,7 	</a:t>
            </a:r>
            <a:r>
              <a:rPr lang="de-DE" sz="2800" b="0" dirty="0" smtClean="0">
                <a:solidFill>
                  <a:srgbClr val="92D050"/>
                </a:solidFill>
                <a:effectLst/>
              </a:rPr>
              <a:t>+ </a:t>
            </a:r>
            <a:r>
              <a:rPr lang="en-US" sz="2800" b="0" dirty="0" err="1" smtClean="0">
                <a:solidFill>
                  <a:srgbClr val="00B0F0"/>
                </a:solidFill>
                <a:effectLst/>
              </a:rPr>
              <a:t>Ibzan</a:t>
            </a:r>
            <a:r>
              <a:rPr lang="en-US" sz="2800" b="0" dirty="0">
                <a:solidFill>
                  <a:srgbClr val="00B0F0"/>
                </a:solidFill>
                <a:effectLst/>
              </a:rPr>
              <a:t>, </a:t>
            </a:r>
            <a:r>
              <a:rPr lang="en-US" sz="2800" b="0" dirty="0" err="1">
                <a:solidFill>
                  <a:srgbClr val="00B0F0"/>
                </a:solidFill>
                <a:effectLst/>
              </a:rPr>
              <a:t>Elon</a:t>
            </a:r>
            <a:r>
              <a:rPr lang="en-US" sz="2800" b="0" dirty="0">
                <a:solidFill>
                  <a:srgbClr val="00B0F0"/>
                </a:solidFill>
                <a:effectLst/>
              </a:rPr>
              <a:t>, </a:t>
            </a:r>
            <a:r>
              <a:rPr lang="en-US" sz="2800" b="0" dirty="0" err="1">
                <a:solidFill>
                  <a:srgbClr val="00B0F0"/>
                </a:solidFill>
                <a:effectLst/>
              </a:rPr>
              <a:t>Abdon</a:t>
            </a:r>
            <a:r>
              <a:rPr lang="en-US" sz="2800" b="0" dirty="0">
                <a:solidFill>
                  <a:srgbClr val="00B0F0"/>
                </a:solidFill>
                <a:effectLst/>
              </a:rPr>
              <a:t> </a:t>
            </a:r>
            <a:r>
              <a:rPr lang="de-DE" sz="2800" dirty="0" smtClean="0">
                <a:solidFill>
                  <a:srgbClr val="92D050"/>
                </a:solidFill>
                <a:effectLst/>
              </a:rPr>
              <a:t>12</a:t>
            </a:r>
            <a:r>
              <a:rPr lang="de-DE" sz="2800" b="0" dirty="0" smtClean="0">
                <a:solidFill>
                  <a:srgbClr val="92D050"/>
                </a:solidFill>
                <a:effectLst/>
              </a:rPr>
              <a:t>,</a:t>
            </a:r>
            <a:r>
              <a:rPr lang="de-DE" sz="2800" dirty="0" smtClean="0">
                <a:solidFill>
                  <a:srgbClr val="92D050"/>
                </a:solidFill>
                <a:effectLst/>
              </a:rPr>
              <a:t>8-15</a:t>
            </a:r>
            <a:endParaRPr lang="de-DE" sz="2800" b="0" dirty="0">
              <a:solidFill>
                <a:srgbClr val="92D050"/>
              </a:solidFill>
              <a:effectLst/>
            </a:endParaRPr>
          </a:p>
          <a:p>
            <a:r>
              <a:rPr lang="de-DE" sz="2800" dirty="0" smtClean="0">
                <a:solidFill>
                  <a:srgbClr val="00B0F0"/>
                </a:solidFill>
                <a:effectLst/>
              </a:rPr>
              <a:t>Simson</a:t>
            </a:r>
            <a:r>
              <a:rPr lang="de-DE" sz="2800" dirty="0" smtClean="0">
                <a:effectLst/>
              </a:rPr>
              <a:t> 	</a:t>
            </a:r>
            <a:r>
              <a:rPr lang="de-DE" sz="2800" b="0" dirty="0" smtClean="0">
                <a:effectLst/>
              </a:rPr>
              <a:t>	K. 13-16</a:t>
            </a:r>
            <a:endParaRPr lang="de-DE" sz="2800" dirty="0">
              <a:effectLst/>
            </a:endParaRPr>
          </a:p>
        </p:txBody>
      </p:sp>
    </p:spTree>
    <p:extLst>
      <p:ext uri="{BB962C8B-B14F-4D97-AF65-F5344CB8AC3E}">
        <p14:creationId xmlns:p14="http://schemas.microsoft.com/office/powerpoint/2010/main" val="83627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400" u="sng" dirty="0">
                <a:solidFill>
                  <a:srgbClr val="FF99CC"/>
                </a:solidFill>
              </a:rPr>
              <a:t>I. </a:t>
            </a:r>
            <a:r>
              <a:rPr lang="de-DE" sz="4400" u="sng" dirty="0" smtClean="0">
                <a:solidFill>
                  <a:srgbClr val="FF99CC"/>
                </a:solidFill>
              </a:rPr>
              <a:t>Einleitendes</a:t>
            </a:r>
            <a:endParaRPr lang="de-DE" sz="4400" u="sng" dirty="0">
              <a:solidFill>
                <a:srgbClr val="FF99CC"/>
              </a:solidFill>
            </a:endParaRPr>
          </a:p>
        </p:txBody>
      </p:sp>
      <p:sp>
        <p:nvSpPr>
          <p:cNvPr id="3" name="Inhaltsplatzhalter 2"/>
          <p:cNvSpPr>
            <a:spLocks noGrp="1"/>
          </p:cNvSpPr>
          <p:nvPr>
            <p:ph idx="1"/>
          </p:nvPr>
        </p:nvSpPr>
        <p:spPr/>
        <p:txBody>
          <a:bodyPr/>
          <a:lstStyle/>
          <a:p>
            <a:pPr lvl="1"/>
            <a:r>
              <a:rPr lang="de-DE" dirty="0" smtClean="0"/>
              <a:t>A. Allgemeines</a:t>
            </a:r>
          </a:p>
          <a:p>
            <a:pPr lvl="2"/>
            <a:r>
              <a:rPr lang="de-DE" dirty="0" smtClean="0"/>
              <a:t>1. Der Schlüssel</a:t>
            </a:r>
          </a:p>
          <a:p>
            <a:pPr lvl="2"/>
            <a:r>
              <a:rPr lang="de-DE" dirty="0" smtClean="0"/>
              <a:t>2. Die Stellung im hebräischen Kanon</a:t>
            </a:r>
          </a:p>
          <a:p>
            <a:pPr lvl="2"/>
            <a:r>
              <a:rPr lang="de-DE" dirty="0"/>
              <a:t>3. </a:t>
            </a:r>
            <a:r>
              <a:rPr lang="de-DE" dirty="0" smtClean="0"/>
              <a:t>Die Feinde</a:t>
            </a:r>
          </a:p>
          <a:p>
            <a:pPr lvl="2"/>
            <a:r>
              <a:rPr lang="de-DE" dirty="0" smtClean="0"/>
              <a:t>4. </a:t>
            </a:r>
            <a:r>
              <a:rPr lang="de-DE" dirty="0"/>
              <a:t>„Richter“</a:t>
            </a:r>
          </a:p>
          <a:p>
            <a:pPr lvl="2"/>
            <a:r>
              <a:rPr lang="de-DE" dirty="0" smtClean="0"/>
              <a:t>5. Die Erwähnung der Richter im NT</a:t>
            </a:r>
          </a:p>
          <a:p>
            <a:pPr lvl="2"/>
            <a:r>
              <a:rPr lang="de-DE" dirty="0" smtClean="0"/>
              <a:t>6. Der </a:t>
            </a:r>
            <a:r>
              <a:rPr lang="de-DE" dirty="0"/>
              <a:t>Held</a:t>
            </a:r>
          </a:p>
          <a:p>
            <a:pPr lvl="2"/>
            <a:r>
              <a:rPr lang="de-DE" dirty="0" smtClean="0"/>
              <a:t>7. Die Chronologie im Richterbuch</a:t>
            </a:r>
          </a:p>
          <a:p>
            <a:pPr lvl="2"/>
            <a:r>
              <a:rPr lang="de-DE" dirty="0"/>
              <a:t>8</a:t>
            </a:r>
            <a:r>
              <a:rPr lang="de-DE" dirty="0" smtClean="0"/>
              <a:t>. Die Zeit der Abfassung</a:t>
            </a:r>
          </a:p>
          <a:p>
            <a:pPr lvl="2"/>
            <a:r>
              <a:rPr lang="de-DE" dirty="0"/>
              <a:t>9</a:t>
            </a:r>
            <a:r>
              <a:rPr lang="de-DE" dirty="0" smtClean="0"/>
              <a:t>. Der Verfasser</a:t>
            </a:r>
          </a:p>
          <a:p>
            <a:pPr marL="914400" lvl="2" indent="0">
              <a:buNone/>
            </a:pPr>
            <a:endParaRPr lang="de-DE" dirty="0"/>
          </a:p>
        </p:txBody>
      </p:sp>
    </p:spTree>
    <p:extLst>
      <p:ext uri="{BB962C8B-B14F-4D97-AF65-F5344CB8AC3E}">
        <p14:creationId xmlns:p14="http://schemas.microsoft.com/office/powerpoint/2010/main" val="188796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Buch Richter – Gliederung</a:t>
            </a:r>
            <a:endParaRPr lang="de-CH" dirty="0"/>
          </a:p>
        </p:txBody>
      </p:sp>
      <p:sp>
        <p:nvSpPr>
          <p:cNvPr id="3" name="Inhaltsplatzhalter 2"/>
          <p:cNvSpPr>
            <a:spLocks noGrp="1"/>
          </p:cNvSpPr>
          <p:nvPr>
            <p:ph idx="1"/>
          </p:nvPr>
        </p:nvSpPr>
        <p:spPr/>
        <p:txBody>
          <a:bodyPr/>
          <a:lstStyle/>
          <a:p>
            <a:r>
              <a:rPr lang="de-DE" dirty="0" smtClean="0">
                <a:effectLst/>
              </a:rPr>
              <a:t>1</a:t>
            </a:r>
            <a:r>
              <a:rPr lang="de-DE" dirty="0">
                <a:effectLst/>
              </a:rPr>
              <a:t>. </a:t>
            </a:r>
            <a:r>
              <a:rPr lang="de-DE" dirty="0">
                <a:solidFill>
                  <a:srgbClr val="00B0F0"/>
                </a:solidFill>
                <a:effectLst/>
              </a:rPr>
              <a:t>Othniel</a:t>
            </a:r>
            <a:r>
              <a:rPr lang="de-DE" dirty="0">
                <a:effectLst/>
              </a:rPr>
              <a:t> </a:t>
            </a:r>
            <a:r>
              <a:rPr lang="de-DE" dirty="0" smtClean="0">
                <a:effectLst/>
              </a:rPr>
              <a:t>	</a:t>
            </a:r>
            <a:r>
              <a:rPr lang="de-DE" b="0" dirty="0" smtClean="0">
                <a:effectLst/>
              </a:rPr>
              <a:t>- </a:t>
            </a:r>
            <a:r>
              <a:rPr lang="de-DE" b="0" dirty="0">
                <a:solidFill>
                  <a:srgbClr val="92D050"/>
                </a:solidFill>
                <a:effectLst/>
              </a:rPr>
              <a:t>gegen </a:t>
            </a:r>
            <a:r>
              <a:rPr lang="de-DE" b="0" dirty="0" smtClean="0">
                <a:solidFill>
                  <a:srgbClr val="92D050"/>
                </a:solidFill>
                <a:effectLst/>
              </a:rPr>
              <a:t>Mesopotamien 	</a:t>
            </a:r>
            <a:r>
              <a:rPr lang="de-DE" b="0" dirty="0" smtClean="0">
                <a:effectLst/>
              </a:rPr>
              <a:t>3,7-11</a:t>
            </a:r>
            <a:endParaRPr lang="de-DE" dirty="0">
              <a:effectLst/>
            </a:endParaRPr>
          </a:p>
          <a:p>
            <a:r>
              <a:rPr lang="de-DE" dirty="0" smtClean="0">
                <a:effectLst/>
              </a:rPr>
              <a:t>2</a:t>
            </a:r>
            <a:r>
              <a:rPr lang="de-DE" dirty="0">
                <a:effectLst/>
              </a:rPr>
              <a:t>. </a:t>
            </a:r>
            <a:r>
              <a:rPr lang="de-DE" dirty="0">
                <a:solidFill>
                  <a:srgbClr val="00B0F0"/>
                </a:solidFill>
                <a:effectLst/>
              </a:rPr>
              <a:t>Ehud</a:t>
            </a:r>
            <a:r>
              <a:rPr lang="de-DE" dirty="0">
                <a:effectLst/>
              </a:rPr>
              <a:t> </a:t>
            </a:r>
            <a:r>
              <a:rPr lang="de-DE" dirty="0" smtClean="0">
                <a:effectLst/>
              </a:rPr>
              <a:t>		</a:t>
            </a:r>
            <a:r>
              <a:rPr lang="de-DE" b="0" dirty="0" smtClean="0">
                <a:effectLst/>
              </a:rPr>
              <a:t>- </a:t>
            </a:r>
            <a:r>
              <a:rPr lang="de-DE" b="0" dirty="0">
                <a:solidFill>
                  <a:srgbClr val="92D050"/>
                </a:solidFill>
                <a:effectLst/>
              </a:rPr>
              <a:t>gegen </a:t>
            </a:r>
            <a:r>
              <a:rPr lang="de-DE" b="0" dirty="0" smtClean="0">
                <a:solidFill>
                  <a:srgbClr val="92D050"/>
                </a:solidFill>
                <a:effectLst/>
              </a:rPr>
              <a:t>Moab 	</a:t>
            </a:r>
            <a:r>
              <a:rPr lang="de-DE" b="0" dirty="0" smtClean="0">
                <a:effectLst/>
              </a:rPr>
              <a:t>3,12-30 </a:t>
            </a:r>
            <a:r>
              <a:rPr lang="de-DE" sz="2400" b="0" dirty="0" smtClean="0">
                <a:solidFill>
                  <a:srgbClr val="92D050"/>
                </a:solidFill>
                <a:effectLst/>
              </a:rPr>
              <a:t>(</a:t>
            </a:r>
            <a:r>
              <a:rPr lang="de-DE" sz="2400" dirty="0" smtClean="0">
                <a:solidFill>
                  <a:srgbClr val="92D050"/>
                </a:solidFill>
                <a:effectLst/>
              </a:rPr>
              <a:t>3,31</a:t>
            </a:r>
            <a:r>
              <a:rPr lang="de-DE" sz="2400" b="0" dirty="0" smtClean="0">
                <a:solidFill>
                  <a:srgbClr val="92D050"/>
                </a:solidFill>
                <a:effectLst/>
              </a:rPr>
              <a:t>)</a:t>
            </a:r>
            <a:endParaRPr lang="de-DE" sz="2400" dirty="0">
              <a:solidFill>
                <a:srgbClr val="92D050"/>
              </a:solidFill>
              <a:effectLst/>
            </a:endParaRPr>
          </a:p>
          <a:p>
            <a:r>
              <a:rPr lang="de-DE" dirty="0" smtClean="0">
                <a:effectLst/>
              </a:rPr>
              <a:t>3</a:t>
            </a:r>
            <a:r>
              <a:rPr lang="de-DE" dirty="0">
                <a:effectLst/>
              </a:rPr>
              <a:t>. </a:t>
            </a:r>
            <a:r>
              <a:rPr lang="de-DE" dirty="0" smtClean="0">
                <a:solidFill>
                  <a:srgbClr val="00B0F0"/>
                </a:solidFill>
                <a:effectLst/>
              </a:rPr>
              <a:t>Deborah</a:t>
            </a:r>
            <a:r>
              <a:rPr lang="de-DE" dirty="0" smtClean="0">
                <a:effectLst/>
              </a:rPr>
              <a:t> 	</a:t>
            </a:r>
            <a:r>
              <a:rPr lang="de-DE" b="0" dirty="0" smtClean="0">
                <a:effectLst/>
              </a:rPr>
              <a:t>- </a:t>
            </a:r>
            <a:r>
              <a:rPr lang="de-DE" b="0" dirty="0">
                <a:solidFill>
                  <a:srgbClr val="92D050"/>
                </a:solidFill>
                <a:effectLst/>
              </a:rPr>
              <a:t>gegen </a:t>
            </a:r>
            <a:r>
              <a:rPr lang="de-DE" b="0" dirty="0" smtClean="0">
                <a:solidFill>
                  <a:srgbClr val="92D050"/>
                </a:solidFill>
                <a:effectLst/>
              </a:rPr>
              <a:t>Kanaan 	</a:t>
            </a:r>
            <a:r>
              <a:rPr lang="de-DE" b="0" dirty="0" smtClean="0">
                <a:effectLst/>
              </a:rPr>
              <a:t>K. 4+5</a:t>
            </a:r>
            <a:endParaRPr lang="de-DE" dirty="0" smtClean="0">
              <a:effectLst/>
            </a:endParaRPr>
          </a:p>
          <a:p>
            <a:r>
              <a:rPr lang="de-DE" dirty="0" smtClean="0">
                <a:effectLst/>
              </a:rPr>
              <a:t>4</a:t>
            </a:r>
            <a:r>
              <a:rPr lang="de-DE" dirty="0">
                <a:effectLst/>
              </a:rPr>
              <a:t>. </a:t>
            </a:r>
            <a:r>
              <a:rPr lang="de-DE" dirty="0" smtClean="0">
                <a:solidFill>
                  <a:srgbClr val="00B0F0"/>
                </a:solidFill>
                <a:effectLst/>
              </a:rPr>
              <a:t>Gideon		</a:t>
            </a:r>
            <a:r>
              <a:rPr lang="de-DE" b="0" dirty="0" smtClean="0">
                <a:effectLst/>
              </a:rPr>
              <a:t>- </a:t>
            </a:r>
            <a:r>
              <a:rPr lang="de-DE" b="0" dirty="0">
                <a:solidFill>
                  <a:srgbClr val="92D050"/>
                </a:solidFill>
                <a:effectLst/>
              </a:rPr>
              <a:t>gegen </a:t>
            </a:r>
            <a:r>
              <a:rPr lang="de-DE" b="0" dirty="0" err="1" smtClean="0">
                <a:solidFill>
                  <a:srgbClr val="92D050"/>
                </a:solidFill>
                <a:effectLst/>
              </a:rPr>
              <a:t>Midian</a:t>
            </a:r>
            <a:r>
              <a:rPr lang="de-DE" b="0" dirty="0" smtClean="0">
                <a:solidFill>
                  <a:srgbClr val="92D050"/>
                </a:solidFill>
                <a:effectLst/>
              </a:rPr>
              <a:t> 	</a:t>
            </a:r>
            <a:r>
              <a:rPr lang="de-DE" b="0" dirty="0" smtClean="0">
                <a:effectLst/>
              </a:rPr>
              <a:t>K. 6-9 </a:t>
            </a:r>
            <a:r>
              <a:rPr lang="de-DE" sz="2400" b="0" dirty="0" smtClean="0">
                <a:solidFill>
                  <a:srgbClr val="92D050"/>
                </a:solidFill>
                <a:effectLst/>
              </a:rPr>
              <a:t>(</a:t>
            </a:r>
            <a:r>
              <a:rPr lang="de-DE" sz="2400" dirty="0" smtClean="0">
                <a:solidFill>
                  <a:srgbClr val="92D050"/>
                </a:solidFill>
                <a:effectLst/>
              </a:rPr>
              <a:t>10,1-5</a:t>
            </a:r>
            <a:r>
              <a:rPr lang="de-DE" sz="2400" b="0" dirty="0" smtClean="0">
                <a:solidFill>
                  <a:srgbClr val="92D050"/>
                </a:solidFill>
                <a:effectLst/>
              </a:rPr>
              <a:t>)</a:t>
            </a:r>
            <a:endParaRPr lang="de-DE" sz="2400" dirty="0">
              <a:solidFill>
                <a:srgbClr val="92D050"/>
              </a:solidFill>
              <a:effectLst/>
            </a:endParaRPr>
          </a:p>
          <a:p>
            <a:r>
              <a:rPr lang="de-DE" dirty="0" smtClean="0">
                <a:effectLst/>
              </a:rPr>
              <a:t>5</a:t>
            </a:r>
            <a:r>
              <a:rPr lang="de-DE" dirty="0">
                <a:effectLst/>
              </a:rPr>
              <a:t>. </a:t>
            </a:r>
            <a:r>
              <a:rPr lang="de-DE" dirty="0">
                <a:solidFill>
                  <a:srgbClr val="00B0F0"/>
                </a:solidFill>
                <a:effectLst/>
              </a:rPr>
              <a:t>Jephtah</a:t>
            </a:r>
            <a:r>
              <a:rPr lang="de-DE" dirty="0">
                <a:effectLst/>
              </a:rPr>
              <a:t> </a:t>
            </a:r>
            <a:r>
              <a:rPr lang="de-DE" dirty="0" smtClean="0">
                <a:effectLst/>
              </a:rPr>
              <a:t>	</a:t>
            </a:r>
            <a:r>
              <a:rPr lang="de-DE" b="0" dirty="0" smtClean="0">
                <a:effectLst/>
              </a:rPr>
              <a:t>- </a:t>
            </a:r>
            <a:r>
              <a:rPr lang="de-DE" b="0" dirty="0">
                <a:solidFill>
                  <a:srgbClr val="92D050"/>
                </a:solidFill>
                <a:effectLst/>
              </a:rPr>
              <a:t>gegen </a:t>
            </a:r>
            <a:r>
              <a:rPr lang="de-DE" b="0" dirty="0" smtClean="0">
                <a:solidFill>
                  <a:srgbClr val="92D050"/>
                </a:solidFill>
                <a:effectLst/>
              </a:rPr>
              <a:t>Ammon 	</a:t>
            </a:r>
            <a:r>
              <a:rPr lang="de-DE" b="0" dirty="0" smtClean="0">
                <a:effectLst/>
              </a:rPr>
              <a:t>K. 10,6 -12,7 </a:t>
            </a:r>
            <a:r>
              <a:rPr lang="de-DE" sz="2400" b="0" dirty="0" smtClean="0">
                <a:solidFill>
                  <a:srgbClr val="92D050"/>
                </a:solidFill>
                <a:effectLst/>
              </a:rPr>
              <a:t>(</a:t>
            </a:r>
            <a:r>
              <a:rPr lang="de-DE" sz="2400" dirty="0" smtClean="0">
                <a:solidFill>
                  <a:srgbClr val="92D050"/>
                </a:solidFill>
                <a:effectLst/>
              </a:rPr>
              <a:t>12</a:t>
            </a:r>
            <a:r>
              <a:rPr lang="de-DE" sz="2400" b="0" dirty="0" smtClean="0">
                <a:solidFill>
                  <a:srgbClr val="92D050"/>
                </a:solidFill>
                <a:effectLst/>
              </a:rPr>
              <a:t>, </a:t>
            </a:r>
            <a:r>
              <a:rPr lang="de-DE" sz="2400" dirty="0" smtClean="0">
                <a:solidFill>
                  <a:srgbClr val="92D050"/>
                </a:solidFill>
                <a:effectLst/>
              </a:rPr>
              <a:t>8-15</a:t>
            </a:r>
            <a:r>
              <a:rPr lang="de-DE" sz="2400" b="0" dirty="0" smtClean="0">
                <a:solidFill>
                  <a:srgbClr val="92D050"/>
                </a:solidFill>
                <a:effectLst/>
              </a:rPr>
              <a:t>)</a:t>
            </a:r>
            <a:endParaRPr lang="de-DE" sz="2400" b="0" dirty="0">
              <a:solidFill>
                <a:srgbClr val="92D050"/>
              </a:solidFill>
              <a:effectLst/>
            </a:endParaRPr>
          </a:p>
          <a:p>
            <a:r>
              <a:rPr lang="de-DE" dirty="0" smtClean="0">
                <a:effectLst/>
              </a:rPr>
              <a:t>6</a:t>
            </a:r>
            <a:r>
              <a:rPr lang="de-DE" dirty="0">
                <a:effectLst/>
              </a:rPr>
              <a:t>. </a:t>
            </a:r>
            <a:r>
              <a:rPr lang="de-DE" dirty="0">
                <a:solidFill>
                  <a:srgbClr val="00B0F0"/>
                </a:solidFill>
                <a:effectLst/>
              </a:rPr>
              <a:t>Simson</a:t>
            </a:r>
            <a:r>
              <a:rPr lang="de-DE" dirty="0">
                <a:effectLst/>
              </a:rPr>
              <a:t> </a:t>
            </a:r>
            <a:r>
              <a:rPr lang="de-DE" dirty="0" smtClean="0">
                <a:effectLst/>
              </a:rPr>
              <a:t>	</a:t>
            </a:r>
            <a:r>
              <a:rPr lang="de-DE" b="0" dirty="0" smtClean="0">
                <a:effectLst/>
              </a:rPr>
              <a:t>- </a:t>
            </a:r>
            <a:r>
              <a:rPr lang="de-DE" b="0" dirty="0">
                <a:solidFill>
                  <a:srgbClr val="92D050"/>
                </a:solidFill>
                <a:effectLst/>
              </a:rPr>
              <a:t>gegen </a:t>
            </a:r>
            <a:r>
              <a:rPr lang="de-DE" b="0" dirty="0" smtClean="0">
                <a:solidFill>
                  <a:srgbClr val="92D050"/>
                </a:solidFill>
                <a:effectLst/>
              </a:rPr>
              <a:t>Philister 	</a:t>
            </a:r>
            <a:r>
              <a:rPr lang="de-DE" b="0" dirty="0" smtClean="0">
                <a:effectLst/>
              </a:rPr>
              <a:t>K. 13-16</a:t>
            </a:r>
            <a:endParaRPr lang="de-CH" dirty="0"/>
          </a:p>
          <a:p>
            <a:endParaRPr lang="de-CH" dirty="0"/>
          </a:p>
        </p:txBody>
      </p:sp>
    </p:spTree>
    <p:extLst>
      <p:ext uri="{BB962C8B-B14F-4D97-AF65-F5344CB8AC3E}">
        <p14:creationId xmlns:p14="http://schemas.microsoft.com/office/powerpoint/2010/main" val="6247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Buch Richter – Gliederung</a:t>
            </a:r>
            <a:endParaRPr lang="de-CH" dirty="0"/>
          </a:p>
        </p:txBody>
      </p:sp>
      <p:sp>
        <p:nvSpPr>
          <p:cNvPr id="3" name="Inhaltsplatzhalter 2"/>
          <p:cNvSpPr>
            <a:spLocks noGrp="1"/>
          </p:cNvSpPr>
          <p:nvPr>
            <p:ph idx="1"/>
          </p:nvPr>
        </p:nvSpPr>
        <p:spPr/>
        <p:txBody>
          <a:bodyPr/>
          <a:lstStyle/>
          <a:p>
            <a:r>
              <a:rPr lang="de-DE" dirty="0" smtClean="0">
                <a:effectLst/>
              </a:rPr>
              <a:t>1</a:t>
            </a:r>
            <a:r>
              <a:rPr lang="de-DE" dirty="0">
                <a:effectLst/>
              </a:rPr>
              <a:t>. </a:t>
            </a:r>
            <a:r>
              <a:rPr lang="de-DE" dirty="0">
                <a:solidFill>
                  <a:srgbClr val="00B0F0"/>
                </a:solidFill>
                <a:effectLst/>
              </a:rPr>
              <a:t>Othniel</a:t>
            </a:r>
            <a:r>
              <a:rPr lang="de-DE" dirty="0">
                <a:effectLst/>
              </a:rPr>
              <a:t> </a:t>
            </a:r>
            <a:r>
              <a:rPr lang="de-DE" dirty="0" smtClean="0">
                <a:effectLst/>
              </a:rPr>
              <a:t>	</a:t>
            </a:r>
            <a:r>
              <a:rPr lang="de-DE" b="0" dirty="0" smtClean="0">
                <a:effectLst/>
              </a:rPr>
              <a:t>- </a:t>
            </a:r>
            <a:r>
              <a:rPr lang="de-DE" b="0" dirty="0" smtClean="0">
                <a:solidFill>
                  <a:srgbClr val="92D050"/>
                </a:solidFill>
                <a:effectLst/>
              </a:rPr>
              <a:t>Juda? 	</a:t>
            </a:r>
            <a:r>
              <a:rPr lang="de-DE" b="0" dirty="0" smtClean="0">
                <a:effectLst/>
              </a:rPr>
              <a:t>3,7-11</a:t>
            </a:r>
            <a:endParaRPr lang="de-DE" dirty="0">
              <a:effectLst/>
            </a:endParaRPr>
          </a:p>
          <a:p>
            <a:r>
              <a:rPr lang="de-DE" dirty="0" smtClean="0">
                <a:effectLst/>
              </a:rPr>
              <a:t>2</a:t>
            </a:r>
            <a:r>
              <a:rPr lang="de-DE" dirty="0">
                <a:effectLst/>
              </a:rPr>
              <a:t>. </a:t>
            </a:r>
            <a:r>
              <a:rPr lang="de-DE" dirty="0">
                <a:solidFill>
                  <a:srgbClr val="00B0F0"/>
                </a:solidFill>
                <a:effectLst/>
              </a:rPr>
              <a:t>Ehud</a:t>
            </a:r>
            <a:r>
              <a:rPr lang="de-DE" dirty="0">
                <a:effectLst/>
              </a:rPr>
              <a:t> </a:t>
            </a:r>
            <a:r>
              <a:rPr lang="de-DE" dirty="0" smtClean="0">
                <a:effectLst/>
              </a:rPr>
              <a:t>		</a:t>
            </a:r>
            <a:r>
              <a:rPr lang="de-DE" b="0" dirty="0" smtClean="0">
                <a:effectLst/>
              </a:rPr>
              <a:t>- </a:t>
            </a:r>
            <a:r>
              <a:rPr lang="de-DE" b="0" dirty="0" smtClean="0">
                <a:solidFill>
                  <a:srgbClr val="92D050"/>
                </a:solidFill>
                <a:effectLst/>
              </a:rPr>
              <a:t>Ephraim? 	</a:t>
            </a:r>
            <a:r>
              <a:rPr lang="de-DE" b="0" dirty="0" smtClean="0">
                <a:effectLst/>
              </a:rPr>
              <a:t>3,12-30 </a:t>
            </a:r>
            <a:r>
              <a:rPr lang="de-DE" sz="2400" b="0" dirty="0" smtClean="0">
                <a:solidFill>
                  <a:srgbClr val="92D050"/>
                </a:solidFill>
                <a:effectLst/>
              </a:rPr>
              <a:t> </a:t>
            </a:r>
            <a:endParaRPr lang="de-DE" sz="2400" dirty="0">
              <a:solidFill>
                <a:srgbClr val="92D050"/>
              </a:solidFill>
              <a:effectLst/>
            </a:endParaRPr>
          </a:p>
          <a:p>
            <a:r>
              <a:rPr lang="de-DE" dirty="0" smtClean="0">
                <a:effectLst/>
              </a:rPr>
              <a:t>3</a:t>
            </a:r>
            <a:r>
              <a:rPr lang="de-DE" dirty="0">
                <a:effectLst/>
              </a:rPr>
              <a:t>. </a:t>
            </a:r>
            <a:r>
              <a:rPr lang="de-DE" dirty="0" smtClean="0">
                <a:solidFill>
                  <a:srgbClr val="00B0F0"/>
                </a:solidFill>
                <a:effectLst/>
              </a:rPr>
              <a:t>Deborah</a:t>
            </a:r>
            <a:r>
              <a:rPr lang="de-DE" dirty="0" smtClean="0">
                <a:effectLst/>
              </a:rPr>
              <a:t> 	</a:t>
            </a:r>
            <a:r>
              <a:rPr lang="de-DE" b="0" dirty="0" smtClean="0">
                <a:effectLst/>
              </a:rPr>
              <a:t>- </a:t>
            </a:r>
            <a:r>
              <a:rPr lang="de-DE" b="0" dirty="0" smtClean="0">
                <a:solidFill>
                  <a:srgbClr val="92D050"/>
                </a:solidFill>
                <a:effectLst/>
              </a:rPr>
              <a:t>Ephraim 	</a:t>
            </a:r>
            <a:r>
              <a:rPr lang="de-DE" b="0" dirty="0" smtClean="0">
                <a:effectLst/>
              </a:rPr>
              <a:t>K. 4+5</a:t>
            </a:r>
            <a:endParaRPr lang="de-DE" dirty="0" smtClean="0">
              <a:effectLst/>
            </a:endParaRPr>
          </a:p>
          <a:p>
            <a:r>
              <a:rPr lang="de-DE" dirty="0" smtClean="0">
                <a:effectLst/>
              </a:rPr>
              <a:t>4</a:t>
            </a:r>
            <a:r>
              <a:rPr lang="de-DE" dirty="0">
                <a:effectLst/>
              </a:rPr>
              <a:t>. </a:t>
            </a:r>
            <a:r>
              <a:rPr lang="de-DE" dirty="0" smtClean="0">
                <a:solidFill>
                  <a:srgbClr val="00B0F0"/>
                </a:solidFill>
                <a:effectLst/>
              </a:rPr>
              <a:t>Gideon 	</a:t>
            </a:r>
            <a:r>
              <a:rPr lang="de-DE" b="0" dirty="0" smtClean="0">
                <a:effectLst/>
              </a:rPr>
              <a:t>- </a:t>
            </a:r>
            <a:r>
              <a:rPr lang="de-DE" b="0" dirty="0" err="1" smtClean="0">
                <a:solidFill>
                  <a:srgbClr val="92D050"/>
                </a:solidFill>
                <a:effectLst/>
              </a:rPr>
              <a:t>Manasse</a:t>
            </a:r>
            <a:r>
              <a:rPr lang="de-DE" b="0" dirty="0" smtClean="0">
                <a:solidFill>
                  <a:srgbClr val="92D050"/>
                </a:solidFill>
                <a:effectLst/>
              </a:rPr>
              <a:t> 	</a:t>
            </a:r>
            <a:r>
              <a:rPr lang="de-DE" b="0" dirty="0" smtClean="0">
                <a:effectLst/>
              </a:rPr>
              <a:t>K. 6-9 </a:t>
            </a:r>
            <a:r>
              <a:rPr lang="de-DE" sz="2400" b="0" dirty="0" smtClean="0">
                <a:solidFill>
                  <a:srgbClr val="92D050"/>
                </a:solidFill>
                <a:effectLst/>
              </a:rPr>
              <a:t> </a:t>
            </a:r>
            <a:endParaRPr lang="de-DE" sz="2400" dirty="0">
              <a:solidFill>
                <a:srgbClr val="92D050"/>
              </a:solidFill>
              <a:effectLst/>
            </a:endParaRPr>
          </a:p>
          <a:p>
            <a:r>
              <a:rPr lang="de-DE" dirty="0" smtClean="0">
                <a:effectLst/>
              </a:rPr>
              <a:t>5</a:t>
            </a:r>
            <a:r>
              <a:rPr lang="de-DE" dirty="0">
                <a:effectLst/>
              </a:rPr>
              <a:t>. </a:t>
            </a:r>
            <a:r>
              <a:rPr lang="de-DE" dirty="0">
                <a:solidFill>
                  <a:srgbClr val="00B0F0"/>
                </a:solidFill>
                <a:effectLst/>
              </a:rPr>
              <a:t>Jephtah</a:t>
            </a:r>
            <a:r>
              <a:rPr lang="de-DE" dirty="0">
                <a:effectLst/>
              </a:rPr>
              <a:t> </a:t>
            </a:r>
            <a:r>
              <a:rPr lang="de-DE" dirty="0" smtClean="0">
                <a:effectLst/>
              </a:rPr>
              <a:t>	</a:t>
            </a:r>
            <a:r>
              <a:rPr lang="de-DE" b="0" dirty="0" smtClean="0">
                <a:effectLst/>
              </a:rPr>
              <a:t>- </a:t>
            </a:r>
            <a:r>
              <a:rPr lang="de-DE" b="0" dirty="0" err="1" smtClean="0">
                <a:solidFill>
                  <a:srgbClr val="92D050"/>
                </a:solidFill>
                <a:effectLst/>
              </a:rPr>
              <a:t>Manasse</a:t>
            </a:r>
            <a:r>
              <a:rPr lang="de-DE" b="0" dirty="0" smtClean="0">
                <a:solidFill>
                  <a:srgbClr val="92D050"/>
                </a:solidFill>
                <a:effectLst/>
              </a:rPr>
              <a:t> 	</a:t>
            </a:r>
            <a:r>
              <a:rPr lang="de-DE" b="0" dirty="0" smtClean="0">
                <a:effectLst/>
              </a:rPr>
              <a:t>K. 10,6 -12,7 </a:t>
            </a:r>
            <a:r>
              <a:rPr lang="de-DE" sz="2400" b="0" dirty="0" smtClean="0">
                <a:solidFill>
                  <a:srgbClr val="92D050"/>
                </a:solidFill>
                <a:effectLst/>
              </a:rPr>
              <a:t> </a:t>
            </a:r>
            <a:endParaRPr lang="de-DE" sz="2400" b="0" dirty="0">
              <a:solidFill>
                <a:srgbClr val="92D050"/>
              </a:solidFill>
              <a:effectLst/>
            </a:endParaRPr>
          </a:p>
          <a:p>
            <a:r>
              <a:rPr lang="de-DE" dirty="0" smtClean="0">
                <a:effectLst/>
              </a:rPr>
              <a:t>6</a:t>
            </a:r>
            <a:r>
              <a:rPr lang="de-DE" dirty="0">
                <a:effectLst/>
              </a:rPr>
              <a:t>. </a:t>
            </a:r>
            <a:r>
              <a:rPr lang="de-DE" dirty="0">
                <a:solidFill>
                  <a:srgbClr val="00B0F0"/>
                </a:solidFill>
                <a:effectLst/>
              </a:rPr>
              <a:t>Simson</a:t>
            </a:r>
            <a:r>
              <a:rPr lang="de-DE" dirty="0">
                <a:effectLst/>
              </a:rPr>
              <a:t> </a:t>
            </a:r>
            <a:r>
              <a:rPr lang="de-DE" dirty="0" smtClean="0">
                <a:effectLst/>
              </a:rPr>
              <a:t>	</a:t>
            </a:r>
            <a:r>
              <a:rPr lang="de-DE" b="0" dirty="0" smtClean="0">
                <a:effectLst/>
              </a:rPr>
              <a:t>- </a:t>
            </a:r>
            <a:r>
              <a:rPr lang="de-DE" b="0" dirty="0" smtClean="0">
                <a:solidFill>
                  <a:srgbClr val="92D050"/>
                </a:solidFill>
                <a:effectLst/>
              </a:rPr>
              <a:t>Dan 		</a:t>
            </a:r>
            <a:r>
              <a:rPr lang="de-DE" b="0" dirty="0" smtClean="0">
                <a:effectLst/>
              </a:rPr>
              <a:t>K. 13-16</a:t>
            </a:r>
            <a:endParaRPr lang="de-CH" dirty="0"/>
          </a:p>
          <a:p>
            <a:endParaRPr lang="de-CH" dirty="0"/>
          </a:p>
        </p:txBody>
      </p:sp>
    </p:spTree>
    <p:extLst>
      <p:ext uri="{BB962C8B-B14F-4D97-AF65-F5344CB8AC3E}">
        <p14:creationId xmlns:p14="http://schemas.microsoft.com/office/powerpoint/2010/main" val="188108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73" name="Rectangle 45"/>
          <p:cNvSpPr>
            <a:spLocks noGrp="1" noChangeArrowheads="1"/>
          </p:cNvSpPr>
          <p:nvPr>
            <p:ph type="title" idx="4294967295"/>
          </p:nvPr>
        </p:nvSpPr>
        <p:spPr>
          <a:xfrm>
            <a:off x="7924800" y="609600"/>
            <a:ext cx="971550" cy="400050"/>
          </a:xfrm>
        </p:spPr>
        <p:txBody>
          <a:bodyPr/>
          <a:lstStyle/>
          <a:p>
            <a:r>
              <a:rPr lang="en-US" sz="100" b="0" u="none">
                <a:solidFill>
                  <a:srgbClr val="000000"/>
                </a:solidFill>
                <a:effectLst/>
                <a:latin typeface="Arial Narrow" pitchFamily="34" charset="0"/>
              </a:rPr>
              <a:t>Twelve Tribes of Israel</a:t>
            </a:r>
            <a:endParaRPr lang="en-US" sz="100"/>
          </a:p>
        </p:txBody>
      </p:sp>
      <p:pic>
        <p:nvPicPr>
          <p:cNvPr id="22530" name="Picture 2"/>
          <p:cNvPicPr>
            <a:picLocks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08520" y="-243408"/>
            <a:ext cx="5004048"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Freeform 3"/>
          <p:cNvSpPr>
            <a:spLocks/>
          </p:cNvSpPr>
          <p:nvPr/>
        </p:nvSpPr>
        <p:spPr bwMode="auto">
          <a:xfrm>
            <a:off x="2852738" y="2514600"/>
            <a:ext cx="174625" cy="2190750"/>
          </a:xfrm>
          <a:custGeom>
            <a:avLst/>
            <a:gdLst>
              <a:gd name="T0" fmla="*/ 0 w 110"/>
              <a:gd name="T1" fmla="*/ 10 h 1380"/>
              <a:gd name="T2" fmla="*/ 6 w 110"/>
              <a:gd name="T3" fmla="*/ 35 h 1380"/>
              <a:gd name="T4" fmla="*/ 6 w 110"/>
              <a:gd name="T5" fmla="*/ 55 h 1380"/>
              <a:gd name="T6" fmla="*/ 6 w 110"/>
              <a:gd name="T7" fmla="*/ 77 h 1380"/>
              <a:gd name="T8" fmla="*/ 6 w 110"/>
              <a:gd name="T9" fmla="*/ 99 h 1380"/>
              <a:gd name="T10" fmla="*/ 6 w 110"/>
              <a:gd name="T11" fmla="*/ 119 h 1380"/>
              <a:gd name="T12" fmla="*/ 6 w 110"/>
              <a:gd name="T13" fmla="*/ 141 h 1380"/>
              <a:gd name="T14" fmla="*/ 6 w 110"/>
              <a:gd name="T15" fmla="*/ 163 h 1380"/>
              <a:gd name="T16" fmla="*/ 6 w 110"/>
              <a:gd name="T17" fmla="*/ 183 h 1380"/>
              <a:gd name="T18" fmla="*/ 6 w 110"/>
              <a:gd name="T19" fmla="*/ 205 h 1380"/>
              <a:gd name="T20" fmla="*/ 10 w 110"/>
              <a:gd name="T21" fmla="*/ 227 h 1380"/>
              <a:gd name="T22" fmla="*/ 16 w 110"/>
              <a:gd name="T23" fmla="*/ 247 h 1380"/>
              <a:gd name="T24" fmla="*/ 16 w 110"/>
              <a:gd name="T25" fmla="*/ 269 h 1380"/>
              <a:gd name="T26" fmla="*/ 16 w 110"/>
              <a:gd name="T27" fmla="*/ 304 h 1380"/>
              <a:gd name="T28" fmla="*/ 13 w 110"/>
              <a:gd name="T29" fmla="*/ 327 h 1380"/>
              <a:gd name="T30" fmla="*/ 19 w 110"/>
              <a:gd name="T31" fmla="*/ 349 h 1380"/>
              <a:gd name="T32" fmla="*/ 22 w 110"/>
              <a:gd name="T33" fmla="*/ 371 h 1380"/>
              <a:gd name="T34" fmla="*/ 32 w 110"/>
              <a:gd name="T35" fmla="*/ 391 h 1380"/>
              <a:gd name="T36" fmla="*/ 32 w 110"/>
              <a:gd name="T37" fmla="*/ 413 h 1380"/>
              <a:gd name="T38" fmla="*/ 32 w 110"/>
              <a:gd name="T39" fmla="*/ 464 h 1380"/>
              <a:gd name="T40" fmla="*/ 32 w 110"/>
              <a:gd name="T41" fmla="*/ 499 h 1380"/>
              <a:gd name="T42" fmla="*/ 32 w 110"/>
              <a:gd name="T43" fmla="*/ 519 h 1380"/>
              <a:gd name="T44" fmla="*/ 38 w 110"/>
              <a:gd name="T45" fmla="*/ 541 h 1380"/>
              <a:gd name="T46" fmla="*/ 38 w 110"/>
              <a:gd name="T47" fmla="*/ 563 h 1380"/>
              <a:gd name="T48" fmla="*/ 38 w 110"/>
              <a:gd name="T49" fmla="*/ 583 h 1380"/>
              <a:gd name="T50" fmla="*/ 42 w 110"/>
              <a:gd name="T51" fmla="*/ 605 h 1380"/>
              <a:gd name="T52" fmla="*/ 45 w 110"/>
              <a:gd name="T53" fmla="*/ 637 h 1380"/>
              <a:gd name="T54" fmla="*/ 48 w 110"/>
              <a:gd name="T55" fmla="*/ 679 h 1380"/>
              <a:gd name="T56" fmla="*/ 51 w 110"/>
              <a:gd name="T57" fmla="*/ 701 h 1380"/>
              <a:gd name="T58" fmla="*/ 58 w 110"/>
              <a:gd name="T59" fmla="*/ 723 h 1380"/>
              <a:gd name="T60" fmla="*/ 61 w 110"/>
              <a:gd name="T61" fmla="*/ 755 h 1380"/>
              <a:gd name="T62" fmla="*/ 61 w 110"/>
              <a:gd name="T63" fmla="*/ 775 h 1380"/>
              <a:gd name="T64" fmla="*/ 61 w 110"/>
              <a:gd name="T65" fmla="*/ 797 h 1380"/>
              <a:gd name="T66" fmla="*/ 58 w 110"/>
              <a:gd name="T67" fmla="*/ 835 h 1380"/>
              <a:gd name="T68" fmla="*/ 51 w 110"/>
              <a:gd name="T69" fmla="*/ 855 h 1380"/>
              <a:gd name="T70" fmla="*/ 51 w 110"/>
              <a:gd name="T71" fmla="*/ 877 h 1380"/>
              <a:gd name="T72" fmla="*/ 51 w 110"/>
              <a:gd name="T73" fmla="*/ 899 h 1380"/>
              <a:gd name="T74" fmla="*/ 48 w 110"/>
              <a:gd name="T75" fmla="*/ 919 h 1380"/>
              <a:gd name="T76" fmla="*/ 45 w 110"/>
              <a:gd name="T77" fmla="*/ 941 h 1380"/>
              <a:gd name="T78" fmla="*/ 45 w 110"/>
              <a:gd name="T79" fmla="*/ 963 h 1380"/>
              <a:gd name="T80" fmla="*/ 42 w 110"/>
              <a:gd name="T81" fmla="*/ 983 h 1380"/>
              <a:gd name="T82" fmla="*/ 42 w 110"/>
              <a:gd name="T83" fmla="*/ 1005 h 1380"/>
              <a:gd name="T84" fmla="*/ 42 w 110"/>
              <a:gd name="T85" fmla="*/ 1027 h 1380"/>
              <a:gd name="T86" fmla="*/ 51 w 110"/>
              <a:gd name="T87" fmla="*/ 1047 h 1380"/>
              <a:gd name="T88" fmla="*/ 61 w 110"/>
              <a:gd name="T89" fmla="*/ 1069 h 1380"/>
              <a:gd name="T90" fmla="*/ 67 w 110"/>
              <a:gd name="T91" fmla="*/ 1091 h 1380"/>
              <a:gd name="T92" fmla="*/ 80 w 110"/>
              <a:gd name="T93" fmla="*/ 1111 h 1380"/>
              <a:gd name="T94" fmla="*/ 86 w 110"/>
              <a:gd name="T95" fmla="*/ 1133 h 1380"/>
              <a:gd name="T96" fmla="*/ 86 w 110"/>
              <a:gd name="T97" fmla="*/ 1155 h 1380"/>
              <a:gd name="T98" fmla="*/ 86 w 110"/>
              <a:gd name="T99" fmla="*/ 1175 h 1380"/>
              <a:gd name="T100" fmla="*/ 86 w 110"/>
              <a:gd name="T101" fmla="*/ 1197 h 1380"/>
              <a:gd name="T102" fmla="*/ 93 w 110"/>
              <a:gd name="T103" fmla="*/ 1219 h 1380"/>
              <a:gd name="T104" fmla="*/ 96 w 110"/>
              <a:gd name="T105" fmla="*/ 1239 h 1380"/>
              <a:gd name="T106" fmla="*/ 96 w 110"/>
              <a:gd name="T107" fmla="*/ 1261 h 1380"/>
              <a:gd name="T108" fmla="*/ 102 w 110"/>
              <a:gd name="T109" fmla="*/ 1283 h 1380"/>
              <a:gd name="T110" fmla="*/ 106 w 110"/>
              <a:gd name="T111" fmla="*/ 1303 h 1380"/>
              <a:gd name="T112" fmla="*/ 106 w 110"/>
              <a:gd name="T113" fmla="*/ 1325 h 1380"/>
              <a:gd name="T114" fmla="*/ 106 w 110"/>
              <a:gd name="T115" fmla="*/ 1347 h 1380"/>
              <a:gd name="T116" fmla="*/ 106 w 110"/>
              <a:gd name="T117" fmla="*/ 1367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 h="1380">
                <a:moveTo>
                  <a:pt x="0" y="0"/>
                </a:moveTo>
                <a:lnTo>
                  <a:pt x="0" y="10"/>
                </a:lnTo>
                <a:lnTo>
                  <a:pt x="3" y="23"/>
                </a:lnTo>
                <a:lnTo>
                  <a:pt x="6" y="35"/>
                </a:lnTo>
                <a:lnTo>
                  <a:pt x="6" y="45"/>
                </a:lnTo>
                <a:lnTo>
                  <a:pt x="6" y="55"/>
                </a:lnTo>
                <a:lnTo>
                  <a:pt x="6" y="67"/>
                </a:lnTo>
                <a:lnTo>
                  <a:pt x="6" y="77"/>
                </a:lnTo>
                <a:lnTo>
                  <a:pt x="6" y="87"/>
                </a:lnTo>
                <a:lnTo>
                  <a:pt x="6" y="99"/>
                </a:lnTo>
                <a:lnTo>
                  <a:pt x="6" y="109"/>
                </a:lnTo>
                <a:lnTo>
                  <a:pt x="6" y="119"/>
                </a:lnTo>
                <a:lnTo>
                  <a:pt x="6" y="131"/>
                </a:lnTo>
                <a:lnTo>
                  <a:pt x="6" y="141"/>
                </a:lnTo>
                <a:lnTo>
                  <a:pt x="6" y="151"/>
                </a:lnTo>
                <a:lnTo>
                  <a:pt x="6" y="163"/>
                </a:lnTo>
                <a:lnTo>
                  <a:pt x="6" y="173"/>
                </a:lnTo>
                <a:lnTo>
                  <a:pt x="6" y="183"/>
                </a:lnTo>
                <a:lnTo>
                  <a:pt x="6" y="195"/>
                </a:lnTo>
                <a:lnTo>
                  <a:pt x="6" y="205"/>
                </a:lnTo>
                <a:lnTo>
                  <a:pt x="6" y="215"/>
                </a:lnTo>
                <a:lnTo>
                  <a:pt x="10" y="227"/>
                </a:lnTo>
                <a:lnTo>
                  <a:pt x="13" y="237"/>
                </a:lnTo>
                <a:lnTo>
                  <a:pt x="16" y="247"/>
                </a:lnTo>
                <a:lnTo>
                  <a:pt x="16" y="259"/>
                </a:lnTo>
                <a:lnTo>
                  <a:pt x="16" y="269"/>
                </a:lnTo>
                <a:lnTo>
                  <a:pt x="16" y="279"/>
                </a:lnTo>
                <a:lnTo>
                  <a:pt x="16" y="304"/>
                </a:lnTo>
                <a:lnTo>
                  <a:pt x="13" y="314"/>
                </a:lnTo>
                <a:lnTo>
                  <a:pt x="13" y="327"/>
                </a:lnTo>
                <a:lnTo>
                  <a:pt x="16" y="339"/>
                </a:lnTo>
                <a:lnTo>
                  <a:pt x="19" y="349"/>
                </a:lnTo>
                <a:lnTo>
                  <a:pt x="19" y="359"/>
                </a:lnTo>
                <a:lnTo>
                  <a:pt x="22" y="371"/>
                </a:lnTo>
                <a:lnTo>
                  <a:pt x="26" y="381"/>
                </a:lnTo>
                <a:lnTo>
                  <a:pt x="32" y="391"/>
                </a:lnTo>
                <a:lnTo>
                  <a:pt x="32" y="403"/>
                </a:lnTo>
                <a:lnTo>
                  <a:pt x="32" y="413"/>
                </a:lnTo>
                <a:lnTo>
                  <a:pt x="32" y="435"/>
                </a:lnTo>
                <a:lnTo>
                  <a:pt x="32" y="464"/>
                </a:lnTo>
                <a:lnTo>
                  <a:pt x="32" y="474"/>
                </a:lnTo>
                <a:lnTo>
                  <a:pt x="32" y="499"/>
                </a:lnTo>
                <a:lnTo>
                  <a:pt x="32" y="509"/>
                </a:lnTo>
                <a:lnTo>
                  <a:pt x="32" y="519"/>
                </a:lnTo>
                <a:lnTo>
                  <a:pt x="35" y="531"/>
                </a:lnTo>
                <a:lnTo>
                  <a:pt x="38" y="541"/>
                </a:lnTo>
                <a:lnTo>
                  <a:pt x="38" y="551"/>
                </a:lnTo>
                <a:lnTo>
                  <a:pt x="38" y="563"/>
                </a:lnTo>
                <a:lnTo>
                  <a:pt x="38" y="573"/>
                </a:lnTo>
                <a:lnTo>
                  <a:pt x="38" y="583"/>
                </a:lnTo>
                <a:lnTo>
                  <a:pt x="38" y="595"/>
                </a:lnTo>
                <a:lnTo>
                  <a:pt x="42" y="605"/>
                </a:lnTo>
                <a:lnTo>
                  <a:pt x="42" y="627"/>
                </a:lnTo>
                <a:lnTo>
                  <a:pt x="45" y="637"/>
                </a:lnTo>
                <a:lnTo>
                  <a:pt x="48" y="666"/>
                </a:lnTo>
                <a:lnTo>
                  <a:pt x="48" y="679"/>
                </a:lnTo>
                <a:lnTo>
                  <a:pt x="51" y="691"/>
                </a:lnTo>
                <a:lnTo>
                  <a:pt x="51" y="701"/>
                </a:lnTo>
                <a:lnTo>
                  <a:pt x="54" y="711"/>
                </a:lnTo>
                <a:lnTo>
                  <a:pt x="58" y="723"/>
                </a:lnTo>
                <a:lnTo>
                  <a:pt x="58" y="733"/>
                </a:lnTo>
                <a:lnTo>
                  <a:pt x="61" y="755"/>
                </a:lnTo>
                <a:lnTo>
                  <a:pt x="61" y="765"/>
                </a:lnTo>
                <a:lnTo>
                  <a:pt x="61" y="775"/>
                </a:lnTo>
                <a:lnTo>
                  <a:pt x="61" y="787"/>
                </a:lnTo>
                <a:lnTo>
                  <a:pt x="61" y="797"/>
                </a:lnTo>
                <a:lnTo>
                  <a:pt x="58" y="807"/>
                </a:lnTo>
                <a:lnTo>
                  <a:pt x="58" y="835"/>
                </a:lnTo>
                <a:lnTo>
                  <a:pt x="54" y="845"/>
                </a:lnTo>
                <a:lnTo>
                  <a:pt x="51" y="855"/>
                </a:lnTo>
                <a:lnTo>
                  <a:pt x="51" y="867"/>
                </a:lnTo>
                <a:lnTo>
                  <a:pt x="51" y="877"/>
                </a:lnTo>
                <a:lnTo>
                  <a:pt x="51" y="887"/>
                </a:lnTo>
                <a:lnTo>
                  <a:pt x="51" y="899"/>
                </a:lnTo>
                <a:lnTo>
                  <a:pt x="51" y="909"/>
                </a:lnTo>
                <a:lnTo>
                  <a:pt x="48" y="919"/>
                </a:lnTo>
                <a:lnTo>
                  <a:pt x="45" y="931"/>
                </a:lnTo>
                <a:lnTo>
                  <a:pt x="45" y="941"/>
                </a:lnTo>
                <a:lnTo>
                  <a:pt x="45" y="951"/>
                </a:lnTo>
                <a:lnTo>
                  <a:pt x="45" y="963"/>
                </a:lnTo>
                <a:lnTo>
                  <a:pt x="45" y="973"/>
                </a:lnTo>
                <a:lnTo>
                  <a:pt x="42" y="983"/>
                </a:lnTo>
                <a:lnTo>
                  <a:pt x="42" y="995"/>
                </a:lnTo>
                <a:lnTo>
                  <a:pt x="42" y="1005"/>
                </a:lnTo>
                <a:lnTo>
                  <a:pt x="42" y="1015"/>
                </a:lnTo>
                <a:lnTo>
                  <a:pt x="42" y="1027"/>
                </a:lnTo>
                <a:lnTo>
                  <a:pt x="45" y="1037"/>
                </a:lnTo>
                <a:lnTo>
                  <a:pt x="51" y="1047"/>
                </a:lnTo>
                <a:lnTo>
                  <a:pt x="58" y="1059"/>
                </a:lnTo>
                <a:lnTo>
                  <a:pt x="61" y="1069"/>
                </a:lnTo>
                <a:lnTo>
                  <a:pt x="64" y="1079"/>
                </a:lnTo>
                <a:lnTo>
                  <a:pt x="67" y="1091"/>
                </a:lnTo>
                <a:lnTo>
                  <a:pt x="74" y="1101"/>
                </a:lnTo>
                <a:lnTo>
                  <a:pt x="80" y="1111"/>
                </a:lnTo>
                <a:lnTo>
                  <a:pt x="83" y="1123"/>
                </a:lnTo>
                <a:lnTo>
                  <a:pt x="86" y="1133"/>
                </a:lnTo>
                <a:lnTo>
                  <a:pt x="86" y="1143"/>
                </a:lnTo>
                <a:lnTo>
                  <a:pt x="86" y="1155"/>
                </a:lnTo>
                <a:lnTo>
                  <a:pt x="86" y="1165"/>
                </a:lnTo>
                <a:lnTo>
                  <a:pt x="86" y="1175"/>
                </a:lnTo>
                <a:lnTo>
                  <a:pt x="86" y="1187"/>
                </a:lnTo>
                <a:lnTo>
                  <a:pt x="86" y="1197"/>
                </a:lnTo>
                <a:lnTo>
                  <a:pt x="90" y="1207"/>
                </a:lnTo>
                <a:lnTo>
                  <a:pt x="93" y="1219"/>
                </a:lnTo>
                <a:lnTo>
                  <a:pt x="93" y="1229"/>
                </a:lnTo>
                <a:lnTo>
                  <a:pt x="96" y="1239"/>
                </a:lnTo>
                <a:lnTo>
                  <a:pt x="96" y="1251"/>
                </a:lnTo>
                <a:lnTo>
                  <a:pt x="96" y="1261"/>
                </a:lnTo>
                <a:lnTo>
                  <a:pt x="99" y="1271"/>
                </a:lnTo>
                <a:lnTo>
                  <a:pt x="102" y="1283"/>
                </a:lnTo>
                <a:lnTo>
                  <a:pt x="106" y="1293"/>
                </a:lnTo>
                <a:lnTo>
                  <a:pt x="106" y="1303"/>
                </a:lnTo>
                <a:lnTo>
                  <a:pt x="106" y="1315"/>
                </a:lnTo>
                <a:lnTo>
                  <a:pt x="106" y="1325"/>
                </a:lnTo>
                <a:lnTo>
                  <a:pt x="106" y="1335"/>
                </a:lnTo>
                <a:lnTo>
                  <a:pt x="106" y="1347"/>
                </a:lnTo>
                <a:lnTo>
                  <a:pt x="106" y="1357"/>
                </a:lnTo>
                <a:lnTo>
                  <a:pt x="106" y="1367"/>
                </a:lnTo>
                <a:lnTo>
                  <a:pt x="109" y="1379"/>
                </a:lnTo>
              </a:path>
            </a:pathLst>
          </a:custGeom>
          <a:noFill/>
          <a:ln w="12700" cap="rnd" cmpd="sng">
            <a:solidFill>
              <a:srgbClr val="00279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2" name="Freeform 4"/>
          <p:cNvSpPr>
            <a:spLocks/>
          </p:cNvSpPr>
          <p:nvPr/>
        </p:nvSpPr>
        <p:spPr bwMode="auto">
          <a:xfrm>
            <a:off x="1658938" y="452438"/>
            <a:ext cx="585787" cy="2211387"/>
          </a:xfrm>
          <a:custGeom>
            <a:avLst/>
            <a:gdLst>
              <a:gd name="T0" fmla="*/ 19 w 369"/>
              <a:gd name="T1" fmla="*/ 1238 h 1393"/>
              <a:gd name="T2" fmla="*/ 45 w 369"/>
              <a:gd name="T3" fmla="*/ 1264 h 1393"/>
              <a:gd name="T4" fmla="*/ 74 w 369"/>
              <a:gd name="T5" fmla="*/ 1286 h 1393"/>
              <a:gd name="T6" fmla="*/ 106 w 369"/>
              <a:gd name="T7" fmla="*/ 1309 h 1393"/>
              <a:gd name="T8" fmla="*/ 138 w 369"/>
              <a:gd name="T9" fmla="*/ 1334 h 1393"/>
              <a:gd name="T10" fmla="*/ 154 w 369"/>
              <a:gd name="T11" fmla="*/ 1366 h 1393"/>
              <a:gd name="T12" fmla="*/ 179 w 369"/>
              <a:gd name="T13" fmla="*/ 1392 h 1393"/>
              <a:gd name="T14" fmla="*/ 205 w 369"/>
              <a:gd name="T15" fmla="*/ 1370 h 1393"/>
              <a:gd name="T16" fmla="*/ 214 w 369"/>
              <a:gd name="T17" fmla="*/ 1338 h 1393"/>
              <a:gd name="T18" fmla="*/ 211 w 369"/>
              <a:gd name="T19" fmla="*/ 1306 h 1393"/>
              <a:gd name="T20" fmla="*/ 211 w 369"/>
              <a:gd name="T21" fmla="*/ 1274 h 1393"/>
              <a:gd name="T22" fmla="*/ 246 w 369"/>
              <a:gd name="T23" fmla="*/ 1270 h 1393"/>
              <a:gd name="T24" fmla="*/ 266 w 369"/>
              <a:gd name="T25" fmla="*/ 1258 h 1393"/>
              <a:gd name="T26" fmla="*/ 266 w 369"/>
              <a:gd name="T27" fmla="*/ 1226 h 1393"/>
              <a:gd name="T28" fmla="*/ 266 w 369"/>
              <a:gd name="T29" fmla="*/ 1194 h 1393"/>
              <a:gd name="T30" fmla="*/ 275 w 369"/>
              <a:gd name="T31" fmla="*/ 1162 h 1393"/>
              <a:gd name="T32" fmla="*/ 288 w 369"/>
              <a:gd name="T33" fmla="*/ 1130 h 1393"/>
              <a:gd name="T34" fmla="*/ 282 w 369"/>
              <a:gd name="T35" fmla="*/ 1098 h 1393"/>
              <a:gd name="T36" fmla="*/ 275 w 369"/>
              <a:gd name="T37" fmla="*/ 1066 h 1393"/>
              <a:gd name="T38" fmla="*/ 262 w 369"/>
              <a:gd name="T39" fmla="*/ 1034 h 1393"/>
              <a:gd name="T40" fmla="*/ 259 w 369"/>
              <a:gd name="T41" fmla="*/ 1002 h 1393"/>
              <a:gd name="T42" fmla="*/ 259 w 369"/>
              <a:gd name="T43" fmla="*/ 970 h 1393"/>
              <a:gd name="T44" fmla="*/ 259 w 369"/>
              <a:gd name="T45" fmla="*/ 938 h 1393"/>
              <a:gd name="T46" fmla="*/ 266 w 369"/>
              <a:gd name="T47" fmla="*/ 906 h 1393"/>
              <a:gd name="T48" fmla="*/ 272 w 369"/>
              <a:gd name="T49" fmla="*/ 874 h 1393"/>
              <a:gd name="T50" fmla="*/ 278 w 369"/>
              <a:gd name="T51" fmla="*/ 842 h 1393"/>
              <a:gd name="T52" fmla="*/ 285 w 369"/>
              <a:gd name="T53" fmla="*/ 774 h 1393"/>
              <a:gd name="T54" fmla="*/ 291 w 369"/>
              <a:gd name="T55" fmla="*/ 742 h 1393"/>
              <a:gd name="T56" fmla="*/ 304 w 369"/>
              <a:gd name="T57" fmla="*/ 710 h 1393"/>
              <a:gd name="T58" fmla="*/ 317 w 369"/>
              <a:gd name="T59" fmla="*/ 678 h 1393"/>
              <a:gd name="T60" fmla="*/ 330 w 369"/>
              <a:gd name="T61" fmla="*/ 630 h 1393"/>
              <a:gd name="T62" fmla="*/ 336 w 369"/>
              <a:gd name="T63" fmla="*/ 570 h 1393"/>
              <a:gd name="T64" fmla="*/ 336 w 369"/>
              <a:gd name="T65" fmla="*/ 538 h 1393"/>
              <a:gd name="T66" fmla="*/ 339 w 369"/>
              <a:gd name="T67" fmla="*/ 506 h 1393"/>
              <a:gd name="T68" fmla="*/ 342 w 369"/>
              <a:gd name="T69" fmla="*/ 474 h 1393"/>
              <a:gd name="T70" fmla="*/ 346 w 369"/>
              <a:gd name="T71" fmla="*/ 442 h 1393"/>
              <a:gd name="T72" fmla="*/ 349 w 369"/>
              <a:gd name="T73" fmla="*/ 410 h 1393"/>
              <a:gd name="T74" fmla="*/ 352 w 369"/>
              <a:gd name="T75" fmla="*/ 378 h 1393"/>
              <a:gd name="T76" fmla="*/ 358 w 369"/>
              <a:gd name="T77" fmla="*/ 346 h 1393"/>
              <a:gd name="T78" fmla="*/ 365 w 369"/>
              <a:gd name="T79" fmla="*/ 314 h 1393"/>
              <a:gd name="T80" fmla="*/ 368 w 369"/>
              <a:gd name="T81" fmla="*/ 282 h 1393"/>
              <a:gd name="T82" fmla="*/ 368 w 369"/>
              <a:gd name="T83" fmla="*/ 250 h 1393"/>
              <a:gd name="T84" fmla="*/ 368 w 369"/>
              <a:gd name="T85" fmla="*/ 218 h 1393"/>
              <a:gd name="T86" fmla="*/ 368 w 369"/>
              <a:gd name="T87" fmla="*/ 186 h 1393"/>
              <a:gd name="T88" fmla="*/ 365 w 369"/>
              <a:gd name="T89" fmla="*/ 154 h 1393"/>
              <a:gd name="T90" fmla="*/ 352 w 369"/>
              <a:gd name="T91" fmla="*/ 122 h 1393"/>
              <a:gd name="T92" fmla="*/ 333 w 369"/>
              <a:gd name="T93" fmla="*/ 90 h 1393"/>
              <a:gd name="T94" fmla="*/ 317 w 369"/>
              <a:gd name="T95" fmla="*/ 58 h 1393"/>
              <a:gd name="T96" fmla="*/ 291 w 369"/>
              <a:gd name="T97" fmla="*/ 29 h 1393"/>
              <a:gd name="T98" fmla="*/ 269 w 369"/>
              <a:gd name="T99" fmla="*/ 0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9" h="1393">
                <a:moveTo>
                  <a:pt x="0" y="1216"/>
                </a:moveTo>
                <a:lnTo>
                  <a:pt x="10" y="1226"/>
                </a:lnTo>
                <a:lnTo>
                  <a:pt x="19" y="1238"/>
                </a:lnTo>
                <a:lnTo>
                  <a:pt x="29" y="1248"/>
                </a:lnTo>
                <a:lnTo>
                  <a:pt x="35" y="1258"/>
                </a:lnTo>
                <a:lnTo>
                  <a:pt x="45" y="1264"/>
                </a:lnTo>
                <a:lnTo>
                  <a:pt x="54" y="1274"/>
                </a:lnTo>
                <a:lnTo>
                  <a:pt x="64" y="1277"/>
                </a:lnTo>
                <a:lnTo>
                  <a:pt x="74" y="1286"/>
                </a:lnTo>
                <a:lnTo>
                  <a:pt x="86" y="1293"/>
                </a:lnTo>
                <a:lnTo>
                  <a:pt x="96" y="1302"/>
                </a:lnTo>
                <a:lnTo>
                  <a:pt x="106" y="1309"/>
                </a:lnTo>
                <a:lnTo>
                  <a:pt x="118" y="1318"/>
                </a:lnTo>
                <a:lnTo>
                  <a:pt x="128" y="1325"/>
                </a:lnTo>
                <a:lnTo>
                  <a:pt x="138" y="1334"/>
                </a:lnTo>
                <a:lnTo>
                  <a:pt x="141" y="1344"/>
                </a:lnTo>
                <a:lnTo>
                  <a:pt x="144" y="1354"/>
                </a:lnTo>
                <a:lnTo>
                  <a:pt x="154" y="1366"/>
                </a:lnTo>
                <a:lnTo>
                  <a:pt x="160" y="1376"/>
                </a:lnTo>
                <a:lnTo>
                  <a:pt x="170" y="1382"/>
                </a:lnTo>
                <a:lnTo>
                  <a:pt x="179" y="1392"/>
                </a:lnTo>
                <a:lnTo>
                  <a:pt x="189" y="1392"/>
                </a:lnTo>
                <a:lnTo>
                  <a:pt x="198" y="1382"/>
                </a:lnTo>
                <a:lnTo>
                  <a:pt x="205" y="1370"/>
                </a:lnTo>
                <a:lnTo>
                  <a:pt x="208" y="1360"/>
                </a:lnTo>
                <a:lnTo>
                  <a:pt x="214" y="1350"/>
                </a:lnTo>
                <a:lnTo>
                  <a:pt x="214" y="1338"/>
                </a:lnTo>
                <a:lnTo>
                  <a:pt x="214" y="1328"/>
                </a:lnTo>
                <a:lnTo>
                  <a:pt x="214" y="1318"/>
                </a:lnTo>
                <a:lnTo>
                  <a:pt x="211" y="1306"/>
                </a:lnTo>
                <a:lnTo>
                  <a:pt x="211" y="1296"/>
                </a:lnTo>
                <a:lnTo>
                  <a:pt x="211" y="1286"/>
                </a:lnTo>
                <a:lnTo>
                  <a:pt x="211" y="1274"/>
                </a:lnTo>
                <a:lnTo>
                  <a:pt x="221" y="1274"/>
                </a:lnTo>
                <a:lnTo>
                  <a:pt x="234" y="1270"/>
                </a:lnTo>
                <a:lnTo>
                  <a:pt x="246" y="1270"/>
                </a:lnTo>
                <a:lnTo>
                  <a:pt x="256" y="1270"/>
                </a:lnTo>
                <a:lnTo>
                  <a:pt x="266" y="1270"/>
                </a:lnTo>
                <a:lnTo>
                  <a:pt x="266" y="1258"/>
                </a:lnTo>
                <a:lnTo>
                  <a:pt x="266" y="1248"/>
                </a:lnTo>
                <a:lnTo>
                  <a:pt x="266" y="1238"/>
                </a:lnTo>
                <a:lnTo>
                  <a:pt x="266" y="1226"/>
                </a:lnTo>
                <a:lnTo>
                  <a:pt x="266" y="1216"/>
                </a:lnTo>
                <a:lnTo>
                  <a:pt x="266" y="1206"/>
                </a:lnTo>
                <a:lnTo>
                  <a:pt x="266" y="1194"/>
                </a:lnTo>
                <a:lnTo>
                  <a:pt x="266" y="1184"/>
                </a:lnTo>
                <a:lnTo>
                  <a:pt x="269" y="1174"/>
                </a:lnTo>
                <a:lnTo>
                  <a:pt x="275" y="1162"/>
                </a:lnTo>
                <a:lnTo>
                  <a:pt x="285" y="1155"/>
                </a:lnTo>
                <a:lnTo>
                  <a:pt x="288" y="1142"/>
                </a:lnTo>
                <a:lnTo>
                  <a:pt x="288" y="1130"/>
                </a:lnTo>
                <a:lnTo>
                  <a:pt x="288" y="1120"/>
                </a:lnTo>
                <a:lnTo>
                  <a:pt x="285" y="1110"/>
                </a:lnTo>
                <a:lnTo>
                  <a:pt x="282" y="1098"/>
                </a:lnTo>
                <a:lnTo>
                  <a:pt x="278" y="1088"/>
                </a:lnTo>
                <a:lnTo>
                  <a:pt x="278" y="1078"/>
                </a:lnTo>
                <a:lnTo>
                  <a:pt x="275" y="1066"/>
                </a:lnTo>
                <a:lnTo>
                  <a:pt x="275" y="1056"/>
                </a:lnTo>
                <a:lnTo>
                  <a:pt x="269" y="1046"/>
                </a:lnTo>
                <a:lnTo>
                  <a:pt x="262" y="1034"/>
                </a:lnTo>
                <a:lnTo>
                  <a:pt x="259" y="1024"/>
                </a:lnTo>
                <a:lnTo>
                  <a:pt x="259" y="1014"/>
                </a:lnTo>
                <a:lnTo>
                  <a:pt x="259" y="1002"/>
                </a:lnTo>
                <a:lnTo>
                  <a:pt x="259" y="992"/>
                </a:lnTo>
                <a:lnTo>
                  <a:pt x="259" y="982"/>
                </a:lnTo>
                <a:lnTo>
                  <a:pt x="259" y="970"/>
                </a:lnTo>
                <a:lnTo>
                  <a:pt x="259" y="960"/>
                </a:lnTo>
                <a:lnTo>
                  <a:pt x="259" y="950"/>
                </a:lnTo>
                <a:lnTo>
                  <a:pt x="259" y="938"/>
                </a:lnTo>
                <a:lnTo>
                  <a:pt x="259" y="928"/>
                </a:lnTo>
                <a:lnTo>
                  <a:pt x="262" y="918"/>
                </a:lnTo>
                <a:lnTo>
                  <a:pt x="266" y="906"/>
                </a:lnTo>
                <a:lnTo>
                  <a:pt x="269" y="896"/>
                </a:lnTo>
                <a:lnTo>
                  <a:pt x="269" y="886"/>
                </a:lnTo>
                <a:lnTo>
                  <a:pt x="272" y="874"/>
                </a:lnTo>
                <a:lnTo>
                  <a:pt x="272" y="864"/>
                </a:lnTo>
                <a:lnTo>
                  <a:pt x="275" y="854"/>
                </a:lnTo>
                <a:lnTo>
                  <a:pt x="278" y="842"/>
                </a:lnTo>
                <a:lnTo>
                  <a:pt x="278" y="813"/>
                </a:lnTo>
                <a:lnTo>
                  <a:pt x="282" y="787"/>
                </a:lnTo>
                <a:lnTo>
                  <a:pt x="285" y="774"/>
                </a:lnTo>
                <a:lnTo>
                  <a:pt x="285" y="762"/>
                </a:lnTo>
                <a:lnTo>
                  <a:pt x="288" y="752"/>
                </a:lnTo>
                <a:lnTo>
                  <a:pt x="291" y="742"/>
                </a:lnTo>
                <a:lnTo>
                  <a:pt x="298" y="730"/>
                </a:lnTo>
                <a:lnTo>
                  <a:pt x="301" y="720"/>
                </a:lnTo>
                <a:lnTo>
                  <a:pt x="304" y="710"/>
                </a:lnTo>
                <a:lnTo>
                  <a:pt x="310" y="698"/>
                </a:lnTo>
                <a:lnTo>
                  <a:pt x="314" y="688"/>
                </a:lnTo>
                <a:lnTo>
                  <a:pt x="317" y="678"/>
                </a:lnTo>
                <a:lnTo>
                  <a:pt x="323" y="666"/>
                </a:lnTo>
                <a:lnTo>
                  <a:pt x="326" y="656"/>
                </a:lnTo>
                <a:lnTo>
                  <a:pt x="330" y="630"/>
                </a:lnTo>
                <a:lnTo>
                  <a:pt x="330" y="605"/>
                </a:lnTo>
                <a:lnTo>
                  <a:pt x="333" y="582"/>
                </a:lnTo>
                <a:lnTo>
                  <a:pt x="336" y="570"/>
                </a:lnTo>
                <a:lnTo>
                  <a:pt x="336" y="560"/>
                </a:lnTo>
                <a:lnTo>
                  <a:pt x="336" y="550"/>
                </a:lnTo>
                <a:lnTo>
                  <a:pt x="336" y="538"/>
                </a:lnTo>
                <a:lnTo>
                  <a:pt x="336" y="528"/>
                </a:lnTo>
                <a:lnTo>
                  <a:pt x="339" y="518"/>
                </a:lnTo>
                <a:lnTo>
                  <a:pt x="339" y="506"/>
                </a:lnTo>
                <a:lnTo>
                  <a:pt x="339" y="496"/>
                </a:lnTo>
                <a:lnTo>
                  <a:pt x="342" y="486"/>
                </a:lnTo>
                <a:lnTo>
                  <a:pt x="342" y="474"/>
                </a:lnTo>
                <a:lnTo>
                  <a:pt x="342" y="464"/>
                </a:lnTo>
                <a:lnTo>
                  <a:pt x="342" y="454"/>
                </a:lnTo>
                <a:lnTo>
                  <a:pt x="346" y="442"/>
                </a:lnTo>
                <a:lnTo>
                  <a:pt x="346" y="432"/>
                </a:lnTo>
                <a:lnTo>
                  <a:pt x="346" y="422"/>
                </a:lnTo>
                <a:lnTo>
                  <a:pt x="349" y="410"/>
                </a:lnTo>
                <a:lnTo>
                  <a:pt x="349" y="400"/>
                </a:lnTo>
                <a:lnTo>
                  <a:pt x="349" y="390"/>
                </a:lnTo>
                <a:lnTo>
                  <a:pt x="352" y="378"/>
                </a:lnTo>
                <a:lnTo>
                  <a:pt x="352" y="368"/>
                </a:lnTo>
                <a:lnTo>
                  <a:pt x="355" y="358"/>
                </a:lnTo>
                <a:lnTo>
                  <a:pt x="358" y="346"/>
                </a:lnTo>
                <a:lnTo>
                  <a:pt x="358" y="336"/>
                </a:lnTo>
                <a:lnTo>
                  <a:pt x="362" y="326"/>
                </a:lnTo>
                <a:lnTo>
                  <a:pt x="365" y="314"/>
                </a:lnTo>
                <a:lnTo>
                  <a:pt x="365" y="304"/>
                </a:lnTo>
                <a:lnTo>
                  <a:pt x="368" y="294"/>
                </a:lnTo>
                <a:lnTo>
                  <a:pt x="368" y="282"/>
                </a:lnTo>
                <a:lnTo>
                  <a:pt x="368" y="272"/>
                </a:lnTo>
                <a:lnTo>
                  <a:pt x="368" y="262"/>
                </a:lnTo>
                <a:lnTo>
                  <a:pt x="368" y="250"/>
                </a:lnTo>
                <a:lnTo>
                  <a:pt x="368" y="240"/>
                </a:lnTo>
                <a:lnTo>
                  <a:pt x="368" y="230"/>
                </a:lnTo>
                <a:lnTo>
                  <a:pt x="368" y="218"/>
                </a:lnTo>
                <a:lnTo>
                  <a:pt x="368" y="208"/>
                </a:lnTo>
                <a:lnTo>
                  <a:pt x="368" y="198"/>
                </a:lnTo>
                <a:lnTo>
                  <a:pt x="368" y="186"/>
                </a:lnTo>
                <a:lnTo>
                  <a:pt x="368" y="176"/>
                </a:lnTo>
                <a:lnTo>
                  <a:pt x="368" y="166"/>
                </a:lnTo>
                <a:lnTo>
                  <a:pt x="365" y="154"/>
                </a:lnTo>
                <a:lnTo>
                  <a:pt x="362" y="144"/>
                </a:lnTo>
                <a:lnTo>
                  <a:pt x="355" y="134"/>
                </a:lnTo>
                <a:lnTo>
                  <a:pt x="352" y="122"/>
                </a:lnTo>
                <a:lnTo>
                  <a:pt x="346" y="112"/>
                </a:lnTo>
                <a:lnTo>
                  <a:pt x="342" y="102"/>
                </a:lnTo>
                <a:lnTo>
                  <a:pt x="333" y="90"/>
                </a:lnTo>
                <a:lnTo>
                  <a:pt x="330" y="80"/>
                </a:lnTo>
                <a:lnTo>
                  <a:pt x="323" y="70"/>
                </a:lnTo>
                <a:lnTo>
                  <a:pt x="317" y="58"/>
                </a:lnTo>
                <a:lnTo>
                  <a:pt x="307" y="48"/>
                </a:lnTo>
                <a:lnTo>
                  <a:pt x="301" y="38"/>
                </a:lnTo>
                <a:lnTo>
                  <a:pt x="291" y="29"/>
                </a:lnTo>
                <a:lnTo>
                  <a:pt x="285" y="19"/>
                </a:lnTo>
                <a:lnTo>
                  <a:pt x="275" y="10"/>
                </a:lnTo>
                <a:lnTo>
                  <a:pt x="269"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3" name="Freeform 5"/>
          <p:cNvSpPr>
            <a:spLocks/>
          </p:cNvSpPr>
          <p:nvPr/>
        </p:nvSpPr>
        <p:spPr bwMode="auto">
          <a:xfrm>
            <a:off x="2125663" y="700088"/>
            <a:ext cx="733425" cy="1719262"/>
          </a:xfrm>
          <a:custGeom>
            <a:avLst/>
            <a:gdLst>
              <a:gd name="T0" fmla="*/ 87 w 462"/>
              <a:gd name="T1" fmla="*/ 17 h 1083"/>
              <a:gd name="T2" fmla="*/ 116 w 462"/>
              <a:gd name="T3" fmla="*/ 39 h 1083"/>
              <a:gd name="T4" fmla="*/ 148 w 462"/>
              <a:gd name="T5" fmla="*/ 46 h 1083"/>
              <a:gd name="T6" fmla="*/ 180 w 462"/>
              <a:gd name="T7" fmla="*/ 55 h 1083"/>
              <a:gd name="T8" fmla="*/ 212 w 462"/>
              <a:gd name="T9" fmla="*/ 62 h 1083"/>
              <a:gd name="T10" fmla="*/ 244 w 462"/>
              <a:gd name="T11" fmla="*/ 71 h 1083"/>
              <a:gd name="T12" fmla="*/ 276 w 462"/>
              <a:gd name="T13" fmla="*/ 78 h 1083"/>
              <a:gd name="T14" fmla="*/ 308 w 462"/>
              <a:gd name="T15" fmla="*/ 81 h 1083"/>
              <a:gd name="T16" fmla="*/ 340 w 462"/>
              <a:gd name="T17" fmla="*/ 84 h 1083"/>
              <a:gd name="T18" fmla="*/ 372 w 462"/>
              <a:gd name="T19" fmla="*/ 84 h 1083"/>
              <a:gd name="T20" fmla="*/ 388 w 462"/>
              <a:gd name="T21" fmla="*/ 116 h 1083"/>
              <a:gd name="T22" fmla="*/ 397 w 462"/>
              <a:gd name="T23" fmla="*/ 148 h 1083"/>
              <a:gd name="T24" fmla="*/ 400 w 462"/>
              <a:gd name="T25" fmla="*/ 180 h 1083"/>
              <a:gd name="T26" fmla="*/ 407 w 462"/>
              <a:gd name="T27" fmla="*/ 212 h 1083"/>
              <a:gd name="T28" fmla="*/ 413 w 462"/>
              <a:gd name="T29" fmla="*/ 244 h 1083"/>
              <a:gd name="T30" fmla="*/ 416 w 462"/>
              <a:gd name="T31" fmla="*/ 276 h 1083"/>
              <a:gd name="T32" fmla="*/ 416 w 462"/>
              <a:gd name="T33" fmla="*/ 308 h 1083"/>
              <a:gd name="T34" fmla="*/ 426 w 462"/>
              <a:gd name="T35" fmla="*/ 340 h 1083"/>
              <a:gd name="T36" fmla="*/ 436 w 462"/>
              <a:gd name="T37" fmla="*/ 372 h 1083"/>
              <a:gd name="T38" fmla="*/ 442 w 462"/>
              <a:gd name="T39" fmla="*/ 404 h 1083"/>
              <a:gd name="T40" fmla="*/ 448 w 462"/>
              <a:gd name="T41" fmla="*/ 436 h 1083"/>
              <a:gd name="T42" fmla="*/ 452 w 462"/>
              <a:gd name="T43" fmla="*/ 468 h 1083"/>
              <a:gd name="T44" fmla="*/ 458 w 462"/>
              <a:gd name="T45" fmla="*/ 500 h 1083"/>
              <a:gd name="T46" fmla="*/ 461 w 462"/>
              <a:gd name="T47" fmla="*/ 532 h 1083"/>
              <a:gd name="T48" fmla="*/ 458 w 462"/>
              <a:gd name="T49" fmla="*/ 564 h 1083"/>
              <a:gd name="T50" fmla="*/ 452 w 462"/>
              <a:gd name="T51" fmla="*/ 596 h 1083"/>
              <a:gd name="T52" fmla="*/ 452 w 462"/>
              <a:gd name="T53" fmla="*/ 628 h 1083"/>
              <a:gd name="T54" fmla="*/ 452 w 462"/>
              <a:gd name="T55" fmla="*/ 660 h 1083"/>
              <a:gd name="T56" fmla="*/ 452 w 462"/>
              <a:gd name="T57" fmla="*/ 692 h 1083"/>
              <a:gd name="T58" fmla="*/ 452 w 462"/>
              <a:gd name="T59" fmla="*/ 724 h 1083"/>
              <a:gd name="T60" fmla="*/ 452 w 462"/>
              <a:gd name="T61" fmla="*/ 756 h 1083"/>
              <a:gd name="T62" fmla="*/ 452 w 462"/>
              <a:gd name="T63" fmla="*/ 788 h 1083"/>
              <a:gd name="T64" fmla="*/ 452 w 462"/>
              <a:gd name="T65" fmla="*/ 820 h 1083"/>
              <a:gd name="T66" fmla="*/ 436 w 462"/>
              <a:gd name="T67" fmla="*/ 849 h 1083"/>
              <a:gd name="T68" fmla="*/ 404 w 462"/>
              <a:gd name="T69" fmla="*/ 868 h 1083"/>
              <a:gd name="T70" fmla="*/ 372 w 462"/>
              <a:gd name="T71" fmla="*/ 890 h 1083"/>
              <a:gd name="T72" fmla="*/ 352 w 462"/>
              <a:gd name="T73" fmla="*/ 922 h 1083"/>
              <a:gd name="T74" fmla="*/ 340 w 462"/>
              <a:gd name="T75" fmla="*/ 954 h 1083"/>
              <a:gd name="T76" fmla="*/ 346 w 462"/>
              <a:gd name="T77" fmla="*/ 980 h 1083"/>
              <a:gd name="T78" fmla="*/ 378 w 462"/>
              <a:gd name="T79" fmla="*/ 1006 h 1083"/>
              <a:gd name="T80" fmla="*/ 378 w 462"/>
              <a:gd name="T81" fmla="*/ 1034 h 1083"/>
              <a:gd name="T82" fmla="*/ 346 w 462"/>
              <a:gd name="T83" fmla="*/ 1034 h 1083"/>
              <a:gd name="T84" fmla="*/ 314 w 462"/>
              <a:gd name="T85" fmla="*/ 1041 h 1083"/>
              <a:gd name="T86" fmla="*/ 282 w 462"/>
              <a:gd name="T87" fmla="*/ 1047 h 1083"/>
              <a:gd name="T88" fmla="*/ 250 w 462"/>
              <a:gd name="T89" fmla="*/ 1057 h 1083"/>
              <a:gd name="T90" fmla="*/ 218 w 462"/>
              <a:gd name="T91" fmla="*/ 1070 h 1083"/>
              <a:gd name="T92" fmla="*/ 186 w 462"/>
              <a:gd name="T93" fmla="*/ 1076 h 1083"/>
              <a:gd name="T94" fmla="*/ 173 w 462"/>
              <a:gd name="T95" fmla="*/ 1044 h 1083"/>
              <a:gd name="T96" fmla="*/ 160 w 462"/>
              <a:gd name="T97" fmla="*/ 1012 h 1083"/>
              <a:gd name="T98" fmla="*/ 138 w 462"/>
              <a:gd name="T99" fmla="*/ 983 h 1083"/>
              <a:gd name="T100" fmla="*/ 109 w 462"/>
              <a:gd name="T101" fmla="*/ 964 h 1083"/>
              <a:gd name="T102" fmla="*/ 74 w 462"/>
              <a:gd name="T103" fmla="*/ 954 h 1083"/>
              <a:gd name="T104" fmla="*/ 42 w 462"/>
              <a:gd name="T105" fmla="*/ 954 h 1083"/>
              <a:gd name="T106" fmla="*/ 10 w 462"/>
              <a:gd name="T107" fmla="*/ 967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1083">
                <a:moveTo>
                  <a:pt x="74" y="0"/>
                </a:moveTo>
                <a:lnTo>
                  <a:pt x="77" y="7"/>
                </a:lnTo>
                <a:lnTo>
                  <a:pt x="87" y="17"/>
                </a:lnTo>
                <a:lnTo>
                  <a:pt x="93" y="30"/>
                </a:lnTo>
                <a:lnTo>
                  <a:pt x="103" y="33"/>
                </a:lnTo>
                <a:lnTo>
                  <a:pt x="116" y="39"/>
                </a:lnTo>
                <a:lnTo>
                  <a:pt x="128" y="42"/>
                </a:lnTo>
                <a:lnTo>
                  <a:pt x="138" y="46"/>
                </a:lnTo>
                <a:lnTo>
                  <a:pt x="148" y="46"/>
                </a:lnTo>
                <a:lnTo>
                  <a:pt x="160" y="49"/>
                </a:lnTo>
                <a:lnTo>
                  <a:pt x="170" y="52"/>
                </a:lnTo>
                <a:lnTo>
                  <a:pt x="180" y="55"/>
                </a:lnTo>
                <a:lnTo>
                  <a:pt x="192" y="58"/>
                </a:lnTo>
                <a:lnTo>
                  <a:pt x="202" y="62"/>
                </a:lnTo>
                <a:lnTo>
                  <a:pt x="212" y="62"/>
                </a:lnTo>
                <a:lnTo>
                  <a:pt x="224" y="65"/>
                </a:lnTo>
                <a:lnTo>
                  <a:pt x="234" y="68"/>
                </a:lnTo>
                <a:lnTo>
                  <a:pt x="244" y="71"/>
                </a:lnTo>
                <a:lnTo>
                  <a:pt x="256" y="74"/>
                </a:lnTo>
                <a:lnTo>
                  <a:pt x="266" y="74"/>
                </a:lnTo>
                <a:lnTo>
                  <a:pt x="276" y="78"/>
                </a:lnTo>
                <a:lnTo>
                  <a:pt x="288" y="78"/>
                </a:lnTo>
                <a:lnTo>
                  <a:pt x="298" y="81"/>
                </a:lnTo>
                <a:lnTo>
                  <a:pt x="308" y="81"/>
                </a:lnTo>
                <a:lnTo>
                  <a:pt x="320" y="84"/>
                </a:lnTo>
                <a:lnTo>
                  <a:pt x="330" y="84"/>
                </a:lnTo>
                <a:lnTo>
                  <a:pt x="340" y="84"/>
                </a:lnTo>
                <a:lnTo>
                  <a:pt x="352" y="84"/>
                </a:lnTo>
                <a:lnTo>
                  <a:pt x="362" y="84"/>
                </a:lnTo>
                <a:lnTo>
                  <a:pt x="372" y="84"/>
                </a:lnTo>
                <a:lnTo>
                  <a:pt x="378" y="94"/>
                </a:lnTo>
                <a:lnTo>
                  <a:pt x="381" y="106"/>
                </a:lnTo>
                <a:lnTo>
                  <a:pt x="388" y="116"/>
                </a:lnTo>
                <a:lnTo>
                  <a:pt x="391" y="126"/>
                </a:lnTo>
                <a:lnTo>
                  <a:pt x="397" y="138"/>
                </a:lnTo>
                <a:lnTo>
                  <a:pt x="397" y="148"/>
                </a:lnTo>
                <a:lnTo>
                  <a:pt x="400" y="158"/>
                </a:lnTo>
                <a:lnTo>
                  <a:pt x="400" y="170"/>
                </a:lnTo>
                <a:lnTo>
                  <a:pt x="400" y="180"/>
                </a:lnTo>
                <a:lnTo>
                  <a:pt x="404" y="190"/>
                </a:lnTo>
                <a:lnTo>
                  <a:pt x="407" y="202"/>
                </a:lnTo>
                <a:lnTo>
                  <a:pt x="407" y="212"/>
                </a:lnTo>
                <a:lnTo>
                  <a:pt x="410" y="222"/>
                </a:lnTo>
                <a:lnTo>
                  <a:pt x="413" y="234"/>
                </a:lnTo>
                <a:lnTo>
                  <a:pt x="413" y="244"/>
                </a:lnTo>
                <a:lnTo>
                  <a:pt x="416" y="254"/>
                </a:lnTo>
                <a:lnTo>
                  <a:pt x="416" y="266"/>
                </a:lnTo>
                <a:lnTo>
                  <a:pt x="416" y="276"/>
                </a:lnTo>
                <a:lnTo>
                  <a:pt x="416" y="286"/>
                </a:lnTo>
                <a:lnTo>
                  <a:pt x="416" y="298"/>
                </a:lnTo>
                <a:lnTo>
                  <a:pt x="416" y="308"/>
                </a:lnTo>
                <a:lnTo>
                  <a:pt x="420" y="318"/>
                </a:lnTo>
                <a:lnTo>
                  <a:pt x="423" y="330"/>
                </a:lnTo>
                <a:lnTo>
                  <a:pt x="426" y="340"/>
                </a:lnTo>
                <a:lnTo>
                  <a:pt x="429" y="350"/>
                </a:lnTo>
                <a:lnTo>
                  <a:pt x="432" y="362"/>
                </a:lnTo>
                <a:lnTo>
                  <a:pt x="436" y="372"/>
                </a:lnTo>
                <a:lnTo>
                  <a:pt x="436" y="382"/>
                </a:lnTo>
                <a:lnTo>
                  <a:pt x="439" y="394"/>
                </a:lnTo>
                <a:lnTo>
                  <a:pt x="442" y="404"/>
                </a:lnTo>
                <a:lnTo>
                  <a:pt x="442" y="414"/>
                </a:lnTo>
                <a:lnTo>
                  <a:pt x="445" y="426"/>
                </a:lnTo>
                <a:lnTo>
                  <a:pt x="448" y="436"/>
                </a:lnTo>
                <a:lnTo>
                  <a:pt x="448" y="446"/>
                </a:lnTo>
                <a:lnTo>
                  <a:pt x="452" y="458"/>
                </a:lnTo>
                <a:lnTo>
                  <a:pt x="452" y="468"/>
                </a:lnTo>
                <a:lnTo>
                  <a:pt x="455" y="478"/>
                </a:lnTo>
                <a:lnTo>
                  <a:pt x="458" y="490"/>
                </a:lnTo>
                <a:lnTo>
                  <a:pt x="458" y="500"/>
                </a:lnTo>
                <a:lnTo>
                  <a:pt x="461" y="510"/>
                </a:lnTo>
                <a:lnTo>
                  <a:pt x="461" y="522"/>
                </a:lnTo>
                <a:lnTo>
                  <a:pt x="461" y="532"/>
                </a:lnTo>
                <a:lnTo>
                  <a:pt x="461" y="542"/>
                </a:lnTo>
                <a:lnTo>
                  <a:pt x="458" y="554"/>
                </a:lnTo>
                <a:lnTo>
                  <a:pt x="458" y="564"/>
                </a:lnTo>
                <a:lnTo>
                  <a:pt x="455" y="574"/>
                </a:lnTo>
                <a:lnTo>
                  <a:pt x="455" y="586"/>
                </a:lnTo>
                <a:lnTo>
                  <a:pt x="452" y="596"/>
                </a:lnTo>
                <a:lnTo>
                  <a:pt x="452" y="606"/>
                </a:lnTo>
                <a:lnTo>
                  <a:pt x="452" y="618"/>
                </a:lnTo>
                <a:lnTo>
                  <a:pt x="452" y="628"/>
                </a:lnTo>
                <a:lnTo>
                  <a:pt x="452" y="638"/>
                </a:lnTo>
                <a:lnTo>
                  <a:pt x="452" y="650"/>
                </a:lnTo>
                <a:lnTo>
                  <a:pt x="452" y="660"/>
                </a:lnTo>
                <a:lnTo>
                  <a:pt x="452" y="670"/>
                </a:lnTo>
                <a:lnTo>
                  <a:pt x="452" y="682"/>
                </a:lnTo>
                <a:lnTo>
                  <a:pt x="452" y="692"/>
                </a:lnTo>
                <a:lnTo>
                  <a:pt x="452" y="702"/>
                </a:lnTo>
                <a:lnTo>
                  <a:pt x="452" y="714"/>
                </a:lnTo>
                <a:lnTo>
                  <a:pt x="452" y="724"/>
                </a:lnTo>
                <a:lnTo>
                  <a:pt x="452" y="734"/>
                </a:lnTo>
                <a:lnTo>
                  <a:pt x="452" y="746"/>
                </a:lnTo>
                <a:lnTo>
                  <a:pt x="452" y="756"/>
                </a:lnTo>
                <a:lnTo>
                  <a:pt x="452" y="766"/>
                </a:lnTo>
                <a:lnTo>
                  <a:pt x="452" y="778"/>
                </a:lnTo>
                <a:lnTo>
                  <a:pt x="452" y="788"/>
                </a:lnTo>
                <a:lnTo>
                  <a:pt x="452" y="798"/>
                </a:lnTo>
                <a:lnTo>
                  <a:pt x="452" y="810"/>
                </a:lnTo>
                <a:lnTo>
                  <a:pt x="452" y="820"/>
                </a:lnTo>
                <a:lnTo>
                  <a:pt x="452" y="830"/>
                </a:lnTo>
                <a:lnTo>
                  <a:pt x="448" y="842"/>
                </a:lnTo>
                <a:lnTo>
                  <a:pt x="436" y="849"/>
                </a:lnTo>
                <a:lnTo>
                  <a:pt x="426" y="855"/>
                </a:lnTo>
                <a:lnTo>
                  <a:pt x="416" y="862"/>
                </a:lnTo>
                <a:lnTo>
                  <a:pt x="404" y="868"/>
                </a:lnTo>
                <a:lnTo>
                  <a:pt x="394" y="874"/>
                </a:lnTo>
                <a:lnTo>
                  <a:pt x="384" y="881"/>
                </a:lnTo>
                <a:lnTo>
                  <a:pt x="372" y="890"/>
                </a:lnTo>
                <a:lnTo>
                  <a:pt x="368" y="900"/>
                </a:lnTo>
                <a:lnTo>
                  <a:pt x="359" y="910"/>
                </a:lnTo>
                <a:lnTo>
                  <a:pt x="352" y="922"/>
                </a:lnTo>
                <a:lnTo>
                  <a:pt x="346" y="932"/>
                </a:lnTo>
                <a:lnTo>
                  <a:pt x="343" y="942"/>
                </a:lnTo>
                <a:lnTo>
                  <a:pt x="340" y="954"/>
                </a:lnTo>
                <a:lnTo>
                  <a:pt x="336" y="964"/>
                </a:lnTo>
                <a:lnTo>
                  <a:pt x="336" y="974"/>
                </a:lnTo>
                <a:lnTo>
                  <a:pt x="346" y="980"/>
                </a:lnTo>
                <a:lnTo>
                  <a:pt x="356" y="986"/>
                </a:lnTo>
                <a:lnTo>
                  <a:pt x="368" y="993"/>
                </a:lnTo>
                <a:lnTo>
                  <a:pt x="378" y="1006"/>
                </a:lnTo>
                <a:lnTo>
                  <a:pt x="388" y="1018"/>
                </a:lnTo>
                <a:lnTo>
                  <a:pt x="388" y="1028"/>
                </a:lnTo>
                <a:lnTo>
                  <a:pt x="378" y="1034"/>
                </a:lnTo>
                <a:lnTo>
                  <a:pt x="368" y="1034"/>
                </a:lnTo>
                <a:lnTo>
                  <a:pt x="356" y="1034"/>
                </a:lnTo>
                <a:lnTo>
                  <a:pt x="346" y="1034"/>
                </a:lnTo>
                <a:lnTo>
                  <a:pt x="336" y="1034"/>
                </a:lnTo>
                <a:lnTo>
                  <a:pt x="324" y="1038"/>
                </a:lnTo>
                <a:lnTo>
                  <a:pt x="314" y="1041"/>
                </a:lnTo>
                <a:lnTo>
                  <a:pt x="304" y="1041"/>
                </a:lnTo>
                <a:lnTo>
                  <a:pt x="292" y="1044"/>
                </a:lnTo>
                <a:lnTo>
                  <a:pt x="282" y="1047"/>
                </a:lnTo>
                <a:lnTo>
                  <a:pt x="272" y="1050"/>
                </a:lnTo>
                <a:lnTo>
                  <a:pt x="260" y="1054"/>
                </a:lnTo>
                <a:lnTo>
                  <a:pt x="250" y="1057"/>
                </a:lnTo>
                <a:lnTo>
                  <a:pt x="240" y="1060"/>
                </a:lnTo>
                <a:lnTo>
                  <a:pt x="228" y="1066"/>
                </a:lnTo>
                <a:lnTo>
                  <a:pt x="218" y="1070"/>
                </a:lnTo>
                <a:lnTo>
                  <a:pt x="208" y="1076"/>
                </a:lnTo>
                <a:lnTo>
                  <a:pt x="196" y="1082"/>
                </a:lnTo>
                <a:lnTo>
                  <a:pt x="186" y="1076"/>
                </a:lnTo>
                <a:lnTo>
                  <a:pt x="183" y="1066"/>
                </a:lnTo>
                <a:lnTo>
                  <a:pt x="180" y="1054"/>
                </a:lnTo>
                <a:lnTo>
                  <a:pt x="173" y="1044"/>
                </a:lnTo>
                <a:lnTo>
                  <a:pt x="170" y="1034"/>
                </a:lnTo>
                <a:lnTo>
                  <a:pt x="164" y="1022"/>
                </a:lnTo>
                <a:lnTo>
                  <a:pt x="160" y="1012"/>
                </a:lnTo>
                <a:lnTo>
                  <a:pt x="157" y="1002"/>
                </a:lnTo>
                <a:lnTo>
                  <a:pt x="148" y="990"/>
                </a:lnTo>
                <a:lnTo>
                  <a:pt x="138" y="983"/>
                </a:lnTo>
                <a:lnTo>
                  <a:pt x="128" y="977"/>
                </a:lnTo>
                <a:lnTo>
                  <a:pt x="119" y="967"/>
                </a:lnTo>
                <a:lnTo>
                  <a:pt x="109" y="964"/>
                </a:lnTo>
                <a:lnTo>
                  <a:pt x="96" y="958"/>
                </a:lnTo>
                <a:lnTo>
                  <a:pt x="84" y="954"/>
                </a:lnTo>
                <a:lnTo>
                  <a:pt x="74" y="954"/>
                </a:lnTo>
                <a:lnTo>
                  <a:pt x="64" y="954"/>
                </a:lnTo>
                <a:lnTo>
                  <a:pt x="52" y="954"/>
                </a:lnTo>
                <a:lnTo>
                  <a:pt x="42" y="954"/>
                </a:lnTo>
                <a:lnTo>
                  <a:pt x="32" y="954"/>
                </a:lnTo>
                <a:lnTo>
                  <a:pt x="20" y="961"/>
                </a:lnTo>
                <a:lnTo>
                  <a:pt x="10" y="967"/>
                </a:lnTo>
                <a:lnTo>
                  <a:pt x="0" y="977"/>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4" name="Freeform 6"/>
          <p:cNvSpPr>
            <a:spLocks/>
          </p:cNvSpPr>
          <p:nvPr/>
        </p:nvSpPr>
        <p:spPr bwMode="auto">
          <a:xfrm>
            <a:off x="2339975" y="2306638"/>
            <a:ext cx="514350" cy="555625"/>
          </a:xfrm>
          <a:custGeom>
            <a:avLst/>
            <a:gdLst>
              <a:gd name="T0" fmla="*/ 249 w 324"/>
              <a:gd name="T1" fmla="*/ 26 h 350"/>
              <a:gd name="T2" fmla="*/ 262 w 324"/>
              <a:gd name="T3" fmla="*/ 48 h 350"/>
              <a:gd name="T4" fmla="*/ 278 w 324"/>
              <a:gd name="T5" fmla="*/ 61 h 350"/>
              <a:gd name="T6" fmla="*/ 288 w 324"/>
              <a:gd name="T7" fmla="*/ 86 h 350"/>
              <a:gd name="T8" fmla="*/ 297 w 324"/>
              <a:gd name="T9" fmla="*/ 106 h 350"/>
              <a:gd name="T10" fmla="*/ 304 w 324"/>
              <a:gd name="T11" fmla="*/ 128 h 350"/>
              <a:gd name="T12" fmla="*/ 323 w 324"/>
              <a:gd name="T13" fmla="*/ 150 h 350"/>
              <a:gd name="T14" fmla="*/ 323 w 324"/>
              <a:gd name="T15" fmla="*/ 170 h 350"/>
              <a:gd name="T16" fmla="*/ 323 w 324"/>
              <a:gd name="T17" fmla="*/ 192 h 350"/>
              <a:gd name="T18" fmla="*/ 323 w 324"/>
              <a:gd name="T19" fmla="*/ 214 h 350"/>
              <a:gd name="T20" fmla="*/ 323 w 324"/>
              <a:gd name="T21" fmla="*/ 234 h 350"/>
              <a:gd name="T22" fmla="*/ 323 w 324"/>
              <a:gd name="T23" fmla="*/ 256 h 350"/>
              <a:gd name="T24" fmla="*/ 323 w 324"/>
              <a:gd name="T25" fmla="*/ 278 h 350"/>
              <a:gd name="T26" fmla="*/ 323 w 324"/>
              <a:gd name="T27" fmla="*/ 298 h 350"/>
              <a:gd name="T28" fmla="*/ 323 w 324"/>
              <a:gd name="T29" fmla="*/ 320 h 350"/>
              <a:gd name="T30" fmla="*/ 323 w 324"/>
              <a:gd name="T31" fmla="*/ 342 h 350"/>
              <a:gd name="T32" fmla="*/ 301 w 324"/>
              <a:gd name="T33" fmla="*/ 349 h 350"/>
              <a:gd name="T34" fmla="*/ 281 w 324"/>
              <a:gd name="T35" fmla="*/ 349 h 350"/>
              <a:gd name="T36" fmla="*/ 259 w 324"/>
              <a:gd name="T37" fmla="*/ 339 h 350"/>
              <a:gd name="T38" fmla="*/ 237 w 324"/>
              <a:gd name="T39" fmla="*/ 333 h 350"/>
              <a:gd name="T40" fmla="*/ 217 w 324"/>
              <a:gd name="T41" fmla="*/ 330 h 350"/>
              <a:gd name="T42" fmla="*/ 195 w 324"/>
              <a:gd name="T43" fmla="*/ 330 h 350"/>
              <a:gd name="T44" fmla="*/ 173 w 324"/>
              <a:gd name="T45" fmla="*/ 333 h 350"/>
              <a:gd name="T46" fmla="*/ 153 w 324"/>
              <a:gd name="T47" fmla="*/ 333 h 350"/>
              <a:gd name="T48" fmla="*/ 131 w 324"/>
              <a:gd name="T49" fmla="*/ 333 h 350"/>
              <a:gd name="T50" fmla="*/ 109 w 324"/>
              <a:gd name="T51" fmla="*/ 333 h 350"/>
              <a:gd name="T52" fmla="*/ 89 w 324"/>
              <a:gd name="T53" fmla="*/ 333 h 350"/>
              <a:gd name="T54" fmla="*/ 67 w 324"/>
              <a:gd name="T55" fmla="*/ 310 h 350"/>
              <a:gd name="T56" fmla="*/ 45 w 324"/>
              <a:gd name="T57" fmla="*/ 298 h 350"/>
              <a:gd name="T58" fmla="*/ 25 w 324"/>
              <a:gd name="T59" fmla="*/ 285 h 350"/>
              <a:gd name="T60" fmla="*/ 9 w 324"/>
              <a:gd name="T61" fmla="*/ 262 h 350"/>
              <a:gd name="T62" fmla="*/ 6 w 324"/>
              <a:gd name="T63" fmla="*/ 240 h 350"/>
              <a:gd name="T64" fmla="*/ 6 w 324"/>
              <a:gd name="T65" fmla="*/ 218 h 350"/>
              <a:gd name="T66" fmla="*/ 0 w 324"/>
              <a:gd name="T67" fmla="*/ 198 h 350"/>
              <a:gd name="T68" fmla="*/ 6 w 324"/>
              <a:gd name="T69" fmla="*/ 176 h 350"/>
              <a:gd name="T70" fmla="*/ 25 w 324"/>
              <a:gd name="T71" fmla="*/ 160 h 350"/>
              <a:gd name="T72" fmla="*/ 38 w 324"/>
              <a:gd name="T73" fmla="*/ 138 h 350"/>
              <a:gd name="T74" fmla="*/ 51 w 324"/>
              <a:gd name="T75" fmla="*/ 118 h 350"/>
              <a:gd name="T76" fmla="*/ 57 w 324"/>
              <a:gd name="T77" fmla="*/ 9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4" h="350">
                <a:moveTo>
                  <a:pt x="243" y="0"/>
                </a:moveTo>
                <a:lnTo>
                  <a:pt x="249" y="26"/>
                </a:lnTo>
                <a:lnTo>
                  <a:pt x="256" y="38"/>
                </a:lnTo>
                <a:lnTo>
                  <a:pt x="262" y="48"/>
                </a:lnTo>
                <a:lnTo>
                  <a:pt x="272" y="51"/>
                </a:lnTo>
                <a:lnTo>
                  <a:pt x="278" y="61"/>
                </a:lnTo>
                <a:lnTo>
                  <a:pt x="285" y="74"/>
                </a:lnTo>
                <a:lnTo>
                  <a:pt x="288" y="86"/>
                </a:lnTo>
                <a:lnTo>
                  <a:pt x="294" y="96"/>
                </a:lnTo>
                <a:lnTo>
                  <a:pt x="297" y="106"/>
                </a:lnTo>
                <a:lnTo>
                  <a:pt x="301" y="118"/>
                </a:lnTo>
                <a:lnTo>
                  <a:pt x="304" y="128"/>
                </a:lnTo>
                <a:lnTo>
                  <a:pt x="317" y="138"/>
                </a:lnTo>
                <a:lnTo>
                  <a:pt x="323" y="150"/>
                </a:lnTo>
                <a:lnTo>
                  <a:pt x="323" y="160"/>
                </a:lnTo>
                <a:lnTo>
                  <a:pt x="323" y="170"/>
                </a:lnTo>
                <a:lnTo>
                  <a:pt x="323" y="182"/>
                </a:lnTo>
                <a:lnTo>
                  <a:pt x="323" y="192"/>
                </a:lnTo>
                <a:lnTo>
                  <a:pt x="323" y="202"/>
                </a:lnTo>
                <a:lnTo>
                  <a:pt x="323" y="214"/>
                </a:lnTo>
                <a:lnTo>
                  <a:pt x="323" y="224"/>
                </a:lnTo>
                <a:lnTo>
                  <a:pt x="323" y="234"/>
                </a:lnTo>
                <a:lnTo>
                  <a:pt x="323" y="246"/>
                </a:lnTo>
                <a:lnTo>
                  <a:pt x="323" y="256"/>
                </a:lnTo>
                <a:lnTo>
                  <a:pt x="323" y="266"/>
                </a:lnTo>
                <a:lnTo>
                  <a:pt x="323" y="278"/>
                </a:lnTo>
                <a:lnTo>
                  <a:pt x="323" y="288"/>
                </a:lnTo>
                <a:lnTo>
                  <a:pt x="323" y="298"/>
                </a:lnTo>
                <a:lnTo>
                  <a:pt x="323" y="310"/>
                </a:lnTo>
                <a:lnTo>
                  <a:pt x="323" y="320"/>
                </a:lnTo>
                <a:lnTo>
                  <a:pt x="323" y="330"/>
                </a:lnTo>
                <a:lnTo>
                  <a:pt x="323" y="342"/>
                </a:lnTo>
                <a:lnTo>
                  <a:pt x="313" y="346"/>
                </a:lnTo>
                <a:lnTo>
                  <a:pt x="301" y="349"/>
                </a:lnTo>
                <a:lnTo>
                  <a:pt x="291" y="349"/>
                </a:lnTo>
                <a:lnTo>
                  <a:pt x="281" y="349"/>
                </a:lnTo>
                <a:lnTo>
                  <a:pt x="269" y="346"/>
                </a:lnTo>
                <a:lnTo>
                  <a:pt x="259" y="339"/>
                </a:lnTo>
                <a:lnTo>
                  <a:pt x="249" y="336"/>
                </a:lnTo>
                <a:lnTo>
                  <a:pt x="237" y="333"/>
                </a:lnTo>
                <a:lnTo>
                  <a:pt x="227" y="330"/>
                </a:lnTo>
                <a:lnTo>
                  <a:pt x="217" y="330"/>
                </a:lnTo>
                <a:lnTo>
                  <a:pt x="205" y="330"/>
                </a:lnTo>
                <a:lnTo>
                  <a:pt x="195" y="330"/>
                </a:lnTo>
                <a:lnTo>
                  <a:pt x="185" y="330"/>
                </a:lnTo>
                <a:lnTo>
                  <a:pt x="173" y="333"/>
                </a:lnTo>
                <a:lnTo>
                  <a:pt x="163" y="333"/>
                </a:lnTo>
                <a:lnTo>
                  <a:pt x="153" y="333"/>
                </a:lnTo>
                <a:lnTo>
                  <a:pt x="141" y="333"/>
                </a:lnTo>
                <a:lnTo>
                  <a:pt x="131" y="333"/>
                </a:lnTo>
                <a:lnTo>
                  <a:pt x="121" y="333"/>
                </a:lnTo>
                <a:lnTo>
                  <a:pt x="109" y="333"/>
                </a:lnTo>
                <a:lnTo>
                  <a:pt x="99" y="333"/>
                </a:lnTo>
                <a:lnTo>
                  <a:pt x="89" y="333"/>
                </a:lnTo>
                <a:lnTo>
                  <a:pt x="77" y="323"/>
                </a:lnTo>
                <a:lnTo>
                  <a:pt x="67" y="310"/>
                </a:lnTo>
                <a:lnTo>
                  <a:pt x="57" y="304"/>
                </a:lnTo>
                <a:lnTo>
                  <a:pt x="45" y="298"/>
                </a:lnTo>
                <a:lnTo>
                  <a:pt x="35" y="291"/>
                </a:lnTo>
                <a:lnTo>
                  <a:pt x="25" y="285"/>
                </a:lnTo>
                <a:lnTo>
                  <a:pt x="16" y="275"/>
                </a:lnTo>
                <a:lnTo>
                  <a:pt x="9" y="262"/>
                </a:lnTo>
                <a:lnTo>
                  <a:pt x="6" y="250"/>
                </a:lnTo>
                <a:lnTo>
                  <a:pt x="6" y="240"/>
                </a:lnTo>
                <a:lnTo>
                  <a:pt x="6" y="230"/>
                </a:lnTo>
                <a:lnTo>
                  <a:pt x="6" y="218"/>
                </a:lnTo>
                <a:lnTo>
                  <a:pt x="3" y="208"/>
                </a:lnTo>
                <a:lnTo>
                  <a:pt x="0" y="198"/>
                </a:lnTo>
                <a:lnTo>
                  <a:pt x="0" y="186"/>
                </a:lnTo>
                <a:lnTo>
                  <a:pt x="6" y="176"/>
                </a:lnTo>
                <a:lnTo>
                  <a:pt x="16" y="170"/>
                </a:lnTo>
                <a:lnTo>
                  <a:pt x="25" y="160"/>
                </a:lnTo>
                <a:lnTo>
                  <a:pt x="32" y="150"/>
                </a:lnTo>
                <a:lnTo>
                  <a:pt x="38" y="138"/>
                </a:lnTo>
                <a:lnTo>
                  <a:pt x="45" y="128"/>
                </a:lnTo>
                <a:lnTo>
                  <a:pt x="51" y="118"/>
                </a:lnTo>
                <a:lnTo>
                  <a:pt x="54" y="106"/>
                </a:lnTo>
                <a:lnTo>
                  <a:pt x="57" y="96"/>
                </a:lnTo>
                <a:lnTo>
                  <a:pt x="57" y="8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5" name="Freeform 7"/>
          <p:cNvSpPr>
            <a:spLocks/>
          </p:cNvSpPr>
          <p:nvPr/>
        </p:nvSpPr>
        <p:spPr bwMode="auto">
          <a:xfrm>
            <a:off x="1958975" y="2662238"/>
            <a:ext cx="377825" cy="158750"/>
          </a:xfrm>
          <a:custGeom>
            <a:avLst/>
            <a:gdLst>
              <a:gd name="T0" fmla="*/ 3 w 238"/>
              <a:gd name="T1" fmla="*/ 16 h 100"/>
              <a:gd name="T2" fmla="*/ 0 w 238"/>
              <a:gd name="T3" fmla="*/ 0 h 100"/>
              <a:gd name="T4" fmla="*/ 3 w 238"/>
              <a:gd name="T5" fmla="*/ 10 h 100"/>
              <a:gd name="T6" fmla="*/ 6 w 238"/>
              <a:gd name="T7" fmla="*/ 22 h 100"/>
              <a:gd name="T8" fmla="*/ 16 w 238"/>
              <a:gd name="T9" fmla="*/ 32 h 100"/>
              <a:gd name="T10" fmla="*/ 22 w 238"/>
              <a:gd name="T11" fmla="*/ 42 h 100"/>
              <a:gd name="T12" fmla="*/ 32 w 238"/>
              <a:gd name="T13" fmla="*/ 48 h 100"/>
              <a:gd name="T14" fmla="*/ 38 w 238"/>
              <a:gd name="T15" fmla="*/ 58 h 100"/>
              <a:gd name="T16" fmla="*/ 48 w 238"/>
              <a:gd name="T17" fmla="*/ 64 h 100"/>
              <a:gd name="T18" fmla="*/ 54 w 238"/>
              <a:gd name="T19" fmla="*/ 74 h 100"/>
              <a:gd name="T20" fmla="*/ 64 w 238"/>
              <a:gd name="T21" fmla="*/ 80 h 100"/>
              <a:gd name="T22" fmla="*/ 77 w 238"/>
              <a:gd name="T23" fmla="*/ 86 h 100"/>
              <a:gd name="T24" fmla="*/ 89 w 238"/>
              <a:gd name="T25" fmla="*/ 93 h 100"/>
              <a:gd name="T26" fmla="*/ 99 w 238"/>
              <a:gd name="T27" fmla="*/ 96 h 100"/>
              <a:gd name="T28" fmla="*/ 109 w 238"/>
              <a:gd name="T29" fmla="*/ 99 h 100"/>
              <a:gd name="T30" fmla="*/ 121 w 238"/>
              <a:gd name="T31" fmla="*/ 99 h 100"/>
              <a:gd name="T32" fmla="*/ 131 w 238"/>
              <a:gd name="T33" fmla="*/ 99 h 100"/>
              <a:gd name="T34" fmla="*/ 141 w 238"/>
              <a:gd name="T35" fmla="*/ 99 h 100"/>
              <a:gd name="T36" fmla="*/ 153 w 238"/>
              <a:gd name="T37" fmla="*/ 96 h 100"/>
              <a:gd name="T38" fmla="*/ 163 w 238"/>
              <a:gd name="T39" fmla="*/ 93 h 100"/>
              <a:gd name="T40" fmla="*/ 173 w 238"/>
              <a:gd name="T41" fmla="*/ 90 h 100"/>
              <a:gd name="T42" fmla="*/ 185 w 238"/>
              <a:gd name="T43" fmla="*/ 80 h 100"/>
              <a:gd name="T44" fmla="*/ 195 w 238"/>
              <a:gd name="T45" fmla="*/ 74 h 100"/>
              <a:gd name="T46" fmla="*/ 205 w 238"/>
              <a:gd name="T47" fmla="*/ 67 h 100"/>
              <a:gd name="T48" fmla="*/ 211 w 238"/>
              <a:gd name="T49" fmla="*/ 54 h 100"/>
              <a:gd name="T50" fmla="*/ 221 w 238"/>
              <a:gd name="T51" fmla="*/ 51 h 100"/>
              <a:gd name="T52" fmla="*/ 230 w 238"/>
              <a:gd name="T53" fmla="*/ 38 h 100"/>
              <a:gd name="T54" fmla="*/ 237 w 238"/>
              <a:gd name="T55" fmla="*/ 26 h 100"/>
              <a:gd name="T56" fmla="*/ 237 w 238"/>
              <a:gd name="T57"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8" h="100">
                <a:moveTo>
                  <a:pt x="3" y="16"/>
                </a:moveTo>
                <a:lnTo>
                  <a:pt x="0" y="0"/>
                </a:lnTo>
                <a:lnTo>
                  <a:pt x="3" y="10"/>
                </a:lnTo>
                <a:lnTo>
                  <a:pt x="6" y="22"/>
                </a:lnTo>
                <a:lnTo>
                  <a:pt x="16" y="32"/>
                </a:lnTo>
                <a:lnTo>
                  <a:pt x="22" y="42"/>
                </a:lnTo>
                <a:lnTo>
                  <a:pt x="32" y="48"/>
                </a:lnTo>
                <a:lnTo>
                  <a:pt x="38" y="58"/>
                </a:lnTo>
                <a:lnTo>
                  <a:pt x="48" y="64"/>
                </a:lnTo>
                <a:lnTo>
                  <a:pt x="54" y="74"/>
                </a:lnTo>
                <a:lnTo>
                  <a:pt x="64" y="80"/>
                </a:lnTo>
                <a:lnTo>
                  <a:pt x="77" y="86"/>
                </a:lnTo>
                <a:lnTo>
                  <a:pt x="89" y="93"/>
                </a:lnTo>
                <a:lnTo>
                  <a:pt x="99" y="96"/>
                </a:lnTo>
                <a:lnTo>
                  <a:pt x="109" y="99"/>
                </a:lnTo>
                <a:lnTo>
                  <a:pt x="121" y="99"/>
                </a:lnTo>
                <a:lnTo>
                  <a:pt x="131" y="99"/>
                </a:lnTo>
                <a:lnTo>
                  <a:pt x="141" y="99"/>
                </a:lnTo>
                <a:lnTo>
                  <a:pt x="153" y="96"/>
                </a:lnTo>
                <a:lnTo>
                  <a:pt x="163" y="93"/>
                </a:lnTo>
                <a:lnTo>
                  <a:pt x="173" y="90"/>
                </a:lnTo>
                <a:lnTo>
                  <a:pt x="185" y="80"/>
                </a:lnTo>
                <a:lnTo>
                  <a:pt x="195" y="74"/>
                </a:lnTo>
                <a:lnTo>
                  <a:pt x="205" y="67"/>
                </a:lnTo>
                <a:lnTo>
                  <a:pt x="211" y="54"/>
                </a:lnTo>
                <a:lnTo>
                  <a:pt x="221" y="51"/>
                </a:lnTo>
                <a:lnTo>
                  <a:pt x="230" y="38"/>
                </a:lnTo>
                <a:lnTo>
                  <a:pt x="237" y="26"/>
                </a:lnTo>
                <a:lnTo>
                  <a:pt x="237" y="1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6" name="Freeform 8"/>
          <p:cNvSpPr>
            <a:spLocks/>
          </p:cNvSpPr>
          <p:nvPr/>
        </p:nvSpPr>
        <p:spPr bwMode="auto">
          <a:xfrm>
            <a:off x="1323975" y="3952875"/>
            <a:ext cx="949325" cy="784225"/>
          </a:xfrm>
          <a:custGeom>
            <a:avLst/>
            <a:gdLst>
              <a:gd name="T0" fmla="*/ 13 w 598"/>
              <a:gd name="T1" fmla="*/ 323 h 494"/>
              <a:gd name="T2" fmla="*/ 29 w 598"/>
              <a:gd name="T3" fmla="*/ 345 h 494"/>
              <a:gd name="T4" fmla="*/ 38 w 598"/>
              <a:gd name="T5" fmla="*/ 365 h 494"/>
              <a:gd name="T6" fmla="*/ 51 w 598"/>
              <a:gd name="T7" fmla="*/ 387 h 494"/>
              <a:gd name="T8" fmla="*/ 61 w 598"/>
              <a:gd name="T9" fmla="*/ 409 h 494"/>
              <a:gd name="T10" fmla="*/ 64 w 598"/>
              <a:gd name="T11" fmla="*/ 429 h 494"/>
              <a:gd name="T12" fmla="*/ 83 w 598"/>
              <a:gd name="T13" fmla="*/ 448 h 494"/>
              <a:gd name="T14" fmla="*/ 105 w 598"/>
              <a:gd name="T15" fmla="*/ 464 h 494"/>
              <a:gd name="T16" fmla="*/ 125 w 598"/>
              <a:gd name="T17" fmla="*/ 477 h 494"/>
              <a:gd name="T18" fmla="*/ 147 w 598"/>
              <a:gd name="T19" fmla="*/ 489 h 494"/>
              <a:gd name="T20" fmla="*/ 169 w 598"/>
              <a:gd name="T21" fmla="*/ 493 h 494"/>
              <a:gd name="T22" fmla="*/ 189 w 598"/>
              <a:gd name="T23" fmla="*/ 489 h 494"/>
              <a:gd name="T24" fmla="*/ 211 w 598"/>
              <a:gd name="T25" fmla="*/ 489 h 494"/>
              <a:gd name="T26" fmla="*/ 233 w 598"/>
              <a:gd name="T27" fmla="*/ 489 h 494"/>
              <a:gd name="T28" fmla="*/ 253 w 598"/>
              <a:gd name="T29" fmla="*/ 489 h 494"/>
              <a:gd name="T30" fmla="*/ 275 w 598"/>
              <a:gd name="T31" fmla="*/ 489 h 494"/>
              <a:gd name="T32" fmla="*/ 297 w 598"/>
              <a:gd name="T33" fmla="*/ 489 h 494"/>
              <a:gd name="T34" fmla="*/ 317 w 598"/>
              <a:gd name="T35" fmla="*/ 483 h 494"/>
              <a:gd name="T36" fmla="*/ 339 w 598"/>
              <a:gd name="T37" fmla="*/ 480 h 494"/>
              <a:gd name="T38" fmla="*/ 361 w 598"/>
              <a:gd name="T39" fmla="*/ 480 h 494"/>
              <a:gd name="T40" fmla="*/ 381 w 598"/>
              <a:gd name="T41" fmla="*/ 480 h 494"/>
              <a:gd name="T42" fmla="*/ 403 w 598"/>
              <a:gd name="T43" fmla="*/ 473 h 494"/>
              <a:gd name="T44" fmla="*/ 425 w 598"/>
              <a:gd name="T45" fmla="*/ 473 h 494"/>
              <a:gd name="T46" fmla="*/ 445 w 598"/>
              <a:gd name="T47" fmla="*/ 473 h 494"/>
              <a:gd name="T48" fmla="*/ 467 w 598"/>
              <a:gd name="T49" fmla="*/ 461 h 494"/>
              <a:gd name="T50" fmla="*/ 483 w 598"/>
              <a:gd name="T51" fmla="*/ 441 h 494"/>
              <a:gd name="T52" fmla="*/ 502 w 598"/>
              <a:gd name="T53" fmla="*/ 422 h 494"/>
              <a:gd name="T54" fmla="*/ 542 w 598"/>
              <a:gd name="T55" fmla="*/ 383 h 494"/>
              <a:gd name="T56" fmla="*/ 511 w 598"/>
              <a:gd name="T57" fmla="*/ 373 h 494"/>
              <a:gd name="T58" fmla="*/ 577 w 598"/>
              <a:gd name="T59" fmla="*/ 324 h 494"/>
              <a:gd name="T60" fmla="*/ 592 w 598"/>
              <a:gd name="T61" fmla="*/ 283 h 494"/>
              <a:gd name="T62" fmla="*/ 457 w 598"/>
              <a:gd name="T63" fmla="*/ 342 h 494"/>
              <a:gd name="T64" fmla="*/ 435 w 598"/>
              <a:gd name="T65" fmla="*/ 342 h 494"/>
              <a:gd name="T66" fmla="*/ 413 w 598"/>
              <a:gd name="T67" fmla="*/ 339 h 494"/>
              <a:gd name="T68" fmla="*/ 393 w 598"/>
              <a:gd name="T69" fmla="*/ 336 h 494"/>
              <a:gd name="T70" fmla="*/ 371 w 598"/>
              <a:gd name="T71" fmla="*/ 320 h 494"/>
              <a:gd name="T72" fmla="*/ 355 w 598"/>
              <a:gd name="T73" fmla="*/ 304 h 494"/>
              <a:gd name="T74" fmla="*/ 349 w 598"/>
              <a:gd name="T75" fmla="*/ 281 h 494"/>
              <a:gd name="T76" fmla="*/ 342 w 598"/>
              <a:gd name="T77" fmla="*/ 259 h 494"/>
              <a:gd name="T78" fmla="*/ 336 w 598"/>
              <a:gd name="T79" fmla="*/ 237 h 494"/>
              <a:gd name="T80" fmla="*/ 336 w 598"/>
              <a:gd name="T81" fmla="*/ 205 h 494"/>
              <a:gd name="T82" fmla="*/ 333 w 598"/>
              <a:gd name="T83" fmla="*/ 166 h 494"/>
              <a:gd name="T84" fmla="*/ 329 w 598"/>
              <a:gd name="T85" fmla="*/ 131 h 494"/>
              <a:gd name="T86" fmla="*/ 320 w 598"/>
              <a:gd name="T87" fmla="*/ 109 h 494"/>
              <a:gd name="T88" fmla="*/ 313 w 598"/>
              <a:gd name="T89" fmla="*/ 89 h 494"/>
              <a:gd name="T90" fmla="*/ 307 w 598"/>
              <a:gd name="T91" fmla="*/ 67 h 494"/>
              <a:gd name="T92" fmla="*/ 294 w 598"/>
              <a:gd name="T93" fmla="*/ 45 h 494"/>
              <a:gd name="T94" fmla="*/ 285 w 598"/>
              <a:gd name="T95" fmla="*/ 25 h 494"/>
              <a:gd name="T96" fmla="*/ 265 w 598"/>
              <a:gd name="T97" fmla="*/ 3 h 494"/>
              <a:gd name="T98" fmla="*/ 243 w 598"/>
              <a:gd name="T99" fmla="*/ 0 h 494"/>
              <a:gd name="T100" fmla="*/ 221 w 598"/>
              <a:gd name="T101" fmla="*/ 3 h 494"/>
              <a:gd name="T102" fmla="*/ 201 w 598"/>
              <a:gd name="T103" fmla="*/ 13 h 494"/>
              <a:gd name="T104" fmla="*/ 179 w 598"/>
              <a:gd name="T105" fmla="*/ 19 h 494"/>
              <a:gd name="T106" fmla="*/ 157 w 598"/>
              <a:gd name="T107" fmla="*/ 25 h 494"/>
              <a:gd name="T108" fmla="*/ 137 w 598"/>
              <a:gd name="T109" fmla="*/ 29 h 494"/>
              <a:gd name="T110" fmla="*/ 115 w 598"/>
              <a:gd name="T111" fmla="*/ 29 h 494"/>
              <a:gd name="T112" fmla="*/ 93 w 598"/>
              <a:gd name="T113" fmla="*/ 29 h 494"/>
              <a:gd name="T114" fmla="*/ 73 w 598"/>
              <a:gd name="T115" fmla="*/ 29 h 494"/>
              <a:gd name="T116" fmla="*/ 51 w 598"/>
              <a:gd name="T117" fmla="*/ 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8" h="494">
                <a:moveTo>
                  <a:pt x="0" y="314"/>
                </a:moveTo>
                <a:lnTo>
                  <a:pt x="13" y="323"/>
                </a:lnTo>
                <a:lnTo>
                  <a:pt x="22" y="333"/>
                </a:lnTo>
                <a:lnTo>
                  <a:pt x="29" y="345"/>
                </a:lnTo>
                <a:lnTo>
                  <a:pt x="35" y="355"/>
                </a:lnTo>
                <a:lnTo>
                  <a:pt x="38" y="365"/>
                </a:lnTo>
                <a:lnTo>
                  <a:pt x="45" y="377"/>
                </a:lnTo>
                <a:lnTo>
                  <a:pt x="51" y="387"/>
                </a:lnTo>
                <a:lnTo>
                  <a:pt x="57" y="397"/>
                </a:lnTo>
                <a:lnTo>
                  <a:pt x="61" y="409"/>
                </a:lnTo>
                <a:lnTo>
                  <a:pt x="64" y="419"/>
                </a:lnTo>
                <a:lnTo>
                  <a:pt x="64" y="429"/>
                </a:lnTo>
                <a:lnTo>
                  <a:pt x="73" y="441"/>
                </a:lnTo>
                <a:lnTo>
                  <a:pt x="83" y="448"/>
                </a:lnTo>
                <a:lnTo>
                  <a:pt x="93" y="454"/>
                </a:lnTo>
                <a:lnTo>
                  <a:pt x="105" y="464"/>
                </a:lnTo>
                <a:lnTo>
                  <a:pt x="115" y="470"/>
                </a:lnTo>
                <a:lnTo>
                  <a:pt x="125" y="477"/>
                </a:lnTo>
                <a:lnTo>
                  <a:pt x="137" y="483"/>
                </a:lnTo>
                <a:lnTo>
                  <a:pt x="147" y="489"/>
                </a:lnTo>
                <a:lnTo>
                  <a:pt x="157" y="493"/>
                </a:lnTo>
                <a:lnTo>
                  <a:pt x="169" y="493"/>
                </a:lnTo>
                <a:lnTo>
                  <a:pt x="179" y="493"/>
                </a:lnTo>
                <a:lnTo>
                  <a:pt x="189" y="489"/>
                </a:lnTo>
                <a:lnTo>
                  <a:pt x="201" y="489"/>
                </a:lnTo>
                <a:lnTo>
                  <a:pt x="211" y="489"/>
                </a:lnTo>
                <a:lnTo>
                  <a:pt x="221" y="489"/>
                </a:lnTo>
                <a:lnTo>
                  <a:pt x="233" y="489"/>
                </a:lnTo>
                <a:lnTo>
                  <a:pt x="243" y="489"/>
                </a:lnTo>
                <a:lnTo>
                  <a:pt x="253" y="489"/>
                </a:lnTo>
                <a:lnTo>
                  <a:pt x="265" y="489"/>
                </a:lnTo>
                <a:lnTo>
                  <a:pt x="275" y="489"/>
                </a:lnTo>
                <a:lnTo>
                  <a:pt x="285" y="489"/>
                </a:lnTo>
                <a:lnTo>
                  <a:pt x="297" y="489"/>
                </a:lnTo>
                <a:lnTo>
                  <a:pt x="307" y="486"/>
                </a:lnTo>
                <a:lnTo>
                  <a:pt x="317" y="483"/>
                </a:lnTo>
                <a:lnTo>
                  <a:pt x="329" y="480"/>
                </a:lnTo>
                <a:lnTo>
                  <a:pt x="339" y="480"/>
                </a:lnTo>
                <a:lnTo>
                  <a:pt x="349" y="480"/>
                </a:lnTo>
                <a:lnTo>
                  <a:pt x="361" y="480"/>
                </a:lnTo>
                <a:lnTo>
                  <a:pt x="371" y="480"/>
                </a:lnTo>
                <a:lnTo>
                  <a:pt x="381" y="480"/>
                </a:lnTo>
                <a:lnTo>
                  <a:pt x="393" y="477"/>
                </a:lnTo>
                <a:lnTo>
                  <a:pt x="403" y="473"/>
                </a:lnTo>
                <a:lnTo>
                  <a:pt x="413" y="473"/>
                </a:lnTo>
                <a:lnTo>
                  <a:pt x="425" y="473"/>
                </a:lnTo>
                <a:lnTo>
                  <a:pt x="435" y="473"/>
                </a:lnTo>
                <a:lnTo>
                  <a:pt x="445" y="473"/>
                </a:lnTo>
                <a:lnTo>
                  <a:pt x="457" y="467"/>
                </a:lnTo>
                <a:lnTo>
                  <a:pt x="467" y="461"/>
                </a:lnTo>
                <a:lnTo>
                  <a:pt x="477" y="454"/>
                </a:lnTo>
                <a:lnTo>
                  <a:pt x="483" y="441"/>
                </a:lnTo>
                <a:lnTo>
                  <a:pt x="493" y="432"/>
                </a:lnTo>
                <a:lnTo>
                  <a:pt x="502" y="422"/>
                </a:lnTo>
                <a:lnTo>
                  <a:pt x="509" y="409"/>
                </a:lnTo>
                <a:lnTo>
                  <a:pt x="542" y="383"/>
                </a:lnTo>
                <a:lnTo>
                  <a:pt x="538" y="373"/>
                </a:lnTo>
                <a:lnTo>
                  <a:pt x="511" y="373"/>
                </a:lnTo>
                <a:lnTo>
                  <a:pt x="510" y="358"/>
                </a:lnTo>
                <a:lnTo>
                  <a:pt x="577" y="324"/>
                </a:lnTo>
                <a:lnTo>
                  <a:pt x="597" y="293"/>
                </a:lnTo>
                <a:lnTo>
                  <a:pt x="592" y="283"/>
                </a:lnTo>
                <a:lnTo>
                  <a:pt x="544" y="299"/>
                </a:lnTo>
                <a:lnTo>
                  <a:pt x="457" y="342"/>
                </a:lnTo>
                <a:lnTo>
                  <a:pt x="445" y="342"/>
                </a:lnTo>
                <a:lnTo>
                  <a:pt x="435" y="342"/>
                </a:lnTo>
                <a:lnTo>
                  <a:pt x="425" y="339"/>
                </a:lnTo>
                <a:lnTo>
                  <a:pt x="413" y="339"/>
                </a:lnTo>
                <a:lnTo>
                  <a:pt x="403" y="336"/>
                </a:lnTo>
                <a:lnTo>
                  <a:pt x="393" y="336"/>
                </a:lnTo>
                <a:lnTo>
                  <a:pt x="381" y="329"/>
                </a:lnTo>
                <a:lnTo>
                  <a:pt x="371" y="320"/>
                </a:lnTo>
                <a:lnTo>
                  <a:pt x="365" y="310"/>
                </a:lnTo>
                <a:lnTo>
                  <a:pt x="355" y="304"/>
                </a:lnTo>
                <a:lnTo>
                  <a:pt x="352" y="294"/>
                </a:lnTo>
                <a:lnTo>
                  <a:pt x="349" y="281"/>
                </a:lnTo>
                <a:lnTo>
                  <a:pt x="345" y="269"/>
                </a:lnTo>
                <a:lnTo>
                  <a:pt x="342" y="259"/>
                </a:lnTo>
                <a:lnTo>
                  <a:pt x="339" y="249"/>
                </a:lnTo>
                <a:lnTo>
                  <a:pt x="336" y="237"/>
                </a:lnTo>
                <a:lnTo>
                  <a:pt x="336" y="227"/>
                </a:lnTo>
                <a:lnTo>
                  <a:pt x="336" y="205"/>
                </a:lnTo>
                <a:lnTo>
                  <a:pt x="333" y="176"/>
                </a:lnTo>
                <a:lnTo>
                  <a:pt x="333" y="166"/>
                </a:lnTo>
                <a:lnTo>
                  <a:pt x="329" y="141"/>
                </a:lnTo>
                <a:lnTo>
                  <a:pt x="329" y="131"/>
                </a:lnTo>
                <a:lnTo>
                  <a:pt x="326" y="121"/>
                </a:lnTo>
                <a:lnTo>
                  <a:pt x="320" y="109"/>
                </a:lnTo>
                <a:lnTo>
                  <a:pt x="317" y="99"/>
                </a:lnTo>
                <a:lnTo>
                  <a:pt x="313" y="89"/>
                </a:lnTo>
                <a:lnTo>
                  <a:pt x="310" y="77"/>
                </a:lnTo>
                <a:lnTo>
                  <a:pt x="307" y="67"/>
                </a:lnTo>
                <a:lnTo>
                  <a:pt x="301" y="57"/>
                </a:lnTo>
                <a:lnTo>
                  <a:pt x="294" y="45"/>
                </a:lnTo>
                <a:lnTo>
                  <a:pt x="291" y="35"/>
                </a:lnTo>
                <a:lnTo>
                  <a:pt x="285" y="25"/>
                </a:lnTo>
                <a:lnTo>
                  <a:pt x="278" y="13"/>
                </a:lnTo>
                <a:lnTo>
                  <a:pt x="265" y="3"/>
                </a:lnTo>
                <a:lnTo>
                  <a:pt x="253" y="0"/>
                </a:lnTo>
                <a:lnTo>
                  <a:pt x="243" y="0"/>
                </a:lnTo>
                <a:lnTo>
                  <a:pt x="233" y="0"/>
                </a:lnTo>
                <a:lnTo>
                  <a:pt x="221" y="3"/>
                </a:lnTo>
                <a:lnTo>
                  <a:pt x="211" y="9"/>
                </a:lnTo>
                <a:lnTo>
                  <a:pt x="201" y="13"/>
                </a:lnTo>
                <a:lnTo>
                  <a:pt x="189" y="16"/>
                </a:lnTo>
                <a:lnTo>
                  <a:pt x="179" y="19"/>
                </a:lnTo>
                <a:lnTo>
                  <a:pt x="169" y="22"/>
                </a:lnTo>
                <a:lnTo>
                  <a:pt x="157" y="25"/>
                </a:lnTo>
                <a:lnTo>
                  <a:pt x="147" y="25"/>
                </a:lnTo>
                <a:lnTo>
                  <a:pt x="137" y="29"/>
                </a:lnTo>
                <a:lnTo>
                  <a:pt x="125" y="29"/>
                </a:lnTo>
                <a:lnTo>
                  <a:pt x="115" y="29"/>
                </a:lnTo>
                <a:lnTo>
                  <a:pt x="105" y="29"/>
                </a:lnTo>
                <a:lnTo>
                  <a:pt x="93" y="29"/>
                </a:lnTo>
                <a:lnTo>
                  <a:pt x="83" y="29"/>
                </a:lnTo>
                <a:lnTo>
                  <a:pt x="73" y="29"/>
                </a:lnTo>
                <a:lnTo>
                  <a:pt x="61" y="32"/>
                </a:lnTo>
                <a:lnTo>
                  <a:pt x="51" y="32"/>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7" name="Freeform 9"/>
          <p:cNvSpPr>
            <a:spLocks/>
          </p:cNvSpPr>
          <p:nvPr/>
        </p:nvSpPr>
        <p:spPr bwMode="auto">
          <a:xfrm>
            <a:off x="2268538" y="3648075"/>
            <a:ext cx="1601787" cy="941388"/>
          </a:xfrm>
          <a:custGeom>
            <a:avLst/>
            <a:gdLst>
              <a:gd name="T0" fmla="*/ 32 w 1009"/>
              <a:gd name="T1" fmla="*/ 454 h 593"/>
              <a:gd name="T2" fmla="*/ 74 w 1009"/>
              <a:gd name="T3" fmla="*/ 435 h 593"/>
              <a:gd name="T4" fmla="*/ 118 w 1009"/>
              <a:gd name="T5" fmla="*/ 432 h 593"/>
              <a:gd name="T6" fmla="*/ 160 w 1009"/>
              <a:gd name="T7" fmla="*/ 435 h 593"/>
              <a:gd name="T8" fmla="*/ 202 w 1009"/>
              <a:gd name="T9" fmla="*/ 448 h 593"/>
              <a:gd name="T10" fmla="*/ 246 w 1009"/>
              <a:gd name="T11" fmla="*/ 457 h 593"/>
              <a:gd name="T12" fmla="*/ 288 w 1009"/>
              <a:gd name="T13" fmla="*/ 467 h 593"/>
              <a:gd name="T14" fmla="*/ 330 w 1009"/>
              <a:gd name="T15" fmla="*/ 467 h 593"/>
              <a:gd name="T16" fmla="*/ 374 w 1009"/>
              <a:gd name="T17" fmla="*/ 461 h 593"/>
              <a:gd name="T18" fmla="*/ 416 w 1009"/>
              <a:gd name="T19" fmla="*/ 451 h 593"/>
              <a:gd name="T20" fmla="*/ 458 w 1009"/>
              <a:gd name="T21" fmla="*/ 435 h 593"/>
              <a:gd name="T22" fmla="*/ 461 w 1009"/>
              <a:gd name="T23" fmla="*/ 393 h 593"/>
              <a:gd name="T24" fmla="*/ 438 w 1009"/>
              <a:gd name="T25" fmla="*/ 349 h 593"/>
              <a:gd name="T26" fmla="*/ 419 w 1009"/>
              <a:gd name="T27" fmla="*/ 307 h 593"/>
              <a:gd name="T28" fmla="*/ 416 w 1009"/>
              <a:gd name="T29" fmla="*/ 265 h 593"/>
              <a:gd name="T30" fmla="*/ 422 w 1009"/>
              <a:gd name="T31" fmla="*/ 221 h 593"/>
              <a:gd name="T32" fmla="*/ 422 w 1009"/>
              <a:gd name="T33" fmla="*/ 179 h 593"/>
              <a:gd name="T34" fmla="*/ 451 w 1009"/>
              <a:gd name="T35" fmla="*/ 138 h 593"/>
              <a:gd name="T36" fmla="*/ 474 w 1009"/>
              <a:gd name="T37" fmla="*/ 112 h 593"/>
              <a:gd name="T38" fmla="*/ 515 w 1009"/>
              <a:gd name="T39" fmla="*/ 86 h 593"/>
              <a:gd name="T40" fmla="*/ 560 w 1009"/>
              <a:gd name="T41" fmla="*/ 64 h 593"/>
              <a:gd name="T42" fmla="*/ 602 w 1009"/>
              <a:gd name="T43" fmla="*/ 48 h 593"/>
              <a:gd name="T44" fmla="*/ 646 w 1009"/>
              <a:gd name="T45" fmla="*/ 38 h 593"/>
              <a:gd name="T46" fmla="*/ 688 w 1009"/>
              <a:gd name="T47" fmla="*/ 35 h 593"/>
              <a:gd name="T48" fmla="*/ 730 w 1009"/>
              <a:gd name="T49" fmla="*/ 16 h 593"/>
              <a:gd name="T50" fmla="*/ 774 w 1009"/>
              <a:gd name="T51" fmla="*/ 0 h 593"/>
              <a:gd name="T52" fmla="*/ 813 w 1009"/>
              <a:gd name="T53" fmla="*/ 19 h 593"/>
              <a:gd name="T54" fmla="*/ 848 w 1009"/>
              <a:gd name="T55" fmla="*/ 29 h 593"/>
              <a:gd name="T56" fmla="*/ 870 w 1009"/>
              <a:gd name="T57" fmla="*/ 61 h 593"/>
              <a:gd name="T58" fmla="*/ 893 w 1009"/>
              <a:gd name="T59" fmla="*/ 99 h 593"/>
              <a:gd name="T60" fmla="*/ 934 w 1009"/>
              <a:gd name="T61" fmla="*/ 118 h 593"/>
              <a:gd name="T62" fmla="*/ 976 w 1009"/>
              <a:gd name="T63" fmla="*/ 118 h 593"/>
              <a:gd name="T64" fmla="*/ 995 w 1009"/>
              <a:gd name="T65" fmla="*/ 157 h 593"/>
              <a:gd name="T66" fmla="*/ 1008 w 1009"/>
              <a:gd name="T67" fmla="*/ 201 h 593"/>
              <a:gd name="T68" fmla="*/ 982 w 1009"/>
              <a:gd name="T69" fmla="*/ 237 h 593"/>
              <a:gd name="T70" fmla="*/ 938 w 1009"/>
              <a:gd name="T71" fmla="*/ 265 h 593"/>
              <a:gd name="T72" fmla="*/ 896 w 1009"/>
              <a:gd name="T73" fmla="*/ 281 h 593"/>
              <a:gd name="T74" fmla="*/ 861 w 1009"/>
              <a:gd name="T75" fmla="*/ 317 h 593"/>
              <a:gd name="T76" fmla="*/ 854 w 1009"/>
              <a:gd name="T77" fmla="*/ 361 h 593"/>
              <a:gd name="T78" fmla="*/ 893 w 1009"/>
              <a:gd name="T79" fmla="*/ 393 h 593"/>
              <a:gd name="T80" fmla="*/ 925 w 1009"/>
              <a:gd name="T81" fmla="*/ 429 h 593"/>
              <a:gd name="T82" fmla="*/ 941 w 1009"/>
              <a:gd name="T83" fmla="*/ 473 h 593"/>
              <a:gd name="T84" fmla="*/ 917 w 1009"/>
              <a:gd name="T85" fmla="*/ 517 h 593"/>
              <a:gd name="T86" fmla="*/ 867 w 1009"/>
              <a:gd name="T87" fmla="*/ 536 h 593"/>
              <a:gd name="T88" fmla="*/ 828 w 1009"/>
              <a:gd name="T89" fmla="*/ 556 h 593"/>
              <a:gd name="T90" fmla="*/ 790 w 1009"/>
              <a:gd name="T91" fmla="*/ 573 h 593"/>
              <a:gd name="T92" fmla="*/ 746 w 1009"/>
              <a:gd name="T93" fmla="*/ 585 h 593"/>
              <a:gd name="T94" fmla="*/ 704 w 1009"/>
              <a:gd name="T95" fmla="*/ 592 h 593"/>
              <a:gd name="T96" fmla="*/ 662 w 1009"/>
              <a:gd name="T97" fmla="*/ 592 h 593"/>
              <a:gd name="T98" fmla="*/ 618 w 1009"/>
              <a:gd name="T99" fmla="*/ 592 h 593"/>
              <a:gd name="T100" fmla="*/ 576 w 1009"/>
              <a:gd name="T101" fmla="*/ 592 h 593"/>
              <a:gd name="T102" fmla="*/ 534 w 1009"/>
              <a:gd name="T103" fmla="*/ 592 h 593"/>
              <a:gd name="T104" fmla="*/ 490 w 1009"/>
              <a:gd name="T105" fmla="*/ 585 h 593"/>
              <a:gd name="T106" fmla="*/ 477 w 1009"/>
              <a:gd name="T107" fmla="*/ 553 h 593"/>
              <a:gd name="T108" fmla="*/ 464 w 1009"/>
              <a:gd name="T109" fmla="*/ 509 h 593"/>
              <a:gd name="T110" fmla="*/ 458 w 1009"/>
              <a:gd name="T111" fmla="*/ 467 h 593"/>
              <a:gd name="T112" fmla="*/ 464 w 1009"/>
              <a:gd name="T113" fmla="*/ 425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9" h="593">
                <a:moveTo>
                  <a:pt x="0" y="473"/>
                </a:moveTo>
                <a:lnTo>
                  <a:pt x="10" y="467"/>
                </a:lnTo>
                <a:lnTo>
                  <a:pt x="22" y="461"/>
                </a:lnTo>
                <a:lnTo>
                  <a:pt x="32" y="454"/>
                </a:lnTo>
                <a:lnTo>
                  <a:pt x="42" y="448"/>
                </a:lnTo>
                <a:lnTo>
                  <a:pt x="54" y="441"/>
                </a:lnTo>
                <a:lnTo>
                  <a:pt x="64" y="438"/>
                </a:lnTo>
                <a:lnTo>
                  <a:pt x="74" y="435"/>
                </a:lnTo>
                <a:lnTo>
                  <a:pt x="86" y="432"/>
                </a:lnTo>
                <a:lnTo>
                  <a:pt x="96" y="432"/>
                </a:lnTo>
                <a:lnTo>
                  <a:pt x="106" y="432"/>
                </a:lnTo>
                <a:lnTo>
                  <a:pt x="118" y="432"/>
                </a:lnTo>
                <a:lnTo>
                  <a:pt x="128" y="432"/>
                </a:lnTo>
                <a:lnTo>
                  <a:pt x="138" y="432"/>
                </a:lnTo>
                <a:lnTo>
                  <a:pt x="150" y="432"/>
                </a:lnTo>
                <a:lnTo>
                  <a:pt x="160" y="435"/>
                </a:lnTo>
                <a:lnTo>
                  <a:pt x="170" y="438"/>
                </a:lnTo>
                <a:lnTo>
                  <a:pt x="182" y="441"/>
                </a:lnTo>
                <a:lnTo>
                  <a:pt x="192" y="445"/>
                </a:lnTo>
                <a:lnTo>
                  <a:pt x="202" y="448"/>
                </a:lnTo>
                <a:lnTo>
                  <a:pt x="214" y="451"/>
                </a:lnTo>
                <a:lnTo>
                  <a:pt x="224" y="451"/>
                </a:lnTo>
                <a:lnTo>
                  <a:pt x="234" y="454"/>
                </a:lnTo>
                <a:lnTo>
                  <a:pt x="246" y="457"/>
                </a:lnTo>
                <a:lnTo>
                  <a:pt x="256" y="457"/>
                </a:lnTo>
                <a:lnTo>
                  <a:pt x="266" y="461"/>
                </a:lnTo>
                <a:lnTo>
                  <a:pt x="278" y="464"/>
                </a:lnTo>
                <a:lnTo>
                  <a:pt x="288" y="467"/>
                </a:lnTo>
                <a:lnTo>
                  <a:pt x="298" y="467"/>
                </a:lnTo>
                <a:lnTo>
                  <a:pt x="310" y="467"/>
                </a:lnTo>
                <a:lnTo>
                  <a:pt x="320" y="467"/>
                </a:lnTo>
                <a:lnTo>
                  <a:pt x="330" y="467"/>
                </a:lnTo>
                <a:lnTo>
                  <a:pt x="342" y="467"/>
                </a:lnTo>
                <a:lnTo>
                  <a:pt x="352" y="467"/>
                </a:lnTo>
                <a:lnTo>
                  <a:pt x="362" y="464"/>
                </a:lnTo>
                <a:lnTo>
                  <a:pt x="374" y="461"/>
                </a:lnTo>
                <a:lnTo>
                  <a:pt x="384" y="457"/>
                </a:lnTo>
                <a:lnTo>
                  <a:pt x="394" y="457"/>
                </a:lnTo>
                <a:lnTo>
                  <a:pt x="406" y="454"/>
                </a:lnTo>
                <a:lnTo>
                  <a:pt x="416" y="451"/>
                </a:lnTo>
                <a:lnTo>
                  <a:pt x="426" y="451"/>
                </a:lnTo>
                <a:lnTo>
                  <a:pt x="438" y="448"/>
                </a:lnTo>
                <a:lnTo>
                  <a:pt x="448" y="441"/>
                </a:lnTo>
                <a:lnTo>
                  <a:pt x="458" y="435"/>
                </a:lnTo>
                <a:lnTo>
                  <a:pt x="461" y="425"/>
                </a:lnTo>
                <a:lnTo>
                  <a:pt x="461" y="413"/>
                </a:lnTo>
                <a:lnTo>
                  <a:pt x="461" y="403"/>
                </a:lnTo>
                <a:lnTo>
                  <a:pt x="461" y="393"/>
                </a:lnTo>
                <a:lnTo>
                  <a:pt x="458" y="381"/>
                </a:lnTo>
                <a:lnTo>
                  <a:pt x="451" y="371"/>
                </a:lnTo>
                <a:lnTo>
                  <a:pt x="445" y="361"/>
                </a:lnTo>
                <a:lnTo>
                  <a:pt x="438" y="349"/>
                </a:lnTo>
                <a:lnTo>
                  <a:pt x="435" y="339"/>
                </a:lnTo>
                <a:lnTo>
                  <a:pt x="429" y="329"/>
                </a:lnTo>
                <a:lnTo>
                  <a:pt x="422" y="317"/>
                </a:lnTo>
                <a:lnTo>
                  <a:pt x="419" y="307"/>
                </a:lnTo>
                <a:lnTo>
                  <a:pt x="413" y="297"/>
                </a:lnTo>
                <a:lnTo>
                  <a:pt x="413" y="285"/>
                </a:lnTo>
                <a:lnTo>
                  <a:pt x="413" y="275"/>
                </a:lnTo>
                <a:lnTo>
                  <a:pt x="416" y="265"/>
                </a:lnTo>
                <a:lnTo>
                  <a:pt x="419" y="253"/>
                </a:lnTo>
                <a:lnTo>
                  <a:pt x="422" y="243"/>
                </a:lnTo>
                <a:lnTo>
                  <a:pt x="422" y="233"/>
                </a:lnTo>
                <a:lnTo>
                  <a:pt x="422" y="221"/>
                </a:lnTo>
                <a:lnTo>
                  <a:pt x="422" y="211"/>
                </a:lnTo>
                <a:lnTo>
                  <a:pt x="422" y="201"/>
                </a:lnTo>
                <a:lnTo>
                  <a:pt x="422" y="189"/>
                </a:lnTo>
                <a:lnTo>
                  <a:pt x="422" y="179"/>
                </a:lnTo>
                <a:lnTo>
                  <a:pt x="426" y="169"/>
                </a:lnTo>
                <a:lnTo>
                  <a:pt x="432" y="158"/>
                </a:lnTo>
                <a:lnTo>
                  <a:pt x="445" y="152"/>
                </a:lnTo>
                <a:lnTo>
                  <a:pt x="451" y="138"/>
                </a:lnTo>
                <a:lnTo>
                  <a:pt x="456" y="126"/>
                </a:lnTo>
                <a:lnTo>
                  <a:pt x="459" y="121"/>
                </a:lnTo>
                <a:lnTo>
                  <a:pt x="464" y="115"/>
                </a:lnTo>
                <a:lnTo>
                  <a:pt x="474" y="112"/>
                </a:lnTo>
                <a:lnTo>
                  <a:pt x="486" y="109"/>
                </a:lnTo>
                <a:lnTo>
                  <a:pt x="496" y="99"/>
                </a:lnTo>
                <a:lnTo>
                  <a:pt x="506" y="96"/>
                </a:lnTo>
                <a:lnTo>
                  <a:pt x="515" y="86"/>
                </a:lnTo>
                <a:lnTo>
                  <a:pt x="525" y="83"/>
                </a:lnTo>
                <a:lnTo>
                  <a:pt x="538" y="77"/>
                </a:lnTo>
                <a:lnTo>
                  <a:pt x="550" y="70"/>
                </a:lnTo>
                <a:lnTo>
                  <a:pt x="560" y="64"/>
                </a:lnTo>
                <a:lnTo>
                  <a:pt x="570" y="57"/>
                </a:lnTo>
                <a:lnTo>
                  <a:pt x="582" y="54"/>
                </a:lnTo>
                <a:lnTo>
                  <a:pt x="592" y="51"/>
                </a:lnTo>
                <a:lnTo>
                  <a:pt x="602" y="48"/>
                </a:lnTo>
                <a:lnTo>
                  <a:pt x="614" y="45"/>
                </a:lnTo>
                <a:lnTo>
                  <a:pt x="624" y="41"/>
                </a:lnTo>
                <a:lnTo>
                  <a:pt x="634" y="38"/>
                </a:lnTo>
                <a:lnTo>
                  <a:pt x="646" y="38"/>
                </a:lnTo>
                <a:lnTo>
                  <a:pt x="656" y="38"/>
                </a:lnTo>
                <a:lnTo>
                  <a:pt x="666" y="38"/>
                </a:lnTo>
                <a:lnTo>
                  <a:pt x="678" y="38"/>
                </a:lnTo>
                <a:lnTo>
                  <a:pt x="688" y="35"/>
                </a:lnTo>
                <a:lnTo>
                  <a:pt x="698" y="32"/>
                </a:lnTo>
                <a:lnTo>
                  <a:pt x="707" y="22"/>
                </a:lnTo>
                <a:lnTo>
                  <a:pt x="717" y="19"/>
                </a:lnTo>
                <a:lnTo>
                  <a:pt x="730" y="16"/>
                </a:lnTo>
                <a:lnTo>
                  <a:pt x="742" y="9"/>
                </a:lnTo>
                <a:lnTo>
                  <a:pt x="752" y="9"/>
                </a:lnTo>
                <a:lnTo>
                  <a:pt x="762" y="6"/>
                </a:lnTo>
                <a:lnTo>
                  <a:pt x="774" y="0"/>
                </a:lnTo>
                <a:lnTo>
                  <a:pt x="784" y="0"/>
                </a:lnTo>
                <a:lnTo>
                  <a:pt x="794" y="3"/>
                </a:lnTo>
                <a:lnTo>
                  <a:pt x="803" y="13"/>
                </a:lnTo>
                <a:lnTo>
                  <a:pt x="813" y="19"/>
                </a:lnTo>
                <a:lnTo>
                  <a:pt x="826" y="22"/>
                </a:lnTo>
                <a:lnTo>
                  <a:pt x="838" y="22"/>
                </a:lnTo>
                <a:lnTo>
                  <a:pt x="848" y="19"/>
                </a:lnTo>
                <a:lnTo>
                  <a:pt x="848" y="29"/>
                </a:lnTo>
                <a:lnTo>
                  <a:pt x="851" y="41"/>
                </a:lnTo>
                <a:lnTo>
                  <a:pt x="854" y="51"/>
                </a:lnTo>
                <a:lnTo>
                  <a:pt x="864" y="51"/>
                </a:lnTo>
                <a:lnTo>
                  <a:pt x="870" y="61"/>
                </a:lnTo>
                <a:lnTo>
                  <a:pt x="880" y="67"/>
                </a:lnTo>
                <a:lnTo>
                  <a:pt x="883" y="77"/>
                </a:lnTo>
                <a:lnTo>
                  <a:pt x="890" y="89"/>
                </a:lnTo>
                <a:lnTo>
                  <a:pt x="893" y="99"/>
                </a:lnTo>
                <a:lnTo>
                  <a:pt x="902" y="109"/>
                </a:lnTo>
                <a:lnTo>
                  <a:pt x="912" y="115"/>
                </a:lnTo>
                <a:lnTo>
                  <a:pt x="922" y="118"/>
                </a:lnTo>
                <a:lnTo>
                  <a:pt x="934" y="118"/>
                </a:lnTo>
                <a:lnTo>
                  <a:pt x="944" y="118"/>
                </a:lnTo>
                <a:lnTo>
                  <a:pt x="954" y="118"/>
                </a:lnTo>
                <a:lnTo>
                  <a:pt x="966" y="118"/>
                </a:lnTo>
                <a:lnTo>
                  <a:pt x="976" y="118"/>
                </a:lnTo>
                <a:lnTo>
                  <a:pt x="986" y="125"/>
                </a:lnTo>
                <a:lnTo>
                  <a:pt x="992" y="137"/>
                </a:lnTo>
                <a:lnTo>
                  <a:pt x="992" y="147"/>
                </a:lnTo>
                <a:lnTo>
                  <a:pt x="995" y="157"/>
                </a:lnTo>
                <a:lnTo>
                  <a:pt x="995" y="169"/>
                </a:lnTo>
                <a:lnTo>
                  <a:pt x="998" y="179"/>
                </a:lnTo>
                <a:lnTo>
                  <a:pt x="1002" y="189"/>
                </a:lnTo>
                <a:lnTo>
                  <a:pt x="1008" y="201"/>
                </a:lnTo>
                <a:lnTo>
                  <a:pt x="1008" y="211"/>
                </a:lnTo>
                <a:lnTo>
                  <a:pt x="1002" y="221"/>
                </a:lnTo>
                <a:lnTo>
                  <a:pt x="992" y="227"/>
                </a:lnTo>
                <a:lnTo>
                  <a:pt x="982" y="237"/>
                </a:lnTo>
                <a:lnTo>
                  <a:pt x="970" y="249"/>
                </a:lnTo>
                <a:lnTo>
                  <a:pt x="960" y="256"/>
                </a:lnTo>
                <a:lnTo>
                  <a:pt x="950" y="262"/>
                </a:lnTo>
                <a:lnTo>
                  <a:pt x="938" y="265"/>
                </a:lnTo>
                <a:lnTo>
                  <a:pt x="928" y="269"/>
                </a:lnTo>
                <a:lnTo>
                  <a:pt x="918" y="272"/>
                </a:lnTo>
                <a:lnTo>
                  <a:pt x="906" y="275"/>
                </a:lnTo>
                <a:lnTo>
                  <a:pt x="896" y="281"/>
                </a:lnTo>
                <a:lnTo>
                  <a:pt x="886" y="288"/>
                </a:lnTo>
                <a:lnTo>
                  <a:pt x="874" y="297"/>
                </a:lnTo>
                <a:lnTo>
                  <a:pt x="867" y="307"/>
                </a:lnTo>
                <a:lnTo>
                  <a:pt x="861" y="317"/>
                </a:lnTo>
                <a:lnTo>
                  <a:pt x="851" y="326"/>
                </a:lnTo>
                <a:lnTo>
                  <a:pt x="848" y="336"/>
                </a:lnTo>
                <a:lnTo>
                  <a:pt x="848" y="349"/>
                </a:lnTo>
                <a:lnTo>
                  <a:pt x="854" y="361"/>
                </a:lnTo>
                <a:lnTo>
                  <a:pt x="864" y="368"/>
                </a:lnTo>
                <a:lnTo>
                  <a:pt x="874" y="374"/>
                </a:lnTo>
                <a:lnTo>
                  <a:pt x="883" y="384"/>
                </a:lnTo>
                <a:lnTo>
                  <a:pt x="893" y="393"/>
                </a:lnTo>
                <a:lnTo>
                  <a:pt x="902" y="403"/>
                </a:lnTo>
                <a:lnTo>
                  <a:pt x="909" y="413"/>
                </a:lnTo>
                <a:lnTo>
                  <a:pt x="922" y="419"/>
                </a:lnTo>
                <a:lnTo>
                  <a:pt x="925" y="429"/>
                </a:lnTo>
                <a:lnTo>
                  <a:pt x="928" y="441"/>
                </a:lnTo>
                <a:lnTo>
                  <a:pt x="934" y="451"/>
                </a:lnTo>
                <a:lnTo>
                  <a:pt x="938" y="461"/>
                </a:lnTo>
                <a:lnTo>
                  <a:pt x="941" y="473"/>
                </a:lnTo>
                <a:lnTo>
                  <a:pt x="941" y="483"/>
                </a:lnTo>
                <a:lnTo>
                  <a:pt x="941" y="498"/>
                </a:lnTo>
                <a:lnTo>
                  <a:pt x="928" y="510"/>
                </a:lnTo>
                <a:lnTo>
                  <a:pt x="917" y="517"/>
                </a:lnTo>
                <a:lnTo>
                  <a:pt x="904" y="521"/>
                </a:lnTo>
                <a:lnTo>
                  <a:pt x="889" y="526"/>
                </a:lnTo>
                <a:lnTo>
                  <a:pt x="877" y="530"/>
                </a:lnTo>
                <a:lnTo>
                  <a:pt x="867" y="536"/>
                </a:lnTo>
                <a:lnTo>
                  <a:pt x="858" y="545"/>
                </a:lnTo>
                <a:lnTo>
                  <a:pt x="848" y="548"/>
                </a:lnTo>
                <a:lnTo>
                  <a:pt x="837" y="551"/>
                </a:lnTo>
                <a:lnTo>
                  <a:pt x="828" y="556"/>
                </a:lnTo>
                <a:lnTo>
                  <a:pt x="816" y="558"/>
                </a:lnTo>
                <a:lnTo>
                  <a:pt x="809" y="563"/>
                </a:lnTo>
                <a:lnTo>
                  <a:pt x="800" y="569"/>
                </a:lnTo>
                <a:lnTo>
                  <a:pt x="790" y="573"/>
                </a:lnTo>
                <a:lnTo>
                  <a:pt x="778" y="576"/>
                </a:lnTo>
                <a:lnTo>
                  <a:pt x="768" y="579"/>
                </a:lnTo>
                <a:lnTo>
                  <a:pt x="758" y="582"/>
                </a:lnTo>
                <a:lnTo>
                  <a:pt x="746" y="585"/>
                </a:lnTo>
                <a:lnTo>
                  <a:pt x="736" y="585"/>
                </a:lnTo>
                <a:lnTo>
                  <a:pt x="726" y="589"/>
                </a:lnTo>
                <a:lnTo>
                  <a:pt x="714" y="592"/>
                </a:lnTo>
                <a:lnTo>
                  <a:pt x="704" y="592"/>
                </a:lnTo>
                <a:lnTo>
                  <a:pt x="694" y="592"/>
                </a:lnTo>
                <a:lnTo>
                  <a:pt x="682" y="592"/>
                </a:lnTo>
                <a:lnTo>
                  <a:pt x="672" y="592"/>
                </a:lnTo>
                <a:lnTo>
                  <a:pt x="662" y="592"/>
                </a:lnTo>
                <a:lnTo>
                  <a:pt x="650" y="592"/>
                </a:lnTo>
                <a:lnTo>
                  <a:pt x="640" y="592"/>
                </a:lnTo>
                <a:lnTo>
                  <a:pt x="630" y="592"/>
                </a:lnTo>
                <a:lnTo>
                  <a:pt x="618" y="592"/>
                </a:lnTo>
                <a:lnTo>
                  <a:pt x="608" y="592"/>
                </a:lnTo>
                <a:lnTo>
                  <a:pt x="598" y="592"/>
                </a:lnTo>
                <a:lnTo>
                  <a:pt x="586" y="592"/>
                </a:lnTo>
                <a:lnTo>
                  <a:pt x="576" y="592"/>
                </a:lnTo>
                <a:lnTo>
                  <a:pt x="566" y="592"/>
                </a:lnTo>
                <a:lnTo>
                  <a:pt x="554" y="592"/>
                </a:lnTo>
                <a:lnTo>
                  <a:pt x="544" y="592"/>
                </a:lnTo>
                <a:lnTo>
                  <a:pt x="534" y="592"/>
                </a:lnTo>
                <a:lnTo>
                  <a:pt x="522" y="592"/>
                </a:lnTo>
                <a:lnTo>
                  <a:pt x="512" y="589"/>
                </a:lnTo>
                <a:lnTo>
                  <a:pt x="502" y="585"/>
                </a:lnTo>
                <a:lnTo>
                  <a:pt x="490" y="585"/>
                </a:lnTo>
                <a:lnTo>
                  <a:pt x="480" y="585"/>
                </a:lnTo>
                <a:lnTo>
                  <a:pt x="477" y="573"/>
                </a:lnTo>
                <a:lnTo>
                  <a:pt x="477" y="563"/>
                </a:lnTo>
                <a:lnTo>
                  <a:pt x="477" y="553"/>
                </a:lnTo>
                <a:lnTo>
                  <a:pt x="474" y="541"/>
                </a:lnTo>
                <a:lnTo>
                  <a:pt x="467" y="531"/>
                </a:lnTo>
                <a:lnTo>
                  <a:pt x="464" y="521"/>
                </a:lnTo>
                <a:lnTo>
                  <a:pt x="464" y="509"/>
                </a:lnTo>
                <a:lnTo>
                  <a:pt x="464" y="499"/>
                </a:lnTo>
                <a:lnTo>
                  <a:pt x="464" y="489"/>
                </a:lnTo>
                <a:lnTo>
                  <a:pt x="461" y="477"/>
                </a:lnTo>
                <a:lnTo>
                  <a:pt x="458" y="467"/>
                </a:lnTo>
                <a:lnTo>
                  <a:pt x="458" y="457"/>
                </a:lnTo>
                <a:lnTo>
                  <a:pt x="458" y="445"/>
                </a:lnTo>
                <a:lnTo>
                  <a:pt x="461" y="435"/>
                </a:lnTo>
                <a:lnTo>
                  <a:pt x="464" y="425"/>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8" name="Freeform 10"/>
          <p:cNvSpPr>
            <a:spLocks/>
          </p:cNvSpPr>
          <p:nvPr/>
        </p:nvSpPr>
        <p:spPr bwMode="auto">
          <a:xfrm>
            <a:off x="1747838" y="3678238"/>
            <a:ext cx="1020762" cy="712787"/>
          </a:xfrm>
          <a:custGeom>
            <a:avLst/>
            <a:gdLst>
              <a:gd name="T0" fmla="*/ 18 w 643"/>
              <a:gd name="T1" fmla="*/ 170 h 449"/>
              <a:gd name="T2" fmla="*/ 34 w 643"/>
              <a:gd name="T3" fmla="*/ 157 h 449"/>
              <a:gd name="T4" fmla="*/ 53 w 643"/>
              <a:gd name="T5" fmla="*/ 144 h 449"/>
              <a:gd name="T6" fmla="*/ 78 w 643"/>
              <a:gd name="T7" fmla="*/ 131 h 449"/>
              <a:gd name="T8" fmla="*/ 98 w 643"/>
              <a:gd name="T9" fmla="*/ 134 h 449"/>
              <a:gd name="T10" fmla="*/ 120 w 643"/>
              <a:gd name="T11" fmla="*/ 147 h 449"/>
              <a:gd name="T12" fmla="*/ 142 w 643"/>
              <a:gd name="T13" fmla="*/ 150 h 449"/>
              <a:gd name="T14" fmla="*/ 162 w 643"/>
              <a:gd name="T15" fmla="*/ 150 h 449"/>
              <a:gd name="T16" fmla="*/ 184 w 643"/>
              <a:gd name="T17" fmla="*/ 147 h 449"/>
              <a:gd name="T18" fmla="*/ 200 w 643"/>
              <a:gd name="T19" fmla="*/ 134 h 449"/>
              <a:gd name="T20" fmla="*/ 219 w 643"/>
              <a:gd name="T21" fmla="*/ 118 h 449"/>
              <a:gd name="T22" fmla="*/ 242 w 643"/>
              <a:gd name="T23" fmla="*/ 115 h 449"/>
              <a:gd name="T24" fmla="*/ 264 w 643"/>
              <a:gd name="T25" fmla="*/ 115 h 449"/>
              <a:gd name="T26" fmla="*/ 286 w 643"/>
              <a:gd name="T27" fmla="*/ 115 h 449"/>
              <a:gd name="T28" fmla="*/ 306 w 643"/>
              <a:gd name="T29" fmla="*/ 118 h 449"/>
              <a:gd name="T30" fmla="*/ 328 w 643"/>
              <a:gd name="T31" fmla="*/ 125 h 449"/>
              <a:gd name="T32" fmla="*/ 350 w 643"/>
              <a:gd name="T33" fmla="*/ 131 h 449"/>
              <a:gd name="T34" fmla="*/ 370 w 643"/>
              <a:gd name="T35" fmla="*/ 134 h 449"/>
              <a:gd name="T36" fmla="*/ 392 w 643"/>
              <a:gd name="T37" fmla="*/ 138 h 449"/>
              <a:gd name="T38" fmla="*/ 414 w 643"/>
              <a:gd name="T39" fmla="*/ 125 h 449"/>
              <a:gd name="T40" fmla="*/ 434 w 643"/>
              <a:gd name="T41" fmla="*/ 106 h 449"/>
              <a:gd name="T42" fmla="*/ 440 w 643"/>
              <a:gd name="T43" fmla="*/ 86 h 449"/>
              <a:gd name="T44" fmla="*/ 450 w 643"/>
              <a:gd name="T45" fmla="*/ 64 h 449"/>
              <a:gd name="T46" fmla="*/ 466 w 643"/>
              <a:gd name="T47" fmla="*/ 42 h 449"/>
              <a:gd name="T48" fmla="*/ 482 w 643"/>
              <a:gd name="T49" fmla="*/ 22 h 449"/>
              <a:gd name="T50" fmla="*/ 498 w 643"/>
              <a:gd name="T51" fmla="*/ 6 h 449"/>
              <a:gd name="T52" fmla="*/ 520 w 643"/>
              <a:gd name="T53" fmla="*/ 0 h 449"/>
              <a:gd name="T54" fmla="*/ 542 w 643"/>
              <a:gd name="T55" fmla="*/ 6 h 449"/>
              <a:gd name="T56" fmla="*/ 562 w 643"/>
              <a:gd name="T57" fmla="*/ 19 h 449"/>
              <a:gd name="T58" fmla="*/ 584 w 643"/>
              <a:gd name="T59" fmla="*/ 35 h 449"/>
              <a:gd name="T60" fmla="*/ 606 w 643"/>
              <a:gd name="T61" fmla="*/ 51 h 449"/>
              <a:gd name="T62" fmla="*/ 622 w 643"/>
              <a:gd name="T63" fmla="*/ 74 h 449"/>
              <a:gd name="T64" fmla="*/ 629 w 643"/>
              <a:gd name="T65" fmla="*/ 96 h 449"/>
              <a:gd name="T66" fmla="*/ 632 w 643"/>
              <a:gd name="T67" fmla="*/ 118 h 449"/>
              <a:gd name="T68" fmla="*/ 638 w 643"/>
              <a:gd name="T69" fmla="*/ 138 h 449"/>
              <a:gd name="T70" fmla="*/ 642 w 643"/>
              <a:gd name="T71" fmla="*/ 160 h 449"/>
              <a:gd name="T72" fmla="*/ 642 w 643"/>
              <a:gd name="T73" fmla="*/ 182 h 449"/>
              <a:gd name="T74" fmla="*/ 642 w 643"/>
              <a:gd name="T75" fmla="*/ 202 h 449"/>
              <a:gd name="T76" fmla="*/ 642 w 643"/>
              <a:gd name="T77" fmla="*/ 224 h 449"/>
              <a:gd name="T78" fmla="*/ 642 w 643"/>
              <a:gd name="T79" fmla="*/ 246 h 449"/>
              <a:gd name="T80" fmla="*/ 642 w 643"/>
              <a:gd name="T81" fmla="*/ 266 h 449"/>
              <a:gd name="T82" fmla="*/ 642 w 643"/>
              <a:gd name="T83" fmla="*/ 288 h 449"/>
              <a:gd name="T84" fmla="*/ 642 w 643"/>
              <a:gd name="T85" fmla="*/ 310 h 449"/>
              <a:gd name="T86" fmla="*/ 638 w 643"/>
              <a:gd name="T87" fmla="*/ 330 h 449"/>
              <a:gd name="T88" fmla="*/ 632 w 643"/>
              <a:gd name="T89" fmla="*/ 352 h 449"/>
              <a:gd name="T90" fmla="*/ 629 w 643"/>
              <a:gd name="T91" fmla="*/ 374 h 449"/>
              <a:gd name="T92" fmla="*/ 626 w 643"/>
              <a:gd name="T93" fmla="*/ 394 h 449"/>
              <a:gd name="T94" fmla="*/ 632 w 643"/>
              <a:gd name="T95" fmla="*/ 416 h 449"/>
              <a:gd name="T96" fmla="*/ 635 w 643"/>
              <a:gd name="T97" fmla="*/ 438 h 449"/>
              <a:gd name="T98" fmla="*/ 635 w 643"/>
              <a:gd name="T99" fmla="*/ 448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3" h="449">
                <a:moveTo>
                  <a:pt x="0" y="179"/>
                </a:moveTo>
                <a:lnTo>
                  <a:pt x="18" y="170"/>
                </a:lnTo>
                <a:lnTo>
                  <a:pt x="24" y="160"/>
                </a:lnTo>
                <a:lnTo>
                  <a:pt x="34" y="157"/>
                </a:lnTo>
                <a:lnTo>
                  <a:pt x="43" y="147"/>
                </a:lnTo>
                <a:lnTo>
                  <a:pt x="53" y="144"/>
                </a:lnTo>
                <a:lnTo>
                  <a:pt x="66" y="138"/>
                </a:lnTo>
                <a:lnTo>
                  <a:pt x="78" y="131"/>
                </a:lnTo>
                <a:lnTo>
                  <a:pt x="88" y="131"/>
                </a:lnTo>
                <a:lnTo>
                  <a:pt x="98" y="134"/>
                </a:lnTo>
                <a:lnTo>
                  <a:pt x="110" y="141"/>
                </a:lnTo>
                <a:lnTo>
                  <a:pt x="120" y="147"/>
                </a:lnTo>
                <a:lnTo>
                  <a:pt x="130" y="150"/>
                </a:lnTo>
                <a:lnTo>
                  <a:pt x="142" y="150"/>
                </a:lnTo>
                <a:lnTo>
                  <a:pt x="152" y="150"/>
                </a:lnTo>
                <a:lnTo>
                  <a:pt x="162" y="150"/>
                </a:lnTo>
                <a:lnTo>
                  <a:pt x="174" y="150"/>
                </a:lnTo>
                <a:lnTo>
                  <a:pt x="184" y="147"/>
                </a:lnTo>
                <a:lnTo>
                  <a:pt x="194" y="144"/>
                </a:lnTo>
                <a:lnTo>
                  <a:pt x="200" y="134"/>
                </a:lnTo>
                <a:lnTo>
                  <a:pt x="210" y="128"/>
                </a:lnTo>
                <a:lnTo>
                  <a:pt x="219" y="118"/>
                </a:lnTo>
                <a:lnTo>
                  <a:pt x="229" y="115"/>
                </a:lnTo>
                <a:lnTo>
                  <a:pt x="242" y="115"/>
                </a:lnTo>
                <a:lnTo>
                  <a:pt x="254" y="115"/>
                </a:lnTo>
                <a:lnTo>
                  <a:pt x="264" y="115"/>
                </a:lnTo>
                <a:lnTo>
                  <a:pt x="274" y="115"/>
                </a:lnTo>
                <a:lnTo>
                  <a:pt x="286" y="115"/>
                </a:lnTo>
                <a:lnTo>
                  <a:pt x="296" y="115"/>
                </a:lnTo>
                <a:lnTo>
                  <a:pt x="306" y="118"/>
                </a:lnTo>
                <a:lnTo>
                  <a:pt x="318" y="122"/>
                </a:lnTo>
                <a:lnTo>
                  <a:pt x="328" y="125"/>
                </a:lnTo>
                <a:lnTo>
                  <a:pt x="338" y="128"/>
                </a:lnTo>
                <a:lnTo>
                  <a:pt x="350" y="131"/>
                </a:lnTo>
                <a:lnTo>
                  <a:pt x="360" y="134"/>
                </a:lnTo>
                <a:lnTo>
                  <a:pt x="370" y="134"/>
                </a:lnTo>
                <a:lnTo>
                  <a:pt x="382" y="138"/>
                </a:lnTo>
                <a:lnTo>
                  <a:pt x="392" y="138"/>
                </a:lnTo>
                <a:lnTo>
                  <a:pt x="402" y="134"/>
                </a:lnTo>
                <a:lnTo>
                  <a:pt x="414" y="125"/>
                </a:lnTo>
                <a:lnTo>
                  <a:pt x="421" y="115"/>
                </a:lnTo>
                <a:lnTo>
                  <a:pt x="434" y="106"/>
                </a:lnTo>
                <a:lnTo>
                  <a:pt x="437" y="96"/>
                </a:lnTo>
                <a:lnTo>
                  <a:pt x="440" y="86"/>
                </a:lnTo>
                <a:lnTo>
                  <a:pt x="443" y="74"/>
                </a:lnTo>
                <a:lnTo>
                  <a:pt x="450" y="64"/>
                </a:lnTo>
                <a:lnTo>
                  <a:pt x="459" y="54"/>
                </a:lnTo>
                <a:lnTo>
                  <a:pt x="466" y="42"/>
                </a:lnTo>
                <a:lnTo>
                  <a:pt x="472" y="32"/>
                </a:lnTo>
                <a:lnTo>
                  <a:pt x="482" y="22"/>
                </a:lnTo>
                <a:lnTo>
                  <a:pt x="488" y="10"/>
                </a:lnTo>
                <a:lnTo>
                  <a:pt x="498" y="6"/>
                </a:lnTo>
                <a:lnTo>
                  <a:pt x="510" y="3"/>
                </a:lnTo>
                <a:lnTo>
                  <a:pt x="520" y="0"/>
                </a:lnTo>
                <a:lnTo>
                  <a:pt x="530" y="0"/>
                </a:lnTo>
                <a:lnTo>
                  <a:pt x="542" y="6"/>
                </a:lnTo>
                <a:lnTo>
                  <a:pt x="552" y="13"/>
                </a:lnTo>
                <a:lnTo>
                  <a:pt x="562" y="19"/>
                </a:lnTo>
                <a:lnTo>
                  <a:pt x="574" y="26"/>
                </a:lnTo>
                <a:lnTo>
                  <a:pt x="584" y="35"/>
                </a:lnTo>
                <a:lnTo>
                  <a:pt x="594" y="42"/>
                </a:lnTo>
                <a:lnTo>
                  <a:pt x="606" y="51"/>
                </a:lnTo>
                <a:lnTo>
                  <a:pt x="613" y="61"/>
                </a:lnTo>
                <a:lnTo>
                  <a:pt x="622" y="74"/>
                </a:lnTo>
                <a:lnTo>
                  <a:pt x="626" y="86"/>
                </a:lnTo>
                <a:lnTo>
                  <a:pt x="629" y="96"/>
                </a:lnTo>
                <a:lnTo>
                  <a:pt x="629" y="106"/>
                </a:lnTo>
                <a:lnTo>
                  <a:pt x="632" y="118"/>
                </a:lnTo>
                <a:lnTo>
                  <a:pt x="635" y="128"/>
                </a:lnTo>
                <a:lnTo>
                  <a:pt x="638" y="138"/>
                </a:lnTo>
                <a:lnTo>
                  <a:pt x="642" y="150"/>
                </a:lnTo>
                <a:lnTo>
                  <a:pt x="642" y="160"/>
                </a:lnTo>
                <a:lnTo>
                  <a:pt x="642" y="170"/>
                </a:lnTo>
                <a:lnTo>
                  <a:pt x="642" y="182"/>
                </a:lnTo>
                <a:lnTo>
                  <a:pt x="642" y="192"/>
                </a:lnTo>
                <a:lnTo>
                  <a:pt x="642" y="202"/>
                </a:lnTo>
                <a:lnTo>
                  <a:pt x="642" y="214"/>
                </a:lnTo>
                <a:lnTo>
                  <a:pt x="642" y="224"/>
                </a:lnTo>
                <a:lnTo>
                  <a:pt x="642" y="234"/>
                </a:lnTo>
                <a:lnTo>
                  <a:pt x="642" y="246"/>
                </a:lnTo>
                <a:lnTo>
                  <a:pt x="642" y="256"/>
                </a:lnTo>
                <a:lnTo>
                  <a:pt x="642" y="266"/>
                </a:lnTo>
                <a:lnTo>
                  <a:pt x="642" y="278"/>
                </a:lnTo>
                <a:lnTo>
                  <a:pt x="642" y="288"/>
                </a:lnTo>
                <a:lnTo>
                  <a:pt x="642" y="298"/>
                </a:lnTo>
                <a:lnTo>
                  <a:pt x="642" y="310"/>
                </a:lnTo>
                <a:lnTo>
                  <a:pt x="638" y="320"/>
                </a:lnTo>
                <a:lnTo>
                  <a:pt x="638" y="330"/>
                </a:lnTo>
                <a:lnTo>
                  <a:pt x="635" y="342"/>
                </a:lnTo>
                <a:lnTo>
                  <a:pt x="632" y="352"/>
                </a:lnTo>
                <a:lnTo>
                  <a:pt x="629" y="362"/>
                </a:lnTo>
                <a:lnTo>
                  <a:pt x="629" y="374"/>
                </a:lnTo>
                <a:lnTo>
                  <a:pt x="626" y="384"/>
                </a:lnTo>
                <a:lnTo>
                  <a:pt x="626" y="394"/>
                </a:lnTo>
                <a:lnTo>
                  <a:pt x="629" y="406"/>
                </a:lnTo>
                <a:lnTo>
                  <a:pt x="632" y="416"/>
                </a:lnTo>
                <a:lnTo>
                  <a:pt x="635" y="426"/>
                </a:lnTo>
                <a:lnTo>
                  <a:pt x="635" y="438"/>
                </a:lnTo>
                <a:lnTo>
                  <a:pt x="636" y="442"/>
                </a:lnTo>
                <a:lnTo>
                  <a:pt x="635" y="448"/>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9" name="Freeform 11"/>
          <p:cNvSpPr>
            <a:spLocks/>
          </p:cNvSpPr>
          <p:nvPr/>
        </p:nvSpPr>
        <p:spPr bwMode="auto">
          <a:xfrm>
            <a:off x="3025775" y="4419600"/>
            <a:ext cx="920750" cy="962025"/>
          </a:xfrm>
          <a:custGeom>
            <a:avLst/>
            <a:gdLst>
              <a:gd name="T0" fmla="*/ 0 w 580"/>
              <a:gd name="T1" fmla="*/ 119 h 606"/>
              <a:gd name="T2" fmla="*/ 3 w 580"/>
              <a:gd name="T3" fmla="*/ 151 h 606"/>
              <a:gd name="T4" fmla="*/ 13 w 580"/>
              <a:gd name="T5" fmla="*/ 183 h 606"/>
              <a:gd name="T6" fmla="*/ 45 w 580"/>
              <a:gd name="T7" fmla="*/ 183 h 606"/>
              <a:gd name="T8" fmla="*/ 70 w 580"/>
              <a:gd name="T9" fmla="*/ 211 h 606"/>
              <a:gd name="T10" fmla="*/ 67 w 580"/>
              <a:gd name="T11" fmla="*/ 243 h 606"/>
              <a:gd name="T12" fmla="*/ 57 w 580"/>
              <a:gd name="T13" fmla="*/ 275 h 606"/>
              <a:gd name="T14" fmla="*/ 57 w 580"/>
              <a:gd name="T15" fmla="*/ 307 h 606"/>
              <a:gd name="T16" fmla="*/ 57 w 580"/>
              <a:gd name="T17" fmla="*/ 339 h 606"/>
              <a:gd name="T18" fmla="*/ 57 w 580"/>
              <a:gd name="T19" fmla="*/ 371 h 606"/>
              <a:gd name="T20" fmla="*/ 48 w 580"/>
              <a:gd name="T21" fmla="*/ 403 h 606"/>
              <a:gd name="T22" fmla="*/ 48 w 580"/>
              <a:gd name="T23" fmla="*/ 435 h 606"/>
              <a:gd name="T24" fmla="*/ 51 w 580"/>
              <a:gd name="T25" fmla="*/ 467 h 606"/>
              <a:gd name="T26" fmla="*/ 64 w 580"/>
              <a:gd name="T27" fmla="*/ 499 h 606"/>
              <a:gd name="T28" fmla="*/ 70 w 580"/>
              <a:gd name="T29" fmla="*/ 531 h 606"/>
              <a:gd name="T30" fmla="*/ 77 w 580"/>
              <a:gd name="T31" fmla="*/ 563 h 606"/>
              <a:gd name="T32" fmla="*/ 105 w 580"/>
              <a:gd name="T33" fmla="*/ 589 h 606"/>
              <a:gd name="T34" fmla="*/ 137 w 580"/>
              <a:gd name="T35" fmla="*/ 602 h 606"/>
              <a:gd name="T36" fmla="*/ 169 w 580"/>
              <a:gd name="T37" fmla="*/ 602 h 606"/>
              <a:gd name="T38" fmla="*/ 201 w 580"/>
              <a:gd name="T39" fmla="*/ 599 h 606"/>
              <a:gd name="T40" fmla="*/ 233 w 580"/>
              <a:gd name="T41" fmla="*/ 592 h 606"/>
              <a:gd name="T42" fmla="*/ 265 w 580"/>
              <a:gd name="T43" fmla="*/ 583 h 606"/>
              <a:gd name="T44" fmla="*/ 297 w 580"/>
              <a:gd name="T45" fmla="*/ 573 h 606"/>
              <a:gd name="T46" fmla="*/ 329 w 580"/>
              <a:gd name="T47" fmla="*/ 567 h 606"/>
              <a:gd name="T48" fmla="*/ 361 w 580"/>
              <a:gd name="T49" fmla="*/ 570 h 606"/>
              <a:gd name="T50" fmla="*/ 393 w 580"/>
              <a:gd name="T51" fmla="*/ 589 h 606"/>
              <a:gd name="T52" fmla="*/ 425 w 580"/>
              <a:gd name="T53" fmla="*/ 592 h 606"/>
              <a:gd name="T54" fmla="*/ 457 w 580"/>
              <a:gd name="T55" fmla="*/ 599 h 606"/>
              <a:gd name="T56" fmla="*/ 489 w 580"/>
              <a:gd name="T57" fmla="*/ 605 h 606"/>
              <a:gd name="T58" fmla="*/ 518 w 580"/>
              <a:gd name="T59" fmla="*/ 592 h 606"/>
              <a:gd name="T60" fmla="*/ 537 w 580"/>
              <a:gd name="T61" fmla="*/ 563 h 606"/>
              <a:gd name="T62" fmla="*/ 563 w 580"/>
              <a:gd name="T63" fmla="*/ 538 h 606"/>
              <a:gd name="T64" fmla="*/ 579 w 580"/>
              <a:gd name="T65" fmla="*/ 503 h 606"/>
              <a:gd name="T66" fmla="*/ 579 w 580"/>
              <a:gd name="T67" fmla="*/ 471 h 606"/>
              <a:gd name="T68" fmla="*/ 569 w 580"/>
              <a:gd name="T69" fmla="*/ 439 h 606"/>
              <a:gd name="T70" fmla="*/ 553 w 580"/>
              <a:gd name="T71" fmla="*/ 407 h 606"/>
              <a:gd name="T72" fmla="*/ 544 w 580"/>
              <a:gd name="T73" fmla="*/ 375 h 606"/>
              <a:gd name="T74" fmla="*/ 537 w 580"/>
              <a:gd name="T75" fmla="*/ 343 h 606"/>
              <a:gd name="T76" fmla="*/ 531 w 580"/>
              <a:gd name="T77" fmla="*/ 311 h 606"/>
              <a:gd name="T78" fmla="*/ 528 w 580"/>
              <a:gd name="T79" fmla="*/ 279 h 606"/>
              <a:gd name="T80" fmla="*/ 528 w 580"/>
              <a:gd name="T81" fmla="*/ 247 h 606"/>
              <a:gd name="T82" fmla="*/ 528 w 580"/>
              <a:gd name="T83" fmla="*/ 215 h 606"/>
              <a:gd name="T84" fmla="*/ 531 w 580"/>
              <a:gd name="T85" fmla="*/ 183 h 606"/>
              <a:gd name="T86" fmla="*/ 531 w 580"/>
              <a:gd name="T87" fmla="*/ 151 h 606"/>
              <a:gd name="T88" fmla="*/ 531 w 580"/>
              <a:gd name="T89" fmla="*/ 119 h 606"/>
              <a:gd name="T90" fmla="*/ 531 w 580"/>
              <a:gd name="T91" fmla="*/ 87 h 606"/>
              <a:gd name="T92" fmla="*/ 531 w 580"/>
              <a:gd name="T93" fmla="*/ 55 h 606"/>
              <a:gd name="T94" fmla="*/ 531 w 580"/>
              <a:gd name="T95" fmla="*/ 23 h 606"/>
              <a:gd name="T96" fmla="*/ 499 w 580"/>
              <a:gd name="T97" fmla="*/ 0 h 606"/>
              <a:gd name="T98" fmla="*/ 470 w 580"/>
              <a:gd name="T99" fmla="*/ 13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0" h="606">
                <a:moveTo>
                  <a:pt x="0" y="96"/>
                </a:moveTo>
                <a:lnTo>
                  <a:pt x="0" y="106"/>
                </a:lnTo>
                <a:lnTo>
                  <a:pt x="0" y="119"/>
                </a:lnTo>
                <a:lnTo>
                  <a:pt x="0" y="131"/>
                </a:lnTo>
                <a:lnTo>
                  <a:pt x="0" y="141"/>
                </a:lnTo>
                <a:lnTo>
                  <a:pt x="3" y="151"/>
                </a:lnTo>
                <a:lnTo>
                  <a:pt x="9" y="163"/>
                </a:lnTo>
                <a:lnTo>
                  <a:pt x="9" y="173"/>
                </a:lnTo>
                <a:lnTo>
                  <a:pt x="13" y="183"/>
                </a:lnTo>
                <a:lnTo>
                  <a:pt x="25" y="183"/>
                </a:lnTo>
                <a:lnTo>
                  <a:pt x="35" y="183"/>
                </a:lnTo>
                <a:lnTo>
                  <a:pt x="45" y="183"/>
                </a:lnTo>
                <a:lnTo>
                  <a:pt x="57" y="189"/>
                </a:lnTo>
                <a:lnTo>
                  <a:pt x="64" y="199"/>
                </a:lnTo>
                <a:lnTo>
                  <a:pt x="70" y="211"/>
                </a:lnTo>
                <a:lnTo>
                  <a:pt x="70" y="221"/>
                </a:lnTo>
                <a:lnTo>
                  <a:pt x="70" y="231"/>
                </a:lnTo>
                <a:lnTo>
                  <a:pt x="67" y="243"/>
                </a:lnTo>
                <a:lnTo>
                  <a:pt x="64" y="253"/>
                </a:lnTo>
                <a:lnTo>
                  <a:pt x="61" y="263"/>
                </a:lnTo>
                <a:lnTo>
                  <a:pt x="57" y="275"/>
                </a:lnTo>
                <a:lnTo>
                  <a:pt x="57" y="285"/>
                </a:lnTo>
                <a:lnTo>
                  <a:pt x="57" y="295"/>
                </a:lnTo>
                <a:lnTo>
                  <a:pt x="57" y="307"/>
                </a:lnTo>
                <a:lnTo>
                  <a:pt x="57" y="317"/>
                </a:lnTo>
                <a:lnTo>
                  <a:pt x="57" y="327"/>
                </a:lnTo>
                <a:lnTo>
                  <a:pt x="57" y="339"/>
                </a:lnTo>
                <a:lnTo>
                  <a:pt x="57" y="349"/>
                </a:lnTo>
                <a:lnTo>
                  <a:pt x="57" y="359"/>
                </a:lnTo>
                <a:lnTo>
                  <a:pt x="57" y="371"/>
                </a:lnTo>
                <a:lnTo>
                  <a:pt x="54" y="381"/>
                </a:lnTo>
                <a:lnTo>
                  <a:pt x="54" y="391"/>
                </a:lnTo>
                <a:lnTo>
                  <a:pt x="48" y="403"/>
                </a:lnTo>
                <a:lnTo>
                  <a:pt x="48" y="413"/>
                </a:lnTo>
                <a:lnTo>
                  <a:pt x="48" y="423"/>
                </a:lnTo>
                <a:lnTo>
                  <a:pt x="48" y="435"/>
                </a:lnTo>
                <a:lnTo>
                  <a:pt x="48" y="445"/>
                </a:lnTo>
                <a:lnTo>
                  <a:pt x="48" y="455"/>
                </a:lnTo>
                <a:lnTo>
                  <a:pt x="51" y="467"/>
                </a:lnTo>
                <a:lnTo>
                  <a:pt x="54" y="477"/>
                </a:lnTo>
                <a:lnTo>
                  <a:pt x="57" y="487"/>
                </a:lnTo>
                <a:lnTo>
                  <a:pt x="64" y="499"/>
                </a:lnTo>
                <a:lnTo>
                  <a:pt x="67" y="509"/>
                </a:lnTo>
                <a:lnTo>
                  <a:pt x="67" y="519"/>
                </a:lnTo>
                <a:lnTo>
                  <a:pt x="70" y="531"/>
                </a:lnTo>
                <a:lnTo>
                  <a:pt x="70" y="541"/>
                </a:lnTo>
                <a:lnTo>
                  <a:pt x="70" y="551"/>
                </a:lnTo>
                <a:lnTo>
                  <a:pt x="77" y="563"/>
                </a:lnTo>
                <a:lnTo>
                  <a:pt x="86" y="573"/>
                </a:lnTo>
                <a:lnTo>
                  <a:pt x="93" y="583"/>
                </a:lnTo>
                <a:lnTo>
                  <a:pt x="105" y="589"/>
                </a:lnTo>
                <a:lnTo>
                  <a:pt x="115" y="595"/>
                </a:lnTo>
                <a:lnTo>
                  <a:pt x="125" y="602"/>
                </a:lnTo>
                <a:lnTo>
                  <a:pt x="137" y="602"/>
                </a:lnTo>
                <a:lnTo>
                  <a:pt x="147" y="602"/>
                </a:lnTo>
                <a:lnTo>
                  <a:pt x="157" y="602"/>
                </a:lnTo>
                <a:lnTo>
                  <a:pt x="169" y="602"/>
                </a:lnTo>
                <a:lnTo>
                  <a:pt x="179" y="602"/>
                </a:lnTo>
                <a:lnTo>
                  <a:pt x="189" y="602"/>
                </a:lnTo>
                <a:lnTo>
                  <a:pt x="201" y="599"/>
                </a:lnTo>
                <a:lnTo>
                  <a:pt x="211" y="595"/>
                </a:lnTo>
                <a:lnTo>
                  <a:pt x="221" y="595"/>
                </a:lnTo>
                <a:lnTo>
                  <a:pt x="233" y="592"/>
                </a:lnTo>
                <a:lnTo>
                  <a:pt x="243" y="589"/>
                </a:lnTo>
                <a:lnTo>
                  <a:pt x="253" y="586"/>
                </a:lnTo>
                <a:lnTo>
                  <a:pt x="265" y="583"/>
                </a:lnTo>
                <a:lnTo>
                  <a:pt x="275" y="579"/>
                </a:lnTo>
                <a:lnTo>
                  <a:pt x="285" y="576"/>
                </a:lnTo>
                <a:lnTo>
                  <a:pt x="297" y="573"/>
                </a:lnTo>
                <a:lnTo>
                  <a:pt x="307" y="573"/>
                </a:lnTo>
                <a:lnTo>
                  <a:pt x="317" y="570"/>
                </a:lnTo>
                <a:lnTo>
                  <a:pt x="329" y="567"/>
                </a:lnTo>
                <a:lnTo>
                  <a:pt x="339" y="567"/>
                </a:lnTo>
                <a:lnTo>
                  <a:pt x="349" y="567"/>
                </a:lnTo>
                <a:lnTo>
                  <a:pt x="361" y="570"/>
                </a:lnTo>
                <a:lnTo>
                  <a:pt x="371" y="573"/>
                </a:lnTo>
                <a:lnTo>
                  <a:pt x="381" y="583"/>
                </a:lnTo>
                <a:lnTo>
                  <a:pt x="393" y="589"/>
                </a:lnTo>
                <a:lnTo>
                  <a:pt x="403" y="589"/>
                </a:lnTo>
                <a:lnTo>
                  <a:pt x="413" y="589"/>
                </a:lnTo>
                <a:lnTo>
                  <a:pt x="425" y="592"/>
                </a:lnTo>
                <a:lnTo>
                  <a:pt x="435" y="592"/>
                </a:lnTo>
                <a:lnTo>
                  <a:pt x="445" y="595"/>
                </a:lnTo>
                <a:lnTo>
                  <a:pt x="457" y="599"/>
                </a:lnTo>
                <a:lnTo>
                  <a:pt x="467" y="602"/>
                </a:lnTo>
                <a:lnTo>
                  <a:pt x="477" y="602"/>
                </a:lnTo>
                <a:lnTo>
                  <a:pt x="489" y="605"/>
                </a:lnTo>
                <a:lnTo>
                  <a:pt x="499" y="605"/>
                </a:lnTo>
                <a:lnTo>
                  <a:pt x="509" y="602"/>
                </a:lnTo>
                <a:lnTo>
                  <a:pt x="518" y="592"/>
                </a:lnTo>
                <a:lnTo>
                  <a:pt x="528" y="583"/>
                </a:lnTo>
                <a:lnTo>
                  <a:pt x="531" y="573"/>
                </a:lnTo>
                <a:lnTo>
                  <a:pt x="537" y="563"/>
                </a:lnTo>
                <a:lnTo>
                  <a:pt x="547" y="557"/>
                </a:lnTo>
                <a:lnTo>
                  <a:pt x="553" y="547"/>
                </a:lnTo>
                <a:lnTo>
                  <a:pt x="563" y="538"/>
                </a:lnTo>
                <a:lnTo>
                  <a:pt x="569" y="528"/>
                </a:lnTo>
                <a:lnTo>
                  <a:pt x="576" y="515"/>
                </a:lnTo>
                <a:lnTo>
                  <a:pt x="579" y="503"/>
                </a:lnTo>
                <a:lnTo>
                  <a:pt x="579" y="493"/>
                </a:lnTo>
                <a:lnTo>
                  <a:pt x="579" y="483"/>
                </a:lnTo>
                <a:lnTo>
                  <a:pt x="579" y="471"/>
                </a:lnTo>
                <a:lnTo>
                  <a:pt x="579" y="461"/>
                </a:lnTo>
                <a:lnTo>
                  <a:pt x="576" y="451"/>
                </a:lnTo>
                <a:lnTo>
                  <a:pt x="569" y="439"/>
                </a:lnTo>
                <a:lnTo>
                  <a:pt x="563" y="429"/>
                </a:lnTo>
                <a:lnTo>
                  <a:pt x="560" y="419"/>
                </a:lnTo>
                <a:lnTo>
                  <a:pt x="553" y="407"/>
                </a:lnTo>
                <a:lnTo>
                  <a:pt x="550" y="397"/>
                </a:lnTo>
                <a:lnTo>
                  <a:pt x="547" y="387"/>
                </a:lnTo>
                <a:lnTo>
                  <a:pt x="544" y="375"/>
                </a:lnTo>
                <a:lnTo>
                  <a:pt x="541" y="365"/>
                </a:lnTo>
                <a:lnTo>
                  <a:pt x="541" y="355"/>
                </a:lnTo>
                <a:lnTo>
                  <a:pt x="537" y="343"/>
                </a:lnTo>
                <a:lnTo>
                  <a:pt x="534" y="333"/>
                </a:lnTo>
                <a:lnTo>
                  <a:pt x="531" y="323"/>
                </a:lnTo>
                <a:lnTo>
                  <a:pt x="531" y="311"/>
                </a:lnTo>
                <a:lnTo>
                  <a:pt x="528" y="301"/>
                </a:lnTo>
                <a:lnTo>
                  <a:pt x="528" y="291"/>
                </a:lnTo>
                <a:lnTo>
                  <a:pt x="528" y="279"/>
                </a:lnTo>
                <a:lnTo>
                  <a:pt x="528" y="269"/>
                </a:lnTo>
                <a:lnTo>
                  <a:pt x="528" y="259"/>
                </a:lnTo>
                <a:lnTo>
                  <a:pt x="528" y="247"/>
                </a:lnTo>
                <a:lnTo>
                  <a:pt x="528" y="237"/>
                </a:lnTo>
                <a:lnTo>
                  <a:pt x="528" y="227"/>
                </a:lnTo>
                <a:lnTo>
                  <a:pt x="528" y="215"/>
                </a:lnTo>
                <a:lnTo>
                  <a:pt x="528" y="205"/>
                </a:lnTo>
                <a:lnTo>
                  <a:pt x="531" y="195"/>
                </a:lnTo>
                <a:lnTo>
                  <a:pt x="531" y="183"/>
                </a:lnTo>
                <a:lnTo>
                  <a:pt x="531" y="173"/>
                </a:lnTo>
                <a:lnTo>
                  <a:pt x="531" y="163"/>
                </a:lnTo>
                <a:lnTo>
                  <a:pt x="531" y="151"/>
                </a:lnTo>
                <a:lnTo>
                  <a:pt x="531" y="141"/>
                </a:lnTo>
                <a:lnTo>
                  <a:pt x="531" y="131"/>
                </a:lnTo>
                <a:lnTo>
                  <a:pt x="531" y="119"/>
                </a:lnTo>
                <a:lnTo>
                  <a:pt x="531" y="109"/>
                </a:lnTo>
                <a:lnTo>
                  <a:pt x="531" y="99"/>
                </a:lnTo>
                <a:lnTo>
                  <a:pt x="531" y="87"/>
                </a:lnTo>
                <a:lnTo>
                  <a:pt x="531" y="77"/>
                </a:lnTo>
                <a:lnTo>
                  <a:pt x="531" y="67"/>
                </a:lnTo>
                <a:lnTo>
                  <a:pt x="531" y="55"/>
                </a:lnTo>
                <a:lnTo>
                  <a:pt x="531" y="45"/>
                </a:lnTo>
                <a:lnTo>
                  <a:pt x="531" y="35"/>
                </a:lnTo>
                <a:lnTo>
                  <a:pt x="531" y="23"/>
                </a:lnTo>
                <a:lnTo>
                  <a:pt x="521" y="13"/>
                </a:lnTo>
                <a:lnTo>
                  <a:pt x="509" y="7"/>
                </a:lnTo>
                <a:lnTo>
                  <a:pt x="499" y="0"/>
                </a:lnTo>
                <a:lnTo>
                  <a:pt x="489" y="0"/>
                </a:lnTo>
                <a:lnTo>
                  <a:pt x="480" y="10"/>
                </a:lnTo>
                <a:lnTo>
                  <a:pt x="470" y="1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0" name="Freeform 12"/>
          <p:cNvSpPr>
            <a:spLocks/>
          </p:cNvSpPr>
          <p:nvPr/>
        </p:nvSpPr>
        <p:spPr bwMode="auto">
          <a:xfrm>
            <a:off x="2182813" y="4567238"/>
            <a:ext cx="849312" cy="57150"/>
          </a:xfrm>
          <a:custGeom>
            <a:avLst/>
            <a:gdLst>
              <a:gd name="T0" fmla="*/ 0 w 535"/>
              <a:gd name="T1" fmla="*/ 0 h 36"/>
              <a:gd name="T2" fmla="*/ 12 w 535"/>
              <a:gd name="T3" fmla="*/ 0 h 36"/>
              <a:gd name="T4" fmla="*/ 22 w 535"/>
              <a:gd name="T5" fmla="*/ 0 h 36"/>
              <a:gd name="T6" fmla="*/ 32 w 535"/>
              <a:gd name="T7" fmla="*/ 3 h 36"/>
              <a:gd name="T8" fmla="*/ 44 w 535"/>
              <a:gd name="T9" fmla="*/ 3 h 36"/>
              <a:gd name="T10" fmla="*/ 54 w 535"/>
              <a:gd name="T11" fmla="*/ 3 h 36"/>
              <a:gd name="T12" fmla="*/ 64 w 535"/>
              <a:gd name="T13" fmla="*/ 0 h 36"/>
              <a:gd name="T14" fmla="*/ 76 w 535"/>
              <a:gd name="T15" fmla="*/ 0 h 36"/>
              <a:gd name="T16" fmla="*/ 86 w 535"/>
              <a:gd name="T17" fmla="*/ 3 h 36"/>
              <a:gd name="T18" fmla="*/ 96 w 535"/>
              <a:gd name="T19" fmla="*/ 6 h 36"/>
              <a:gd name="T20" fmla="*/ 108 w 535"/>
              <a:gd name="T21" fmla="*/ 13 h 36"/>
              <a:gd name="T22" fmla="*/ 118 w 535"/>
              <a:gd name="T23" fmla="*/ 19 h 36"/>
              <a:gd name="T24" fmla="*/ 128 w 535"/>
              <a:gd name="T25" fmla="*/ 22 h 36"/>
              <a:gd name="T26" fmla="*/ 140 w 535"/>
              <a:gd name="T27" fmla="*/ 29 h 36"/>
              <a:gd name="T28" fmla="*/ 150 w 535"/>
              <a:gd name="T29" fmla="*/ 29 h 36"/>
              <a:gd name="T30" fmla="*/ 160 w 535"/>
              <a:gd name="T31" fmla="*/ 32 h 36"/>
              <a:gd name="T32" fmla="*/ 172 w 535"/>
              <a:gd name="T33" fmla="*/ 32 h 36"/>
              <a:gd name="T34" fmla="*/ 182 w 535"/>
              <a:gd name="T35" fmla="*/ 32 h 36"/>
              <a:gd name="T36" fmla="*/ 192 w 535"/>
              <a:gd name="T37" fmla="*/ 32 h 36"/>
              <a:gd name="T38" fmla="*/ 204 w 535"/>
              <a:gd name="T39" fmla="*/ 32 h 36"/>
              <a:gd name="T40" fmla="*/ 214 w 535"/>
              <a:gd name="T41" fmla="*/ 32 h 36"/>
              <a:gd name="T42" fmla="*/ 224 w 535"/>
              <a:gd name="T43" fmla="*/ 32 h 36"/>
              <a:gd name="T44" fmla="*/ 236 w 535"/>
              <a:gd name="T45" fmla="*/ 32 h 36"/>
              <a:gd name="T46" fmla="*/ 246 w 535"/>
              <a:gd name="T47" fmla="*/ 29 h 36"/>
              <a:gd name="T48" fmla="*/ 256 w 535"/>
              <a:gd name="T49" fmla="*/ 29 h 36"/>
              <a:gd name="T50" fmla="*/ 268 w 535"/>
              <a:gd name="T51" fmla="*/ 26 h 36"/>
              <a:gd name="T52" fmla="*/ 278 w 535"/>
              <a:gd name="T53" fmla="*/ 26 h 36"/>
              <a:gd name="T54" fmla="*/ 288 w 535"/>
              <a:gd name="T55" fmla="*/ 26 h 36"/>
              <a:gd name="T56" fmla="*/ 300 w 535"/>
              <a:gd name="T57" fmla="*/ 26 h 36"/>
              <a:gd name="T58" fmla="*/ 310 w 535"/>
              <a:gd name="T59" fmla="*/ 26 h 36"/>
              <a:gd name="T60" fmla="*/ 320 w 535"/>
              <a:gd name="T61" fmla="*/ 26 h 36"/>
              <a:gd name="T62" fmla="*/ 332 w 535"/>
              <a:gd name="T63" fmla="*/ 26 h 36"/>
              <a:gd name="T64" fmla="*/ 342 w 535"/>
              <a:gd name="T65" fmla="*/ 26 h 36"/>
              <a:gd name="T66" fmla="*/ 371 w 535"/>
              <a:gd name="T67" fmla="*/ 29 h 36"/>
              <a:gd name="T68" fmla="*/ 384 w 535"/>
              <a:gd name="T69" fmla="*/ 29 h 36"/>
              <a:gd name="T70" fmla="*/ 396 w 535"/>
              <a:gd name="T71" fmla="*/ 32 h 36"/>
              <a:gd name="T72" fmla="*/ 406 w 535"/>
              <a:gd name="T73" fmla="*/ 35 h 36"/>
              <a:gd name="T74" fmla="*/ 416 w 535"/>
              <a:gd name="T75" fmla="*/ 35 h 36"/>
              <a:gd name="T76" fmla="*/ 428 w 535"/>
              <a:gd name="T77" fmla="*/ 35 h 36"/>
              <a:gd name="T78" fmla="*/ 438 w 535"/>
              <a:gd name="T79" fmla="*/ 35 h 36"/>
              <a:gd name="T80" fmla="*/ 448 w 535"/>
              <a:gd name="T81" fmla="*/ 35 h 36"/>
              <a:gd name="T82" fmla="*/ 460 w 535"/>
              <a:gd name="T83" fmla="*/ 32 h 36"/>
              <a:gd name="T84" fmla="*/ 470 w 535"/>
              <a:gd name="T85" fmla="*/ 29 h 36"/>
              <a:gd name="T86" fmla="*/ 480 w 535"/>
              <a:gd name="T87" fmla="*/ 26 h 36"/>
              <a:gd name="T88" fmla="*/ 492 w 535"/>
              <a:gd name="T89" fmla="*/ 22 h 36"/>
              <a:gd name="T90" fmla="*/ 502 w 535"/>
              <a:gd name="T91" fmla="*/ 22 h 36"/>
              <a:gd name="T92" fmla="*/ 512 w 535"/>
              <a:gd name="T93" fmla="*/ 19 h 36"/>
              <a:gd name="T94" fmla="*/ 524 w 535"/>
              <a:gd name="T95" fmla="*/ 19 h 36"/>
              <a:gd name="T96" fmla="*/ 534 w 535"/>
              <a:gd name="T97"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5" h="36">
                <a:moveTo>
                  <a:pt x="0" y="0"/>
                </a:moveTo>
                <a:lnTo>
                  <a:pt x="12" y="0"/>
                </a:lnTo>
                <a:lnTo>
                  <a:pt x="22" y="0"/>
                </a:lnTo>
                <a:lnTo>
                  <a:pt x="32" y="3"/>
                </a:lnTo>
                <a:lnTo>
                  <a:pt x="44" y="3"/>
                </a:lnTo>
                <a:lnTo>
                  <a:pt x="54" y="3"/>
                </a:lnTo>
                <a:lnTo>
                  <a:pt x="64" y="0"/>
                </a:lnTo>
                <a:lnTo>
                  <a:pt x="76" y="0"/>
                </a:lnTo>
                <a:lnTo>
                  <a:pt x="86" y="3"/>
                </a:lnTo>
                <a:lnTo>
                  <a:pt x="96" y="6"/>
                </a:lnTo>
                <a:lnTo>
                  <a:pt x="108" y="13"/>
                </a:lnTo>
                <a:lnTo>
                  <a:pt x="118" y="19"/>
                </a:lnTo>
                <a:lnTo>
                  <a:pt x="128" y="22"/>
                </a:lnTo>
                <a:lnTo>
                  <a:pt x="140" y="29"/>
                </a:lnTo>
                <a:lnTo>
                  <a:pt x="150" y="29"/>
                </a:lnTo>
                <a:lnTo>
                  <a:pt x="160" y="32"/>
                </a:lnTo>
                <a:lnTo>
                  <a:pt x="172" y="32"/>
                </a:lnTo>
                <a:lnTo>
                  <a:pt x="182" y="32"/>
                </a:lnTo>
                <a:lnTo>
                  <a:pt x="192" y="32"/>
                </a:lnTo>
                <a:lnTo>
                  <a:pt x="204" y="32"/>
                </a:lnTo>
                <a:lnTo>
                  <a:pt x="214" y="32"/>
                </a:lnTo>
                <a:lnTo>
                  <a:pt x="224" y="32"/>
                </a:lnTo>
                <a:lnTo>
                  <a:pt x="236" y="32"/>
                </a:lnTo>
                <a:lnTo>
                  <a:pt x="246" y="29"/>
                </a:lnTo>
                <a:lnTo>
                  <a:pt x="256" y="29"/>
                </a:lnTo>
                <a:lnTo>
                  <a:pt x="268" y="26"/>
                </a:lnTo>
                <a:lnTo>
                  <a:pt x="278" y="26"/>
                </a:lnTo>
                <a:lnTo>
                  <a:pt x="288" y="26"/>
                </a:lnTo>
                <a:lnTo>
                  <a:pt x="300" y="26"/>
                </a:lnTo>
                <a:lnTo>
                  <a:pt x="310" y="26"/>
                </a:lnTo>
                <a:lnTo>
                  <a:pt x="320" y="26"/>
                </a:lnTo>
                <a:lnTo>
                  <a:pt x="332" y="26"/>
                </a:lnTo>
                <a:lnTo>
                  <a:pt x="342" y="26"/>
                </a:lnTo>
                <a:lnTo>
                  <a:pt x="371" y="29"/>
                </a:lnTo>
                <a:lnTo>
                  <a:pt x="384" y="29"/>
                </a:lnTo>
                <a:lnTo>
                  <a:pt x="396" y="32"/>
                </a:lnTo>
                <a:lnTo>
                  <a:pt x="406" y="35"/>
                </a:lnTo>
                <a:lnTo>
                  <a:pt x="416" y="35"/>
                </a:lnTo>
                <a:lnTo>
                  <a:pt x="428" y="35"/>
                </a:lnTo>
                <a:lnTo>
                  <a:pt x="438" y="35"/>
                </a:lnTo>
                <a:lnTo>
                  <a:pt x="448" y="35"/>
                </a:lnTo>
                <a:lnTo>
                  <a:pt x="460" y="32"/>
                </a:lnTo>
                <a:lnTo>
                  <a:pt x="470" y="29"/>
                </a:lnTo>
                <a:lnTo>
                  <a:pt x="480" y="26"/>
                </a:lnTo>
                <a:lnTo>
                  <a:pt x="492" y="22"/>
                </a:lnTo>
                <a:lnTo>
                  <a:pt x="502" y="22"/>
                </a:lnTo>
                <a:lnTo>
                  <a:pt x="512" y="19"/>
                </a:lnTo>
                <a:lnTo>
                  <a:pt x="524" y="19"/>
                </a:lnTo>
                <a:lnTo>
                  <a:pt x="534" y="1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1" name="Freeform 13"/>
          <p:cNvSpPr>
            <a:spLocks/>
          </p:cNvSpPr>
          <p:nvPr/>
        </p:nvSpPr>
        <p:spPr bwMode="auto">
          <a:xfrm>
            <a:off x="1100138" y="4699000"/>
            <a:ext cx="1931987" cy="1968500"/>
          </a:xfrm>
          <a:custGeom>
            <a:avLst/>
            <a:gdLst>
              <a:gd name="T0" fmla="*/ 390 w 1217"/>
              <a:gd name="T1" fmla="*/ 61 h 1240"/>
              <a:gd name="T2" fmla="*/ 371 w 1217"/>
              <a:gd name="T3" fmla="*/ 115 h 1240"/>
              <a:gd name="T4" fmla="*/ 352 w 1217"/>
              <a:gd name="T5" fmla="*/ 167 h 1240"/>
              <a:gd name="T6" fmla="*/ 310 w 1217"/>
              <a:gd name="T7" fmla="*/ 215 h 1240"/>
              <a:gd name="T8" fmla="*/ 256 w 1217"/>
              <a:gd name="T9" fmla="*/ 256 h 1240"/>
              <a:gd name="T10" fmla="*/ 218 w 1217"/>
              <a:gd name="T11" fmla="*/ 336 h 1240"/>
              <a:gd name="T12" fmla="*/ 179 w 1217"/>
              <a:gd name="T13" fmla="*/ 391 h 1240"/>
              <a:gd name="T14" fmla="*/ 157 w 1217"/>
              <a:gd name="T15" fmla="*/ 455 h 1240"/>
              <a:gd name="T16" fmla="*/ 138 w 1217"/>
              <a:gd name="T17" fmla="*/ 551 h 1240"/>
              <a:gd name="T18" fmla="*/ 128 w 1217"/>
              <a:gd name="T19" fmla="*/ 605 h 1240"/>
              <a:gd name="T20" fmla="*/ 122 w 1217"/>
              <a:gd name="T21" fmla="*/ 704 h 1240"/>
              <a:gd name="T22" fmla="*/ 112 w 1217"/>
              <a:gd name="T23" fmla="*/ 797 h 1240"/>
              <a:gd name="T24" fmla="*/ 90 w 1217"/>
              <a:gd name="T25" fmla="*/ 861 h 1240"/>
              <a:gd name="T26" fmla="*/ 70 w 1217"/>
              <a:gd name="T27" fmla="*/ 957 h 1240"/>
              <a:gd name="T28" fmla="*/ 51 w 1217"/>
              <a:gd name="T29" fmla="*/ 1066 h 1240"/>
              <a:gd name="T30" fmla="*/ 19 w 1217"/>
              <a:gd name="T31" fmla="*/ 1123 h 1240"/>
              <a:gd name="T32" fmla="*/ 0 w 1217"/>
              <a:gd name="T33" fmla="*/ 1175 h 1240"/>
              <a:gd name="T34" fmla="*/ 22 w 1217"/>
              <a:gd name="T35" fmla="*/ 1226 h 1240"/>
              <a:gd name="T36" fmla="*/ 74 w 1217"/>
              <a:gd name="T37" fmla="*/ 1235 h 1240"/>
              <a:gd name="T38" fmla="*/ 128 w 1217"/>
              <a:gd name="T39" fmla="*/ 1239 h 1240"/>
              <a:gd name="T40" fmla="*/ 182 w 1217"/>
              <a:gd name="T41" fmla="*/ 1239 h 1240"/>
              <a:gd name="T42" fmla="*/ 234 w 1217"/>
              <a:gd name="T43" fmla="*/ 1232 h 1240"/>
              <a:gd name="T44" fmla="*/ 298 w 1217"/>
              <a:gd name="T45" fmla="*/ 1229 h 1240"/>
              <a:gd name="T46" fmla="*/ 352 w 1217"/>
              <a:gd name="T47" fmla="*/ 1223 h 1240"/>
              <a:gd name="T48" fmla="*/ 406 w 1217"/>
              <a:gd name="T49" fmla="*/ 1210 h 1240"/>
              <a:gd name="T50" fmla="*/ 474 w 1217"/>
              <a:gd name="T51" fmla="*/ 1187 h 1240"/>
              <a:gd name="T52" fmla="*/ 528 w 1217"/>
              <a:gd name="T53" fmla="*/ 1162 h 1240"/>
              <a:gd name="T54" fmla="*/ 592 w 1217"/>
              <a:gd name="T55" fmla="*/ 1139 h 1240"/>
              <a:gd name="T56" fmla="*/ 646 w 1217"/>
              <a:gd name="T57" fmla="*/ 1111 h 1240"/>
              <a:gd name="T58" fmla="*/ 714 w 1217"/>
              <a:gd name="T59" fmla="*/ 1079 h 1240"/>
              <a:gd name="T60" fmla="*/ 819 w 1217"/>
              <a:gd name="T61" fmla="*/ 1050 h 1240"/>
              <a:gd name="T62" fmla="*/ 899 w 1217"/>
              <a:gd name="T63" fmla="*/ 1011 h 1240"/>
              <a:gd name="T64" fmla="*/ 954 w 1217"/>
              <a:gd name="T65" fmla="*/ 967 h 1240"/>
              <a:gd name="T66" fmla="*/ 1002 w 1217"/>
              <a:gd name="T67" fmla="*/ 928 h 1240"/>
              <a:gd name="T68" fmla="*/ 1053 w 1217"/>
              <a:gd name="T69" fmla="*/ 887 h 1240"/>
              <a:gd name="T70" fmla="*/ 1094 w 1217"/>
              <a:gd name="T71" fmla="*/ 839 h 1240"/>
              <a:gd name="T72" fmla="*/ 1094 w 1217"/>
              <a:gd name="T73" fmla="*/ 787 h 1240"/>
              <a:gd name="T74" fmla="*/ 1126 w 1217"/>
              <a:gd name="T75" fmla="*/ 733 h 1240"/>
              <a:gd name="T76" fmla="*/ 1126 w 1217"/>
              <a:gd name="T77" fmla="*/ 679 h 1240"/>
              <a:gd name="T78" fmla="*/ 1120 w 1217"/>
              <a:gd name="T79" fmla="*/ 627 h 1240"/>
              <a:gd name="T80" fmla="*/ 1110 w 1217"/>
              <a:gd name="T81" fmla="*/ 573 h 1240"/>
              <a:gd name="T82" fmla="*/ 1094 w 1217"/>
              <a:gd name="T83" fmla="*/ 519 h 1240"/>
              <a:gd name="T84" fmla="*/ 1085 w 1217"/>
              <a:gd name="T85" fmla="*/ 467 h 1240"/>
              <a:gd name="T86" fmla="*/ 1085 w 1217"/>
              <a:gd name="T87" fmla="*/ 413 h 1240"/>
              <a:gd name="T88" fmla="*/ 1075 w 1217"/>
              <a:gd name="T89" fmla="*/ 359 h 1240"/>
              <a:gd name="T90" fmla="*/ 1094 w 1217"/>
              <a:gd name="T91" fmla="*/ 307 h 1240"/>
              <a:gd name="T92" fmla="*/ 1082 w 1217"/>
              <a:gd name="T93" fmla="*/ 253 h 1240"/>
              <a:gd name="T94" fmla="*/ 1088 w 1217"/>
              <a:gd name="T95" fmla="*/ 199 h 1240"/>
              <a:gd name="T96" fmla="*/ 1107 w 1217"/>
              <a:gd name="T97" fmla="*/ 147 h 1240"/>
              <a:gd name="T98" fmla="*/ 1130 w 1217"/>
              <a:gd name="T99" fmla="*/ 93 h 1240"/>
              <a:gd name="T100" fmla="*/ 1158 w 1217"/>
              <a:gd name="T101" fmla="*/ 39 h 1240"/>
              <a:gd name="T102" fmla="*/ 1206 w 1217"/>
              <a:gd name="T103"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17" h="1240">
                <a:moveTo>
                  <a:pt x="429" y="23"/>
                </a:moveTo>
                <a:lnTo>
                  <a:pt x="419" y="32"/>
                </a:lnTo>
                <a:lnTo>
                  <a:pt x="410" y="42"/>
                </a:lnTo>
                <a:lnTo>
                  <a:pt x="400" y="51"/>
                </a:lnTo>
                <a:lnTo>
                  <a:pt x="390" y="61"/>
                </a:lnTo>
                <a:lnTo>
                  <a:pt x="384" y="71"/>
                </a:lnTo>
                <a:lnTo>
                  <a:pt x="381" y="83"/>
                </a:lnTo>
                <a:lnTo>
                  <a:pt x="378" y="93"/>
                </a:lnTo>
                <a:lnTo>
                  <a:pt x="374" y="103"/>
                </a:lnTo>
                <a:lnTo>
                  <a:pt x="371" y="115"/>
                </a:lnTo>
                <a:lnTo>
                  <a:pt x="365" y="125"/>
                </a:lnTo>
                <a:lnTo>
                  <a:pt x="362" y="135"/>
                </a:lnTo>
                <a:lnTo>
                  <a:pt x="355" y="147"/>
                </a:lnTo>
                <a:lnTo>
                  <a:pt x="352" y="157"/>
                </a:lnTo>
                <a:lnTo>
                  <a:pt x="352" y="167"/>
                </a:lnTo>
                <a:lnTo>
                  <a:pt x="346" y="179"/>
                </a:lnTo>
                <a:lnTo>
                  <a:pt x="342" y="189"/>
                </a:lnTo>
                <a:lnTo>
                  <a:pt x="333" y="199"/>
                </a:lnTo>
                <a:lnTo>
                  <a:pt x="323" y="205"/>
                </a:lnTo>
                <a:lnTo>
                  <a:pt x="310" y="215"/>
                </a:lnTo>
                <a:lnTo>
                  <a:pt x="298" y="221"/>
                </a:lnTo>
                <a:lnTo>
                  <a:pt x="288" y="227"/>
                </a:lnTo>
                <a:lnTo>
                  <a:pt x="278" y="237"/>
                </a:lnTo>
                <a:lnTo>
                  <a:pt x="266" y="247"/>
                </a:lnTo>
                <a:lnTo>
                  <a:pt x="256" y="256"/>
                </a:lnTo>
                <a:lnTo>
                  <a:pt x="246" y="266"/>
                </a:lnTo>
                <a:lnTo>
                  <a:pt x="237" y="279"/>
                </a:lnTo>
                <a:lnTo>
                  <a:pt x="227" y="288"/>
                </a:lnTo>
                <a:lnTo>
                  <a:pt x="224" y="314"/>
                </a:lnTo>
                <a:lnTo>
                  <a:pt x="218" y="336"/>
                </a:lnTo>
                <a:lnTo>
                  <a:pt x="211" y="346"/>
                </a:lnTo>
                <a:lnTo>
                  <a:pt x="202" y="359"/>
                </a:lnTo>
                <a:lnTo>
                  <a:pt x="192" y="371"/>
                </a:lnTo>
                <a:lnTo>
                  <a:pt x="186" y="381"/>
                </a:lnTo>
                <a:lnTo>
                  <a:pt x="179" y="391"/>
                </a:lnTo>
                <a:lnTo>
                  <a:pt x="170" y="403"/>
                </a:lnTo>
                <a:lnTo>
                  <a:pt x="166" y="413"/>
                </a:lnTo>
                <a:lnTo>
                  <a:pt x="163" y="423"/>
                </a:lnTo>
                <a:lnTo>
                  <a:pt x="160" y="445"/>
                </a:lnTo>
                <a:lnTo>
                  <a:pt x="157" y="455"/>
                </a:lnTo>
                <a:lnTo>
                  <a:pt x="150" y="487"/>
                </a:lnTo>
                <a:lnTo>
                  <a:pt x="147" y="519"/>
                </a:lnTo>
                <a:lnTo>
                  <a:pt x="144" y="531"/>
                </a:lnTo>
                <a:lnTo>
                  <a:pt x="141" y="541"/>
                </a:lnTo>
                <a:lnTo>
                  <a:pt x="138" y="551"/>
                </a:lnTo>
                <a:lnTo>
                  <a:pt x="134" y="563"/>
                </a:lnTo>
                <a:lnTo>
                  <a:pt x="134" y="573"/>
                </a:lnTo>
                <a:lnTo>
                  <a:pt x="131" y="583"/>
                </a:lnTo>
                <a:lnTo>
                  <a:pt x="128" y="595"/>
                </a:lnTo>
                <a:lnTo>
                  <a:pt x="128" y="605"/>
                </a:lnTo>
                <a:lnTo>
                  <a:pt x="125" y="615"/>
                </a:lnTo>
                <a:lnTo>
                  <a:pt x="125" y="640"/>
                </a:lnTo>
                <a:lnTo>
                  <a:pt x="122" y="650"/>
                </a:lnTo>
                <a:lnTo>
                  <a:pt x="122" y="675"/>
                </a:lnTo>
                <a:lnTo>
                  <a:pt x="122" y="704"/>
                </a:lnTo>
                <a:lnTo>
                  <a:pt x="118" y="730"/>
                </a:lnTo>
                <a:lnTo>
                  <a:pt x="118" y="752"/>
                </a:lnTo>
                <a:lnTo>
                  <a:pt x="115" y="762"/>
                </a:lnTo>
                <a:lnTo>
                  <a:pt x="112" y="775"/>
                </a:lnTo>
                <a:lnTo>
                  <a:pt x="112" y="797"/>
                </a:lnTo>
                <a:lnTo>
                  <a:pt x="106" y="807"/>
                </a:lnTo>
                <a:lnTo>
                  <a:pt x="99" y="819"/>
                </a:lnTo>
                <a:lnTo>
                  <a:pt x="96" y="829"/>
                </a:lnTo>
                <a:lnTo>
                  <a:pt x="93" y="851"/>
                </a:lnTo>
                <a:lnTo>
                  <a:pt x="90" y="861"/>
                </a:lnTo>
                <a:lnTo>
                  <a:pt x="83" y="871"/>
                </a:lnTo>
                <a:lnTo>
                  <a:pt x="83" y="893"/>
                </a:lnTo>
                <a:lnTo>
                  <a:pt x="80" y="903"/>
                </a:lnTo>
                <a:lnTo>
                  <a:pt x="74" y="931"/>
                </a:lnTo>
                <a:lnTo>
                  <a:pt x="70" y="957"/>
                </a:lnTo>
                <a:lnTo>
                  <a:pt x="64" y="967"/>
                </a:lnTo>
                <a:lnTo>
                  <a:pt x="64" y="989"/>
                </a:lnTo>
                <a:lnTo>
                  <a:pt x="58" y="1018"/>
                </a:lnTo>
                <a:lnTo>
                  <a:pt x="54" y="1040"/>
                </a:lnTo>
                <a:lnTo>
                  <a:pt x="51" y="1066"/>
                </a:lnTo>
                <a:lnTo>
                  <a:pt x="45" y="1079"/>
                </a:lnTo>
                <a:lnTo>
                  <a:pt x="38" y="1091"/>
                </a:lnTo>
                <a:lnTo>
                  <a:pt x="32" y="1101"/>
                </a:lnTo>
                <a:lnTo>
                  <a:pt x="26" y="1111"/>
                </a:lnTo>
                <a:lnTo>
                  <a:pt x="19" y="1123"/>
                </a:lnTo>
                <a:lnTo>
                  <a:pt x="16" y="1133"/>
                </a:lnTo>
                <a:lnTo>
                  <a:pt x="13" y="1143"/>
                </a:lnTo>
                <a:lnTo>
                  <a:pt x="6" y="1155"/>
                </a:lnTo>
                <a:lnTo>
                  <a:pt x="3" y="1165"/>
                </a:lnTo>
                <a:lnTo>
                  <a:pt x="0" y="1175"/>
                </a:lnTo>
                <a:lnTo>
                  <a:pt x="0" y="1187"/>
                </a:lnTo>
                <a:lnTo>
                  <a:pt x="0" y="1197"/>
                </a:lnTo>
                <a:lnTo>
                  <a:pt x="3" y="1207"/>
                </a:lnTo>
                <a:lnTo>
                  <a:pt x="10" y="1219"/>
                </a:lnTo>
                <a:lnTo>
                  <a:pt x="22" y="1226"/>
                </a:lnTo>
                <a:lnTo>
                  <a:pt x="32" y="1229"/>
                </a:lnTo>
                <a:lnTo>
                  <a:pt x="42" y="1229"/>
                </a:lnTo>
                <a:lnTo>
                  <a:pt x="54" y="1232"/>
                </a:lnTo>
                <a:lnTo>
                  <a:pt x="64" y="1235"/>
                </a:lnTo>
                <a:lnTo>
                  <a:pt x="74" y="1235"/>
                </a:lnTo>
                <a:lnTo>
                  <a:pt x="86" y="1239"/>
                </a:lnTo>
                <a:lnTo>
                  <a:pt x="96" y="1239"/>
                </a:lnTo>
                <a:lnTo>
                  <a:pt x="106" y="1239"/>
                </a:lnTo>
                <a:lnTo>
                  <a:pt x="118" y="1239"/>
                </a:lnTo>
                <a:lnTo>
                  <a:pt x="128" y="1239"/>
                </a:lnTo>
                <a:lnTo>
                  <a:pt x="138" y="1239"/>
                </a:lnTo>
                <a:lnTo>
                  <a:pt x="150" y="1239"/>
                </a:lnTo>
                <a:lnTo>
                  <a:pt x="160" y="1239"/>
                </a:lnTo>
                <a:lnTo>
                  <a:pt x="170" y="1239"/>
                </a:lnTo>
                <a:lnTo>
                  <a:pt x="182" y="1239"/>
                </a:lnTo>
                <a:lnTo>
                  <a:pt x="192" y="1239"/>
                </a:lnTo>
                <a:lnTo>
                  <a:pt x="202" y="1239"/>
                </a:lnTo>
                <a:lnTo>
                  <a:pt x="214" y="1235"/>
                </a:lnTo>
                <a:lnTo>
                  <a:pt x="224" y="1232"/>
                </a:lnTo>
                <a:lnTo>
                  <a:pt x="234" y="1232"/>
                </a:lnTo>
                <a:lnTo>
                  <a:pt x="256" y="1232"/>
                </a:lnTo>
                <a:lnTo>
                  <a:pt x="266" y="1229"/>
                </a:lnTo>
                <a:lnTo>
                  <a:pt x="278" y="1229"/>
                </a:lnTo>
                <a:lnTo>
                  <a:pt x="288" y="1229"/>
                </a:lnTo>
                <a:lnTo>
                  <a:pt x="298" y="1229"/>
                </a:lnTo>
                <a:lnTo>
                  <a:pt x="310" y="1229"/>
                </a:lnTo>
                <a:lnTo>
                  <a:pt x="320" y="1226"/>
                </a:lnTo>
                <a:lnTo>
                  <a:pt x="330" y="1226"/>
                </a:lnTo>
                <a:lnTo>
                  <a:pt x="342" y="1223"/>
                </a:lnTo>
                <a:lnTo>
                  <a:pt x="352" y="1223"/>
                </a:lnTo>
                <a:lnTo>
                  <a:pt x="362" y="1223"/>
                </a:lnTo>
                <a:lnTo>
                  <a:pt x="374" y="1219"/>
                </a:lnTo>
                <a:lnTo>
                  <a:pt x="384" y="1219"/>
                </a:lnTo>
                <a:lnTo>
                  <a:pt x="394" y="1219"/>
                </a:lnTo>
                <a:lnTo>
                  <a:pt x="406" y="1210"/>
                </a:lnTo>
                <a:lnTo>
                  <a:pt x="416" y="1203"/>
                </a:lnTo>
                <a:lnTo>
                  <a:pt x="426" y="1200"/>
                </a:lnTo>
                <a:lnTo>
                  <a:pt x="438" y="1194"/>
                </a:lnTo>
                <a:lnTo>
                  <a:pt x="448" y="1191"/>
                </a:lnTo>
                <a:lnTo>
                  <a:pt x="474" y="1187"/>
                </a:lnTo>
                <a:lnTo>
                  <a:pt x="486" y="1181"/>
                </a:lnTo>
                <a:lnTo>
                  <a:pt x="496" y="1178"/>
                </a:lnTo>
                <a:lnTo>
                  <a:pt x="506" y="1171"/>
                </a:lnTo>
                <a:lnTo>
                  <a:pt x="518" y="1165"/>
                </a:lnTo>
                <a:lnTo>
                  <a:pt x="528" y="1162"/>
                </a:lnTo>
                <a:lnTo>
                  <a:pt x="550" y="1159"/>
                </a:lnTo>
                <a:lnTo>
                  <a:pt x="560" y="1155"/>
                </a:lnTo>
                <a:lnTo>
                  <a:pt x="570" y="1149"/>
                </a:lnTo>
                <a:lnTo>
                  <a:pt x="582" y="1143"/>
                </a:lnTo>
                <a:lnTo>
                  <a:pt x="592" y="1139"/>
                </a:lnTo>
                <a:lnTo>
                  <a:pt x="602" y="1133"/>
                </a:lnTo>
                <a:lnTo>
                  <a:pt x="614" y="1127"/>
                </a:lnTo>
                <a:lnTo>
                  <a:pt x="624" y="1123"/>
                </a:lnTo>
                <a:lnTo>
                  <a:pt x="634" y="1120"/>
                </a:lnTo>
                <a:lnTo>
                  <a:pt x="646" y="1111"/>
                </a:lnTo>
                <a:lnTo>
                  <a:pt x="672" y="1104"/>
                </a:lnTo>
                <a:lnTo>
                  <a:pt x="682" y="1095"/>
                </a:lnTo>
                <a:lnTo>
                  <a:pt x="694" y="1088"/>
                </a:lnTo>
                <a:lnTo>
                  <a:pt x="704" y="1085"/>
                </a:lnTo>
                <a:lnTo>
                  <a:pt x="714" y="1079"/>
                </a:lnTo>
                <a:lnTo>
                  <a:pt x="739" y="1075"/>
                </a:lnTo>
                <a:lnTo>
                  <a:pt x="749" y="1069"/>
                </a:lnTo>
                <a:lnTo>
                  <a:pt x="762" y="1063"/>
                </a:lnTo>
                <a:lnTo>
                  <a:pt x="794" y="1056"/>
                </a:lnTo>
                <a:lnTo>
                  <a:pt x="819" y="1050"/>
                </a:lnTo>
                <a:lnTo>
                  <a:pt x="829" y="1043"/>
                </a:lnTo>
                <a:lnTo>
                  <a:pt x="842" y="1034"/>
                </a:lnTo>
                <a:lnTo>
                  <a:pt x="848" y="1024"/>
                </a:lnTo>
                <a:lnTo>
                  <a:pt x="877" y="1015"/>
                </a:lnTo>
                <a:lnTo>
                  <a:pt x="899" y="1011"/>
                </a:lnTo>
                <a:lnTo>
                  <a:pt x="909" y="1002"/>
                </a:lnTo>
                <a:lnTo>
                  <a:pt x="922" y="992"/>
                </a:lnTo>
                <a:lnTo>
                  <a:pt x="934" y="983"/>
                </a:lnTo>
                <a:lnTo>
                  <a:pt x="944" y="973"/>
                </a:lnTo>
                <a:lnTo>
                  <a:pt x="954" y="967"/>
                </a:lnTo>
                <a:lnTo>
                  <a:pt x="960" y="957"/>
                </a:lnTo>
                <a:lnTo>
                  <a:pt x="970" y="951"/>
                </a:lnTo>
                <a:lnTo>
                  <a:pt x="979" y="941"/>
                </a:lnTo>
                <a:lnTo>
                  <a:pt x="989" y="935"/>
                </a:lnTo>
                <a:lnTo>
                  <a:pt x="1002" y="928"/>
                </a:lnTo>
                <a:lnTo>
                  <a:pt x="1014" y="919"/>
                </a:lnTo>
                <a:lnTo>
                  <a:pt x="1024" y="909"/>
                </a:lnTo>
                <a:lnTo>
                  <a:pt x="1034" y="903"/>
                </a:lnTo>
                <a:lnTo>
                  <a:pt x="1043" y="893"/>
                </a:lnTo>
                <a:lnTo>
                  <a:pt x="1053" y="887"/>
                </a:lnTo>
                <a:lnTo>
                  <a:pt x="1062" y="877"/>
                </a:lnTo>
                <a:lnTo>
                  <a:pt x="1072" y="871"/>
                </a:lnTo>
                <a:lnTo>
                  <a:pt x="1078" y="861"/>
                </a:lnTo>
                <a:lnTo>
                  <a:pt x="1088" y="851"/>
                </a:lnTo>
                <a:lnTo>
                  <a:pt x="1094" y="839"/>
                </a:lnTo>
                <a:lnTo>
                  <a:pt x="1094" y="829"/>
                </a:lnTo>
                <a:lnTo>
                  <a:pt x="1094" y="819"/>
                </a:lnTo>
                <a:lnTo>
                  <a:pt x="1094" y="807"/>
                </a:lnTo>
                <a:lnTo>
                  <a:pt x="1094" y="797"/>
                </a:lnTo>
                <a:lnTo>
                  <a:pt x="1094" y="787"/>
                </a:lnTo>
                <a:lnTo>
                  <a:pt x="1098" y="775"/>
                </a:lnTo>
                <a:lnTo>
                  <a:pt x="1107" y="765"/>
                </a:lnTo>
                <a:lnTo>
                  <a:pt x="1114" y="755"/>
                </a:lnTo>
                <a:lnTo>
                  <a:pt x="1123" y="743"/>
                </a:lnTo>
                <a:lnTo>
                  <a:pt x="1126" y="733"/>
                </a:lnTo>
                <a:lnTo>
                  <a:pt x="1126" y="723"/>
                </a:lnTo>
                <a:lnTo>
                  <a:pt x="1126" y="711"/>
                </a:lnTo>
                <a:lnTo>
                  <a:pt x="1126" y="701"/>
                </a:lnTo>
                <a:lnTo>
                  <a:pt x="1126" y="691"/>
                </a:lnTo>
                <a:lnTo>
                  <a:pt x="1126" y="679"/>
                </a:lnTo>
                <a:lnTo>
                  <a:pt x="1126" y="669"/>
                </a:lnTo>
                <a:lnTo>
                  <a:pt x="1126" y="659"/>
                </a:lnTo>
                <a:lnTo>
                  <a:pt x="1123" y="647"/>
                </a:lnTo>
                <a:lnTo>
                  <a:pt x="1123" y="637"/>
                </a:lnTo>
                <a:lnTo>
                  <a:pt x="1120" y="627"/>
                </a:lnTo>
                <a:lnTo>
                  <a:pt x="1120" y="615"/>
                </a:lnTo>
                <a:lnTo>
                  <a:pt x="1120" y="605"/>
                </a:lnTo>
                <a:lnTo>
                  <a:pt x="1120" y="595"/>
                </a:lnTo>
                <a:lnTo>
                  <a:pt x="1114" y="583"/>
                </a:lnTo>
                <a:lnTo>
                  <a:pt x="1110" y="573"/>
                </a:lnTo>
                <a:lnTo>
                  <a:pt x="1107" y="563"/>
                </a:lnTo>
                <a:lnTo>
                  <a:pt x="1101" y="551"/>
                </a:lnTo>
                <a:lnTo>
                  <a:pt x="1098" y="541"/>
                </a:lnTo>
                <a:lnTo>
                  <a:pt x="1098" y="531"/>
                </a:lnTo>
                <a:lnTo>
                  <a:pt x="1094" y="519"/>
                </a:lnTo>
                <a:lnTo>
                  <a:pt x="1091" y="509"/>
                </a:lnTo>
                <a:lnTo>
                  <a:pt x="1091" y="499"/>
                </a:lnTo>
                <a:lnTo>
                  <a:pt x="1085" y="487"/>
                </a:lnTo>
                <a:lnTo>
                  <a:pt x="1085" y="477"/>
                </a:lnTo>
                <a:lnTo>
                  <a:pt x="1085" y="467"/>
                </a:lnTo>
                <a:lnTo>
                  <a:pt x="1085" y="455"/>
                </a:lnTo>
                <a:lnTo>
                  <a:pt x="1085" y="445"/>
                </a:lnTo>
                <a:lnTo>
                  <a:pt x="1085" y="435"/>
                </a:lnTo>
                <a:lnTo>
                  <a:pt x="1085" y="423"/>
                </a:lnTo>
                <a:lnTo>
                  <a:pt x="1085" y="413"/>
                </a:lnTo>
                <a:lnTo>
                  <a:pt x="1085" y="403"/>
                </a:lnTo>
                <a:lnTo>
                  <a:pt x="1078" y="391"/>
                </a:lnTo>
                <a:lnTo>
                  <a:pt x="1075" y="381"/>
                </a:lnTo>
                <a:lnTo>
                  <a:pt x="1075" y="371"/>
                </a:lnTo>
                <a:lnTo>
                  <a:pt x="1075" y="359"/>
                </a:lnTo>
                <a:lnTo>
                  <a:pt x="1075" y="349"/>
                </a:lnTo>
                <a:lnTo>
                  <a:pt x="1078" y="339"/>
                </a:lnTo>
                <a:lnTo>
                  <a:pt x="1082" y="327"/>
                </a:lnTo>
                <a:lnTo>
                  <a:pt x="1088" y="317"/>
                </a:lnTo>
                <a:lnTo>
                  <a:pt x="1094" y="307"/>
                </a:lnTo>
                <a:lnTo>
                  <a:pt x="1098" y="295"/>
                </a:lnTo>
                <a:lnTo>
                  <a:pt x="1094" y="285"/>
                </a:lnTo>
                <a:lnTo>
                  <a:pt x="1091" y="275"/>
                </a:lnTo>
                <a:lnTo>
                  <a:pt x="1085" y="263"/>
                </a:lnTo>
                <a:lnTo>
                  <a:pt x="1082" y="253"/>
                </a:lnTo>
                <a:lnTo>
                  <a:pt x="1082" y="243"/>
                </a:lnTo>
                <a:lnTo>
                  <a:pt x="1082" y="231"/>
                </a:lnTo>
                <a:lnTo>
                  <a:pt x="1082" y="221"/>
                </a:lnTo>
                <a:lnTo>
                  <a:pt x="1085" y="211"/>
                </a:lnTo>
                <a:lnTo>
                  <a:pt x="1088" y="199"/>
                </a:lnTo>
                <a:lnTo>
                  <a:pt x="1091" y="189"/>
                </a:lnTo>
                <a:lnTo>
                  <a:pt x="1098" y="179"/>
                </a:lnTo>
                <a:lnTo>
                  <a:pt x="1107" y="167"/>
                </a:lnTo>
                <a:lnTo>
                  <a:pt x="1107" y="157"/>
                </a:lnTo>
                <a:lnTo>
                  <a:pt x="1107" y="147"/>
                </a:lnTo>
                <a:lnTo>
                  <a:pt x="1110" y="135"/>
                </a:lnTo>
                <a:lnTo>
                  <a:pt x="1110" y="125"/>
                </a:lnTo>
                <a:lnTo>
                  <a:pt x="1117" y="115"/>
                </a:lnTo>
                <a:lnTo>
                  <a:pt x="1123" y="103"/>
                </a:lnTo>
                <a:lnTo>
                  <a:pt x="1130" y="93"/>
                </a:lnTo>
                <a:lnTo>
                  <a:pt x="1130" y="83"/>
                </a:lnTo>
                <a:lnTo>
                  <a:pt x="1133" y="71"/>
                </a:lnTo>
                <a:lnTo>
                  <a:pt x="1139" y="61"/>
                </a:lnTo>
                <a:lnTo>
                  <a:pt x="1146" y="51"/>
                </a:lnTo>
                <a:lnTo>
                  <a:pt x="1158" y="39"/>
                </a:lnTo>
                <a:lnTo>
                  <a:pt x="1165" y="29"/>
                </a:lnTo>
                <a:lnTo>
                  <a:pt x="1174" y="19"/>
                </a:lnTo>
                <a:lnTo>
                  <a:pt x="1184" y="13"/>
                </a:lnTo>
                <a:lnTo>
                  <a:pt x="1194" y="7"/>
                </a:lnTo>
                <a:lnTo>
                  <a:pt x="1206" y="0"/>
                </a:lnTo>
                <a:lnTo>
                  <a:pt x="1216"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2" name="Freeform 14"/>
          <p:cNvSpPr>
            <a:spLocks/>
          </p:cNvSpPr>
          <p:nvPr/>
        </p:nvSpPr>
        <p:spPr bwMode="auto">
          <a:xfrm>
            <a:off x="1303338" y="5303838"/>
            <a:ext cx="595312" cy="996950"/>
          </a:xfrm>
          <a:custGeom>
            <a:avLst/>
            <a:gdLst>
              <a:gd name="T0" fmla="*/ 208 w 375"/>
              <a:gd name="T1" fmla="*/ 6 h 628"/>
              <a:gd name="T2" fmla="*/ 176 w 375"/>
              <a:gd name="T3" fmla="*/ 29 h 628"/>
              <a:gd name="T4" fmla="*/ 144 w 375"/>
              <a:gd name="T5" fmla="*/ 38 h 628"/>
              <a:gd name="T6" fmla="*/ 112 w 375"/>
              <a:gd name="T7" fmla="*/ 51 h 628"/>
              <a:gd name="T8" fmla="*/ 80 w 375"/>
              <a:gd name="T9" fmla="*/ 74 h 628"/>
              <a:gd name="T10" fmla="*/ 64 w 375"/>
              <a:gd name="T11" fmla="*/ 106 h 628"/>
              <a:gd name="T12" fmla="*/ 64 w 375"/>
              <a:gd name="T13" fmla="*/ 154 h 628"/>
              <a:gd name="T14" fmla="*/ 48 w 375"/>
              <a:gd name="T15" fmla="*/ 186 h 628"/>
              <a:gd name="T16" fmla="*/ 35 w 375"/>
              <a:gd name="T17" fmla="*/ 218 h 628"/>
              <a:gd name="T18" fmla="*/ 29 w 375"/>
              <a:gd name="T19" fmla="*/ 250 h 628"/>
              <a:gd name="T20" fmla="*/ 22 w 375"/>
              <a:gd name="T21" fmla="*/ 282 h 628"/>
              <a:gd name="T22" fmla="*/ 16 w 375"/>
              <a:gd name="T23" fmla="*/ 330 h 628"/>
              <a:gd name="T24" fmla="*/ 10 w 375"/>
              <a:gd name="T25" fmla="*/ 394 h 628"/>
              <a:gd name="T26" fmla="*/ 6 w 375"/>
              <a:gd name="T27" fmla="*/ 454 h 628"/>
              <a:gd name="T28" fmla="*/ 0 w 375"/>
              <a:gd name="T29" fmla="*/ 496 h 628"/>
              <a:gd name="T30" fmla="*/ 16 w 375"/>
              <a:gd name="T31" fmla="*/ 522 h 628"/>
              <a:gd name="T32" fmla="*/ 42 w 375"/>
              <a:gd name="T33" fmla="*/ 550 h 628"/>
              <a:gd name="T34" fmla="*/ 74 w 375"/>
              <a:gd name="T35" fmla="*/ 566 h 628"/>
              <a:gd name="T36" fmla="*/ 106 w 375"/>
              <a:gd name="T37" fmla="*/ 579 h 628"/>
              <a:gd name="T38" fmla="*/ 138 w 375"/>
              <a:gd name="T39" fmla="*/ 595 h 628"/>
              <a:gd name="T40" fmla="*/ 170 w 375"/>
              <a:gd name="T41" fmla="*/ 605 h 628"/>
              <a:gd name="T42" fmla="*/ 202 w 375"/>
              <a:gd name="T43" fmla="*/ 614 h 628"/>
              <a:gd name="T44" fmla="*/ 234 w 375"/>
              <a:gd name="T45" fmla="*/ 624 h 628"/>
              <a:gd name="T46" fmla="*/ 266 w 375"/>
              <a:gd name="T47" fmla="*/ 627 h 628"/>
              <a:gd name="T48" fmla="*/ 298 w 375"/>
              <a:gd name="T49" fmla="*/ 627 h 628"/>
              <a:gd name="T50" fmla="*/ 330 w 375"/>
              <a:gd name="T51" fmla="*/ 627 h 628"/>
              <a:gd name="T52" fmla="*/ 355 w 375"/>
              <a:gd name="T53" fmla="*/ 598 h 628"/>
              <a:gd name="T54" fmla="*/ 358 w 375"/>
              <a:gd name="T55" fmla="*/ 566 h 628"/>
              <a:gd name="T56" fmla="*/ 362 w 375"/>
              <a:gd name="T57" fmla="*/ 534 h 628"/>
              <a:gd name="T58" fmla="*/ 365 w 375"/>
              <a:gd name="T59" fmla="*/ 502 h 628"/>
              <a:gd name="T60" fmla="*/ 368 w 375"/>
              <a:gd name="T61" fmla="*/ 454 h 628"/>
              <a:gd name="T62" fmla="*/ 371 w 375"/>
              <a:gd name="T63" fmla="*/ 422 h 628"/>
              <a:gd name="T64" fmla="*/ 374 w 375"/>
              <a:gd name="T65" fmla="*/ 371 h 628"/>
              <a:gd name="T66" fmla="*/ 374 w 375"/>
              <a:gd name="T67" fmla="*/ 336 h 628"/>
              <a:gd name="T68" fmla="*/ 371 w 375"/>
              <a:gd name="T69" fmla="*/ 288 h 628"/>
              <a:gd name="T70" fmla="*/ 362 w 375"/>
              <a:gd name="T71" fmla="*/ 256 h 628"/>
              <a:gd name="T72" fmla="*/ 352 w 375"/>
              <a:gd name="T73" fmla="*/ 224 h 628"/>
              <a:gd name="T74" fmla="*/ 330 w 375"/>
              <a:gd name="T75" fmla="*/ 192 h 628"/>
              <a:gd name="T76" fmla="*/ 307 w 375"/>
              <a:gd name="T77" fmla="*/ 160 h 628"/>
              <a:gd name="T78" fmla="*/ 291 w 375"/>
              <a:gd name="T79" fmla="*/ 131 h 628"/>
              <a:gd name="T80" fmla="*/ 272 w 375"/>
              <a:gd name="T81" fmla="*/ 80 h 628"/>
              <a:gd name="T82" fmla="*/ 253 w 375"/>
              <a:gd name="T83" fmla="*/ 48 h 628"/>
              <a:gd name="T84" fmla="*/ 234 w 375"/>
              <a:gd name="T85" fmla="*/ 16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5" h="628">
                <a:moveTo>
                  <a:pt x="226" y="5"/>
                </a:moveTo>
                <a:lnTo>
                  <a:pt x="218" y="0"/>
                </a:lnTo>
                <a:lnTo>
                  <a:pt x="208" y="6"/>
                </a:lnTo>
                <a:lnTo>
                  <a:pt x="198" y="13"/>
                </a:lnTo>
                <a:lnTo>
                  <a:pt x="186" y="19"/>
                </a:lnTo>
                <a:lnTo>
                  <a:pt x="176" y="29"/>
                </a:lnTo>
                <a:lnTo>
                  <a:pt x="166" y="32"/>
                </a:lnTo>
                <a:lnTo>
                  <a:pt x="154" y="35"/>
                </a:lnTo>
                <a:lnTo>
                  <a:pt x="144" y="38"/>
                </a:lnTo>
                <a:lnTo>
                  <a:pt x="134" y="42"/>
                </a:lnTo>
                <a:lnTo>
                  <a:pt x="122" y="48"/>
                </a:lnTo>
                <a:lnTo>
                  <a:pt x="112" y="51"/>
                </a:lnTo>
                <a:lnTo>
                  <a:pt x="102" y="58"/>
                </a:lnTo>
                <a:lnTo>
                  <a:pt x="90" y="67"/>
                </a:lnTo>
                <a:lnTo>
                  <a:pt x="80" y="74"/>
                </a:lnTo>
                <a:lnTo>
                  <a:pt x="70" y="83"/>
                </a:lnTo>
                <a:lnTo>
                  <a:pt x="67" y="93"/>
                </a:lnTo>
                <a:lnTo>
                  <a:pt x="64" y="106"/>
                </a:lnTo>
                <a:lnTo>
                  <a:pt x="64" y="131"/>
                </a:lnTo>
                <a:lnTo>
                  <a:pt x="64" y="141"/>
                </a:lnTo>
                <a:lnTo>
                  <a:pt x="64" y="154"/>
                </a:lnTo>
                <a:lnTo>
                  <a:pt x="58" y="166"/>
                </a:lnTo>
                <a:lnTo>
                  <a:pt x="54" y="176"/>
                </a:lnTo>
                <a:lnTo>
                  <a:pt x="48" y="186"/>
                </a:lnTo>
                <a:lnTo>
                  <a:pt x="42" y="198"/>
                </a:lnTo>
                <a:lnTo>
                  <a:pt x="38" y="208"/>
                </a:lnTo>
                <a:lnTo>
                  <a:pt x="35" y="218"/>
                </a:lnTo>
                <a:lnTo>
                  <a:pt x="32" y="230"/>
                </a:lnTo>
                <a:lnTo>
                  <a:pt x="32" y="240"/>
                </a:lnTo>
                <a:lnTo>
                  <a:pt x="29" y="250"/>
                </a:lnTo>
                <a:lnTo>
                  <a:pt x="26" y="262"/>
                </a:lnTo>
                <a:lnTo>
                  <a:pt x="22" y="272"/>
                </a:lnTo>
                <a:lnTo>
                  <a:pt x="22" y="282"/>
                </a:lnTo>
                <a:lnTo>
                  <a:pt x="19" y="294"/>
                </a:lnTo>
                <a:lnTo>
                  <a:pt x="19" y="304"/>
                </a:lnTo>
                <a:lnTo>
                  <a:pt x="16" y="330"/>
                </a:lnTo>
                <a:lnTo>
                  <a:pt x="13" y="358"/>
                </a:lnTo>
                <a:lnTo>
                  <a:pt x="13" y="368"/>
                </a:lnTo>
                <a:lnTo>
                  <a:pt x="10" y="394"/>
                </a:lnTo>
                <a:lnTo>
                  <a:pt x="10" y="422"/>
                </a:lnTo>
                <a:lnTo>
                  <a:pt x="6" y="432"/>
                </a:lnTo>
                <a:lnTo>
                  <a:pt x="6" y="454"/>
                </a:lnTo>
                <a:lnTo>
                  <a:pt x="3" y="464"/>
                </a:lnTo>
                <a:lnTo>
                  <a:pt x="3" y="486"/>
                </a:lnTo>
                <a:lnTo>
                  <a:pt x="0" y="496"/>
                </a:lnTo>
                <a:lnTo>
                  <a:pt x="0" y="506"/>
                </a:lnTo>
                <a:lnTo>
                  <a:pt x="10" y="512"/>
                </a:lnTo>
                <a:lnTo>
                  <a:pt x="16" y="522"/>
                </a:lnTo>
                <a:lnTo>
                  <a:pt x="22" y="534"/>
                </a:lnTo>
                <a:lnTo>
                  <a:pt x="32" y="544"/>
                </a:lnTo>
                <a:lnTo>
                  <a:pt x="42" y="550"/>
                </a:lnTo>
                <a:lnTo>
                  <a:pt x="54" y="554"/>
                </a:lnTo>
                <a:lnTo>
                  <a:pt x="64" y="560"/>
                </a:lnTo>
                <a:lnTo>
                  <a:pt x="74" y="566"/>
                </a:lnTo>
                <a:lnTo>
                  <a:pt x="86" y="570"/>
                </a:lnTo>
                <a:lnTo>
                  <a:pt x="96" y="576"/>
                </a:lnTo>
                <a:lnTo>
                  <a:pt x="106" y="579"/>
                </a:lnTo>
                <a:lnTo>
                  <a:pt x="118" y="586"/>
                </a:lnTo>
                <a:lnTo>
                  <a:pt x="128" y="589"/>
                </a:lnTo>
                <a:lnTo>
                  <a:pt x="138" y="595"/>
                </a:lnTo>
                <a:lnTo>
                  <a:pt x="150" y="598"/>
                </a:lnTo>
                <a:lnTo>
                  <a:pt x="160" y="602"/>
                </a:lnTo>
                <a:lnTo>
                  <a:pt x="170" y="605"/>
                </a:lnTo>
                <a:lnTo>
                  <a:pt x="182" y="608"/>
                </a:lnTo>
                <a:lnTo>
                  <a:pt x="192" y="611"/>
                </a:lnTo>
                <a:lnTo>
                  <a:pt x="202" y="614"/>
                </a:lnTo>
                <a:lnTo>
                  <a:pt x="214" y="621"/>
                </a:lnTo>
                <a:lnTo>
                  <a:pt x="224" y="624"/>
                </a:lnTo>
                <a:lnTo>
                  <a:pt x="234" y="624"/>
                </a:lnTo>
                <a:lnTo>
                  <a:pt x="246" y="627"/>
                </a:lnTo>
                <a:lnTo>
                  <a:pt x="256" y="627"/>
                </a:lnTo>
                <a:lnTo>
                  <a:pt x="266" y="627"/>
                </a:lnTo>
                <a:lnTo>
                  <a:pt x="278" y="627"/>
                </a:lnTo>
                <a:lnTo>
                  <a:pt x="288" y="627"/>
                </a:lnTo>
                <a:lnTo>
                  <a:pt x="298" y="627"/>
                </a:lnTo>
                <a:lnTo>
                  <a:pt x="310" y="627"/>
                </a:lnTo>
                <a:lnTo>
                  <a:pt x="320" y="627"/>
                </a:lnTo>
                <a:lnTo>
                  <a:pt x="330" y="627"/>
                </a:lnTo>
                <a:lnTo>
                  <a:pt x="342" y="621"/>
                </a:lnTo>
                <a:lnTo>
                  <a:pt x="349" y="611"/>
                </a:lnTo>
                <a:lnTo>
                  <a:pt x="355" y="598"/>
                </a:lnTo>
                <a:lnTo>
                  <a:pt x="358" y="586"/>
                </a:lnTo>
                <a:lnTo>
                  <a:pt x="358" y="576"/>
                </a:lnTo>
                <a:lnTo>
                  <a:pt x="358" y="566"/>
                </a:lnTo>
                <a:lnTo>
                  <a:pt x="362" y="554"/>
                </a:lnTo>
                <a:lnTo>
                  <a:pt x="362" y="544"/>
                </a:lnTo>
                <a:lnTo>
                  <a:pt x="362" y="534"/>
                </a:lnTo>
                <a:lnTo>
                  <a:pt x="362" y="522"/>
                </a:lnTo>
                <a:lnTo>
                  <a:pt x="365" y="512"/>
                </a:lnTo>
                <a:lnTo>
                  <a:pt x="365" y="502"/>
                </a:lnTo>
                <a:lnTo>
                  <a:pt x="368" y="477"/>
                </a:lnTo>
                <a:lnTo>
                  <a:pt x="368" y="467"/>
                </a:lnTo>
                <a:lnTo>
                  <a:pt x="368" y="454"/>
                </a:lnTo>
                <a:lnTo>
                  <a:pt x="368" y="442"/>
                </a:lnTo>
                <a:lnTo>
                  <a:pt x="368" y="432"/>
                </a:lnTo>
                <a:lnTo>
                  <a:pt x="371" y="422"/>
                </a:lnTo>
                <a:lnTo>
                  <a:pt x="371" y="410"/>
                </a:lnTo>
                <a:lnTo>
                  <a:pt x="374" y="381"/>
                </a:lnTo>
                <a:lnTo>
                  <a:pt x="374" y="371"/>
                </a:lnTo>
                <a:lnTo>
                  <a:pt x="374" y="358"/>
                </a:lnTo>
                <a:lnTo>
                  <a:pt x="374" y="346"/>
                </a:lnTo>
                <a:lnTo>
                  <a:pt x="374" y="336"/>
                </a:lnTo>
                <a:lnTo>
                  <a:pt x="374" y="326"/>
                </a:lnTo>
                <a:lnTo>
                  <a:pt x="371" y="298"/>
                </a:lnTo>
                <a:lnTo>
                  <a:pt x="371" y="288"/>
                </a:lnTo>
                <a:lnTo>
                  <a:pt x="368" y="278"/>
                </a:lnTo>
                <a:lnTo>
                  <a:pt x="365" y="266"/>
                </a:lnTo>
                <a:lnTo>
                  <a:pt x="362" y="256"/>
                </a:lnTo>
                <a:lnTo>
                  <a:pt x="358" y="246"/>
                </a:lnTo>
                <a:lnTo>
                  <a:pt x="355" y="234"/>
                </a:lnTo>
                <a:lnTo>
                  <a:pt x="352" y="224"/>
                </a:lnTo>
                <a:lnTo>
                  <a:pt x="346" y="214"/>
                </a:lnTo>
                <a:lnTo>
                  <a:pt x="336" y="202"/>
                </a:lnTo>
                <a:lnTo>
                  <a:pt x="330" y="192"/>
                </a:lnTo>
                <a:lnTo>
                  <a:pt x="320" y="182"/>
                </a:lnTo>
                <a:lnTo>
                  <a:pt x="314" y="170"/>
                </a:lnTo>
                <a:lnTo>
                  <a:pt x="307" y="160"/>
                </a:lnTo>
                <a:lnTo>
                  <a:pt x="304" y="150"/>
                </a:lnTo>
                <a:lnTo>
                  <a:pt x="294" y="141"/>
                </a:lnTo>
                <a:lnTo>
                  <a:pt x="291" y="131"/>
                </a:lnTo>
                <a:lnTo>
                  <a:pt x="285" y="118"/>
                </a:lnTo>
                <a:lnTo>
                  <a:pt x="278" y="90"/>
                </a:lnTo>
                <a:lnTo>
                  <a:pt x="272" y="80"/>
                </a:lnTo>
                <a:lnTo>
                  <a:pt x="269" y="70"/>
                </a:lnTo>
                <a:lnTo>
                  <a:pt x="259" y="58"/>
                </a:lnTo>
                <a:lnTo>
                  <a:pt x="253" y="48"/>
                </a:lnTo>
                <a:lnTo>
                  <a:pt x="246" y="38"/>
                </a:lnTo>
                <a:lnTo>
                  <a:pt x="240" y="26"/>
                </a:lnTo>
                <a:lnTo>
                  <a:pt x="234" y="16"/>
                </a:lnTo>
                <a:lnTo>
                  <a:pt x="226" y="5"/>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3" name="Freeform 15"/>
          <p:cNvSpPr>
            <a:spLocks/>
          </p:cNvSpPr>
          <p:nvPr/>
        </p:nvSpPr>
        <p:spPr bwMode="auto">
          <a:xfrm>
            <a:off x="2836863" y="2387600"/>
            <a:ext cx="1779587" cy="1460500"/>
          </a:xfrm>
          <a:custGeom>
            <a:avLst/>
            <a:gdLst>
              <a:gd name="T0" fmla="*/ 20 w 1121"/>
              <a:gd name="T1" fmla="*/ 74 h 920"/>
              <a:gd name="T2" fmla="*/ 52 w 1121"/>
              <a:gd name="T3" fmla="*/ 61 h 920"/>
              <a:gd name="T4" fmla="*/ 84 w 1121"/>
              <a:gd name="T5" fmla="*/ 58 h 920"/>
              <a:gd name="T6" fmla="*/ 116 w 1121"/>
              <a:gd name="T7" fmla="*/ 55 h 920"/>
              <a:gd name="T8" fmla="*/ 148 w 1121"/>
              <a:gd name="T9" fmla="*/ 45 h 920"/>
              <a:gd name="T10" fmla="*/ 180 w 1121"/>
              <a:gd name="T11" fmla="*/ 35 h 920"/>
              <a:gd name="T12" fmla="*/ 212 w 1121"/>
              <a:gd name="T13" fmla="*/ 32 h 920"/>
              <a:gd name="T14" fmla="*/ 244 w 1121"/>
              <a:gd name="T15" fmla="*/ 23 h 920"/>
              <a:gd name="T16" fmla="*/ 276 w 1121"/>
              <a:gd name="T17" fmla="*/ 16 h 920"/>
              <a:gd name="T18" fmla="*/ 308 w 1121"/>
              <a:gd name="T19" fmla="*/ 0 h 920"/>
              <a:gd name="T20" fmla="*/ 340 w 1121"/>
              <a:gd name="T21" fmla="*/ 0 h 920"/>
              <a:gd name="T22" fmla="*/ 372 w 1121"/>
              <a:gd name="T23" fmla="*/ 3 h 920"/>
              <a:gd name="T24" fmla="*/ 404 w 1121"/>
              <a:gd name="T25" fmla="*/ 10 h 920"/>
              <a:gd name="T26" fmla="*/ 429 w 1121"/>
              <a:gd name="T27" fmla="*/ 39 h 920"/>
              <a:gd name="T28" fmla="*/ 458 w 1121"/>
              <a:gd name="T29" fmla="*/ 64 h 920"/>
              <a:gd name="T30" fmla="*/ 490 w 1121"/>
              <a:gd name="T31" fmla="*/ 64 h 920"/>
              <a:gd name="T32" fmla="*/ 522 w 1121"/>
              <a:gd name="T33" fmla="*/ 58 h 920"/>
              <a:gd name="T34" fmla="*/ 554 w 1121"/>
              <a:gd name="T35" fmla="*/ 55 h 920"/>
              <a:gd name="T36" fmla="*/ 586 w 1121"/>
              <a:gd name="T37" fmla="*/ 42 h 920"/>
              <a:gd name="T38" fmla="*/ 618 w 1121"/>
              <a:gd name="T39" fmla="*/ 35 h 920"/>
              <a:gd name="T40" fmla="*/ 650 w 1121"/>
              <a:gd name="T41" fmla="*/ 35 h 920"/>
              <a:gd name="T42" fmla="*/ 704 w 1121"/>
              <a:gd name="T43" fmla="*/ 35 h 920"/>
              <a:gd name="T44" fmla="*/ 784 w 1121"/>
              <a:gd name="T45" fmla="*/ 42 h 920"/>
              <a:gd name="T46" fmla="*/ 816 w 1121"/>
              <a:gd name="T47" fmla="*/ 42 h 920"/>
              <a:gd name="T48" fmla="*/ 848 w 1121"/>
              <a:gd name="T49" fmla="*/ 29 h 920"/>
              <a:gd name="T50" fmla="*/ 880 w 1121"/>
              <a:gd name="T51" fmla="*/ 26 h 920"/>
              <a:gd name="T52" fmla="*/ 912 w 1121"/>
              <a:gd name="T53" fmla="*/ 26 h 920"/>
              <a:gd name="T54" fmla="*/ 944 w 1121"/>
              <a:gd name="T55" fmla="*/ 26 h 920"/>
              <a:gd name="T56" fmla="*/ 976 w 1121"/>
              <a:gd name="T57" fmla="*/ 29 h 920"/>
              <a:gd name="T58" fmla="*/ 1008 w 1121"/>
              <a:gd name="T59" fmla="*/ 29 h 920"/>
              <a:gd name="T60" fmla="*/ 1040 w 1121"/>
              <a:gd name="T61" fmla="*/ 19 h 920"/>
              <a:gd name="T62" fmla="*/ 1072 w 1121"/>
              <a:gd name="T63" fmla="*/ 23 h 920"/>
              <a:gd name="T64" fmla="*/ 1095 w 1121"/>
              <a:gd name="T65" fmla="*/ 55 h 920"/>
              <a:gd name="T66" fmla="*/ 1111 w 1121"/>
              <a:gd name="T67" fmla="*/ 106 h 920"/>
              <a:gd name="T68" fmla="*/ 1117 w 1121"/>
              <a:gd name="T69" fmla="*/ 157 h 920"/>
              <a:gd name="T70" fmla="*/ 1117 w 1121"/>
              <a:gd name="T71" fmla="*/ 189 h 920"/>
              <a:gd name="T72" fmla="*/ 1117 w 1121"/>
              <a:gd name="T73" fmla="*/ 221 h 920"/>
              <a:gd name="T74" fmla="*/ 1117 w 1121"/>
              <a:gd name="T75" fmla="*/ 253 h 920"/>
              <a:gd name="T76" fmla="*/ 1117 w 1121"/>
              <a:gd name="T77" fmla="*/ 301 h 920"/>
              <a:gd name="T78" fmla="*/ 1114 w 1121"/>
              <a:gd name="T79" fmla="*/ 359 h 920"/>
              <a:gd name="T80" fmla="*/ 1114 w 1121"/>
              <a:gd name="T81" fmla="*/ 391 h 920"/>
              <a:gd name="T82" fmla="*/ 1117 w 1121"/>
              <a:gd name="T83" fmla="*/ 423 h 920"/>
              <a:gd name="T84" fmla="*/ 1120 w 1121"/>
              <a:gd name="T85" fmla="*/ 455 h 920"/>
              <a:gd name="T86" fmla="*/ 1114 w 1121"/>
              <a:gd name="T87" fmla="*/ 487 h 920"/>
              <a:gd name="T88" fmla="*/ 1095 w 1121"/>
              <a:gd name="T89" fmla="*/ 519 h 920"/>
              <a:gd name="T90" fmla="*/ 1079 w 1121"/>
              <a:gd name="T91" fmla="*/ 570 h 920"/>
              <a:gd name="T92" fmla="*/ 1069 w 1121"/>
              <a:gd name="T93" fmla="*/ 605 h 920"/>
              <a:gd name="T94" fmla="*/ 1063 w 1121"/>
              <a:gd name="T95" fmla="*/ 666 h 920"/>
              <a:gd name="T96" fmla="*/ 1060 w 1121"/>
              <a:gd name="T97" fmla="*/ 701 h 920"/>
              <a:gd name="T98" fmla="*/ 1040 w 1121"/>
              <a:gd name="T99" fmla="*/ 733 h 920"/>
              <a:gd name="T100" fmla="*/ 1015 w 1121"/>
              <a:gd name="T101" fmla="*/ 762 h 920"/>
              <a:gd name="T102" fmla="*/ 986 w 1121"/>
              <a:gd name="T103" fmla="*/ 787 h 920"/>
              <a:gd name="T104" fmla="*/ 957 w 1121"/>
              <a:gd name="T105" fmla="*/ 813 h 920"/>
              <a:gd name="T106" fmla="*/ 928 w 1121"/>
              <a:gd name="T107" fmla="*/ 835 h 920"/>
              <a:gd name="T108" fmla="*/ 896 w 1121"/>
              <a:gd name="T109" fmla="*/ 835 h 920"/>
              <a:gd name="T110" fmla="*/ 864 w 1121"/>
              <a:gd name="T111" fmla="*/ 829 h 920"/>
              <a:gd name="T112" fmla="*/ 832 w 1121"/>
              <a:gd name="T113" fmla="*/ 823 h 920"/>
              <a:gd name="T114" fmla="*/ 800 w 1121"/>
              <a:gd name="T115" fmla="*/ 826 h 920"/>
              <a:gd name="T116" fmla="*/ 772 w 1121"/>
              <a:gd name="T117" fmla="*/ 858 h 920"/>
              <a:gd name="T118" fmla="*/ 740 w 1121"/>
              <a:gd name="T119" fmla="*/ 867 h 920"/>
              <a:gd name="T120" fmla="*/ 708 w 1121"/>
              <a:gd name="T121" fmla="*/ 871 h 920"/>
              <a:gd name="T122" fmla="*/ 676 w 1121"/>
              <a:gd name="T123" fmla="*/ 893 h 920"/>
              <a:gd name="T124" fmla="*/ 644 w 1121"/>
              <a:gd name="T125" fmla="*/ 912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1" h="920">
                <a:moveTo>
                  <a:pt x="0" y="83"/>
                </a:moveTo>
                <a:lnTo>
                  <a:pt x="10" y="83"/>
                </a:lnTo>
                <a:lnTo>
                  <a:pt x="20" y="74"/>
                </a:lnTo>
                <a:lnTo>
                  <a:pt x="32" y="71"/>
                </a:lnTo>
                <a:lnTo>
                  <a:pt x="42" y="67"/>
                </a:lnTo>
                <a:lnTo>
                  <a:pt x="52" y="61"/>
                </a:lnTo>
                <a:lnTo>
                  <a:pt x="64" y="55"/>
                </a:lnTo>
                <a:lnTo>
                  <a:pt x="74" y="55"/>
                </a:lnTo>
                <a:lnTo>
                  <a:pt x="84" y="58"/>
                </a:lnTo>
                <a:lnTo>
                  <a:pt x="96" y="58"/>
                </a:lnTo>
                <a:lnTo>
                  <a:pt x="106" y="58"/>
                </a:lnTo>
                <a:lnTo>
                  <a:pt x="116" y="55"/>
                </a:lnTo>
                <a:lnTo>
                  <a:pt x="128" y="48"/>
                </a:lnTo>
                <a:lnTo>
                  <a:pt x="138" y="45"/>
                </a:lnTo>
                <a:lnTo>
                  <a:pt x="148" y="45"/>
                </a:lnTo>
                <a:lnTo>
                  <a:pt x="160" y="42"/>
                </a:lnTo>
                <a:lnTo>
                  <a:pt x="170" y="39"/>
                </a:lnTo>
                <a:lnTo>
                  <a:pt x="180" y="35"/>
                </a:lnTo>
                <a:lnTo>
                  <a:pt x="192" y="32"/>
                </a:lnTo>
                <a:lnTo>
                  <a:pt x="202" y="32"/>
                </a:lnTo>
                <a:lnTo>
                  <a:pt x="212" y="32"/>
                </a:lnTo>
                <a:lnTo>
                  <a:pt x="224" y="29"/>
                </a:lnTo>
                <a:lnTo>
                  <a:pt x="234" y="26"/>
                </a:lnTo>
                <a:lnTo>
                  <a:pt x="244" y="23"/>
                </a:lnTo>
                <a:lnTo>
                  <a:pt x="256" y="19"/>
                </a:lnTo>
                <a:lnTo>
                  <a:pt x="266" y="16"/>
                </a:lnTo>
                <a:lnTo>
                  <a:pt x="276" y="16"/>
                </a:lnTo>
                <a:lnTo>
                  <a:pt x="288" y="10"/>
                </a:lnTo>
                <a:lnTo>
                  <a:pt x="298" y="7"/>
                </a:lnTo>
                <a:lnTo>
                  <a:pt x="308" y="0"/>
                </a:lnTo>
                <a:lnTo>
                  <a:pt x="320" y="0"/>
                </a:lnTo>
                <a:lnTo>
                  <a:pt x="330" y="0"/>
                </a:lnTo>
                <a:lnTo>
                  <a:pt x="340" y="0"/>
                </a:lnTo>
                <a:lnTo>
                  <a:pt x="352" y="0"/>
                </a:lnTo>
                <a:lnTo>
                  <a:pt x="362" y="0"/>
                </a:lnTo>
                <a:lnTo>
                  <a:pt x="372" y="3"/>
                </a:lnTo>
                <a:lnTo>
                  <a:pt x="384" y="7"/>
                </a:lnTo>
                <a:lnTo>
                  <a:pt x="394" y="10"/>
                </a:lnTo>
                <a:lnTo>
                  <a:pt x="404" y="10"/>
                </a:lnTo>
                <a:lnTo>
                  <a:pt x="410" y="23"/>
                </a:lnTo>
                <a:lnTo>
                  <a:pt x="420" y="29"/>
                </a:lnTo>
                <a:lnTo>
                  <a:pt x="429" y="39"/>
                </a:lnTo>
                <a:lnTo>
                  <a:pt x="439" y="48"/>
                </a:lnTo>
                <a:lnTo>
                  <a:pt x="448" y="58"/>
                </a:lnTo>
                <a:lnTo>
                  <a:pt x="458" y="64"/>
                </a:lnTo>
                <a:lnTo>
                  <a:pt x="468" y="67"/>
                </a:lnTo>
                <a:lnTo>
                  <a:pt x="480" y="67"/>
                </a:lnTo>
                <a:lnTo>
                  <a:pt x="490" y="64"/>
                </a:lnTo>
                <a:lnTo>
                  <a:pt x="500" y="61"/>
                </a:lnTo>
                <a:lnTo>
                  <a:pt x="512" y="58"/>
                </a:lnTo>
                <a:lnTo>
                  <a:pt x="522" y="58"/>
                </a:lnTo>
                <a:lnTo>
                  <a:pt x="532" y="58"/>
                </a:lnTo>
                <a:lnTo>
                  <a:pt x="544" y="55"/>
                </a:lnTo>
                <a:lnTo>
                  <a:pt x="554" y="55"/>
                </a:lnTo>
                <a:lnTo>
                  <a:pt x="564" y="51"/>
                </a:lnTo>
                <a:lnTo>
                  <a:pt x="576" y="45"/>
                </a:lnTo>
                <a:lnTo>
                  <a:pt x="586" y="42"/>
                </a:lnTo>
                <a:lnTo>
                  <a:pt x="596" y="35"/>
                </a:lnTo>
                <a:lnTo>
                  <a:pt x="608" y="35"/>
                </a:lnTo>
                <a:lnTo>
                  <a:pt x="618" y="35"/>
                </a:lnTo>
                <a:lnTo>
                  <a:pt x="628" y="35"/>
                </a:lnTo>
                <a:lnTo>
                  <a:pt x="640" y="35"/>
                </a:lnTo>
                <a:lnTo>
                  <a:pt x="650" y="35"/>
                </a:lnTo>
                <a:lnTo>
                  <a:pt x="660" y="35"/>
                </a:lnTo>
                <a:lnTo>
                  <a:pt x="682" y="35"/>
                </a:lnTo>
                <a:lnTo>
                  <a:pt x="704" y="35"/>
                </a:lnTo>
                <a:lnTo>
                  <a:pt x="733" y="39"/>
                </a:lnTo>
                <a:lnTo>
                  <a:pt x="756" y="39"/>
                </a:lnTo>
                <a:lnTo>
                  <a:pt x="784" y="42"/>
                </a:lnTo>
                <a:lnTo>
                  <a:pt x="794" y="42"/>
                </a:lnTo>
                <a:lnTo>
                  <a:pt x="804" y="42"/>
                </a:lnTo>
                <a:lnTo>
                  <a:pt x="816" y="42"/>
                </a:lnTo>
                <a:lnTo>
                  <a:pt x="826" y="35"/>
                </a:lnTo>
                <a:lnTo>
                  <a:pt x="836" y="32"/>
                </a:lnTo>
                <a:lnTo>
                  <a:pt x="848" y="29"/>
                </a:lnTo>
                <a:lnTo>
                  <a:pt x="858" y="29"/>
                </a:lnTo>
                <a:lnTo>
                  <a:pt x="868" y="29"/>
                </a:lnTo>
                <a:lnTo>
                  <a:pt x="880" y="26"/>
                </a:lnTo>
                <a:lnTo>
                  <a:pt x="890" y="26"/>
                </a:lnTo>
                <a:lnTo>
                  <a:pt x="900" y="26"/>
                </a:lnTo>
                <a:lnTo>
                  <a:pt x="912" y="26"/>
                </a:lnTo>
                <a:lnTo>
                  <a:pt x="922" y="26"/>
                </a:lnTo>
                <a:lnTo>
                  <a:pt x="932" y="26"/>
                </a:lnTo>
                <a:lnTo>
                  <a:pt x="944" y="26"/>
                </a:lnTo>
                <a:lnTo>
                  <a:pt x="954" y="29"/>
                </a:lnTo>
                <a:lnTo>
                  <a:pt x="964" y="29"/>
                </a:lnTo>
                <a:lnTo>
                  <a:pt x="976" y="29"/>
                </a:lnTo>
                <a:lnTo>
                  <a:pt x="986" y="29"/>
                </a:lnTo>
                <a:lnTo>
                  <a:pt x="996" y="29"/>
                </a:lnTo>
                <a:lnTo>
                  <a:pt x="1008" y="29"/>
                </a:lnTo>
                <a:lnTo>
                  <a:pt x="1018" y="26"/>
                </a:lnTo>
                <a:lnTo>
                  <a:pt x="1028" y="23"/>
                </a:lnTo>
                <a:lnTo>
                  <a:pt x="1040" y="19"/>
                </a:lnTo>
                <a:lnTo>
                  <a:pt x="1050" y="16"/>
                </a:lnTo>
                <a:lnTo>
                  <a:pt x="1060" y="16"/>
                </a:lnTo>
                <a:lnTo>
                  <a:pt x="1072" y="23"/>
                </a:lnTo>
                <a:lnTo>
                  <a:pt x="1082" y="32"/>
                </a:lnTo>
                <a:lnTo>
                  <a:pt x="1088" y="42"/>
                </a:lnTo>
                <a:lnTo>
                  <a:pt x="1095" y="55"/>
                </a:lnTo>
                <a:lnTo>
                  <a:pt x="1101" y="67"/>
                </a:lnTo>
                <a:lnTo>
                  <a:pt x="1104" y="77"/>
                </a:lnTo>
                <a:lnTo>
                  <a:pt x="1111" y="106"/>
                </a:lnTo>
                <a:lnTo>
                  <a:pt x="1114" y="119"/>
                </a:lnTo>
                <a:lnTo>
                  <a:pt x="1117" y="147"/>
                </a:lnTo>
                <a:lnTo>
                  <a:pt x="1117" y="157"/>
                </a:lnTo>
                <a:lnTo>
                  <a:pt x="1117" y="167"/>
                </a:lnTo>
                <a:lnTo>
                  <a:pt x="1117" y="179"/>
                </a:lnTo>
                <a:lnTo>
                  <a:pt x="1117" y="189"/>
                </a:lnTo>
                <a:lnTo>
                  <a:pt x="1117" y="199"/>
                </a:lnTo>
                <a:lnTo>
                  <a:pt x="1117" y="211"/>
                </a:lnTo>
                <a:lnTo>
                  <a:pt x="1117" y="221"/>
                </a:lnTo>
                <a:lnTo>
                  <a:pt x="1117" y="231"/>
                </a:lnTo>
                <a:lnTo>
                  <a:pt x="1117" y="243"/>
                </a:lnTo>
                <a:lnTo>
                  <a:pt x="1117" y="253"/>
                </a:lnTo>
                <a:lnTo>
                  <a:pt x="1117" y="263"/>
                </a:lnTo>
                <a:lnTo>
                  <a:pt x="1117" y="291"/>
                </a:lnTo>
                <a:lnTo>
                  <a:pt x="1117" y="301"/>
                </a:lnTo>
                <a:lnTo>
                  <a:pt x="1117" y="323"/>
                </a:lnTo>
                <a:lnTo>
                  <a:pt x="1114" y="349"/>
                </a:lnTo>
                <a:lnTo>
                  <a:pt x="1114" y="359"/>
                </a:lnTo>
                <a:lnTo>
                  <a:pt x="1114" y="371"/>
                </a:lnTo>
                <a:lnTo>
                  <a:pt x="1114" y="381"/>
                </a:lnTo>
                <a:lnTo>
                  <a:pt x="1114" y="391"/>
                </a:lnTo>
                <a:lnTo>
                  <a:pt x="1114" y="403"/>
                </a:lnTo>
                <a:lnTo>
                  <a:pt x="1114" y="413"/>
                </a:lnTo>
                <a:lnTo>
                  <a:pt x="1117" y="423"/>
                </a:lnTo>
                <a:lnTo>
                  <a:pt x="1117" y="435"/>
                </a:lnTo>
                <a:lnTo>
                  <a:pt x="1120" y="445"/>
                </a:lnTo>
                <a:lnTo>
                  <a:pt x="1120" y="455"/>
                </a:lnTo>
                <a:lnTo>
                  <a:pt x="1120" y="467"/>
                </a:lnTo>
                <a:lnTo>
                  <a:pt x="1120" y="477"/>
                </a:lnTo>
                <a:lnTo>
                  <a:pt x="1114" y="487"/>
                </a:lnTo>
                <a:lnTo>
                  <a:pt x="1108" y="499"/>
                </a:lnTo>
                <a:lnTo>
                  <a:pt x="1101" y="509"/>
                </a:lnTo>
                <a:lnTo>
                  <a:pt x="1095" y="519"/>
                </a:lnTo>
                <a:lnTo>
                  <a:pt x="1088" y="531"/>
                </a:lnTo>
                <a:lnTo>
                  <a:pt x="1082" y="541"/>
                </a:lnTo>
                <a:lnTo>
                  <a:pt x="1079" y="570"/>
                </a:lnTo>
                <a:lnTo>
                  <a:pt x="1072" y="583"/>
                </a:lnTo>
                <a:lnTo>
                  <a:pt x="1069" y="595"/>
                </a:lnTo>
                <a:lnTo>
                  <a:pt x="1069" y="605"/>
                </a:lnTo>
                <a:lnTo>
                  <a:pt x="1066" y="631"/>
                </a:lnTo>
                <a:lnTo>
                  <a:pt x="1063" y="643"/>
                </a:lnTo>
                <a:lnTo>
                  <a:pt x="1063" y="666"/>
                </a:lnTo>
                <a:lnTo>
                  <a:pt x="1063" y="679"/>
                </a:lnTo>
                <a:lnTo>
                  <a:pt x="1060" y="691"/>
                </a:lnTo>
                <a:lnTo>
                  <a:pt x="1060" y="701"/>
                </a:lnTo>
                <a:lnTo>
                  <a:pt x="1053" y="711"/>
                </a:lnTo>
                <a:lnTo>
                  <a:pt x="1044" y="723"/>
                </a:lnTo>
                <a:lnTo>
                  <a:pt x="1040" y="733"/>
                </a:lnTo>
                <a:lnTo>
                  <a:pt x="1034" y="743"/>
                </a:lnTo>
                <a:lnTo>
                  <a:pt x="1024" y="752"/>
                </a:lnTo>
                <a:lnTo>
                  <a:pt x="1015" y="762"/>
                </a:lnTo>
                <a:lnTo>
                  <a:pt x="1005" y="768"/>
                </a:lnTo>
                <a:lnTo>
                  <a:pt x="996" y="778"/>
                </a:lnTo>
                <a:lnTo>
                  <a:pt x="986" y="787"/>
                </a:lnTo>
                <a:lnTo>
                  <a:pt x="976" y="797"/>
                </a:lnTo>
                <a:lnTo>
                  <a:pt x="967" y="807"/>
                </a:lnTo>
                <a:lnTo>
                  <a:pt x="957" y="813"/>
                </a:lnTo>
                <a:lnTo>
                  <a:pt x="951" y="823"/>
                </a:lnTo>
                <a:lnTo>
                  <a:pt x="941" y="829"/>
                </a:lnTo>
                <a:lnTo>
                  <a:pt x="928" y="835"/>
                </a:lnTo>
                <a:lnTo>
                  <a:pt x="916" y="835"/>
                </a:lnTo>
                <a:lnTo>
                  <a:pt x="906" y="835"/>
                </a:lnTo>
                <a:lnTo>
                  <a:pt x="896" y="835"/>
                </a:lnTo>
                <a:lnTo>
                  <a:pt x="884" y="835"/>
                </a:lnTo>
                <a:lnTo>
                  <a:pt x="874" y="832"/>
                </a:lnTo>
                <a:lnTo>
                  <a:pt x="864" y="829"/>
                </a:lnTo>
                <a:lnTo>
                  <a:pt x="852" y="826"/>
                </a:lnTo>
                <a:lnTo>
                  <a:pt x="842" y="826"/>
                </a:lnTo>
                <a:lnTo>
                  <a:pt x="832" y="823"/>
                </a:lnTo>
                <a:lnTo>
                  <a:pt x="820" y="823"/>
                </a:lnTo>
                <a:lnTo>
                  <a:pt x="810" y="823"/>
                </a:lnTo>
                <a:lnTo>
                  <a:pt x="800" y="826"/>
                </a:lnTo>
                <a:lnTo>
                  <a:pt x="788" y="839"/>
                </a:lnTo>
                <a:lnTo>
                  <a:pt x="778" y="848"/>
                </a:lnTo>
                <a:lnTo>
                  <a:pt x="772" y="858"/>
                </a:lnTo>
                <a:lnTo>
                  <a:pt x="762" y="864"/>
                </a:lnTo>
                <a:lnTo>
                  <a:pt x="752" y="867"/>
                </a:lnTo>
                <a:lnTo>
                  <a:pt x="740" y="867"/>
                </a:lnTo>
                <a:lnTo>
                  <a:pt x="730" y="867"/>
                </a:lnTo>
                <a:lnTo>
                  <a:pt x="720" y="867"/>
                </a:lnTo>
                <a:lnTo>
                  <a:pt x="708" y="871"/>
                </a:lnTo>
                <a:lnTo>
                  <a:pt x="698" y="874"/>
                </a:lnTo>
                <a:lnTo>
                  <a:pt x="688" y="883"/>
                </a:lnTo>
                <a:lnTo>
                  <a:pt x="676" y="893"/>
                </a:lnTo>
                <a:lnTo>
                  <a:pt x="666" y="899"/>
                </a:lnTo>
                <a:lnTo>
                  <a:pt x="656" y="906"/>
                </a:lnTo>
                <a:lnTo>
                  <a:pt x="644" y="912"/>
                </a:lnTo>
                <a:lnTo>
                  <a:pt x="634" y="915"/>
                </a:lnTo>
                <a:lnTo>
                  <a:pt x="624" y="919"/>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4" name="Rectangle 16"/>
          <p:cNvSpPr>
            <a:spLocks noChangeArrowheads="1"/>
          </p:cNvSpPr>
          <p:nvPr/>
        </p:nvSpPr>
        <p:spPr bwMode="auto">
          <a:xfrm rot="16740000">
            <a:off x="1342736" y="1399355"/>
            <a:ext cx="120866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a:solidFill>
                  <a:srgbClr val="FFFFFF"/>
                </a:solidFill>
                <a:effectLst>
                  <a:outerShdw blurRad="38100" dist="38100" dir="2700000" algn="tl">
                    <a:srgbClr val="000000"/>
                  </a:outerShdw>
                </a:effectLst>
                <a:latin typeface="Arial Black" pitchFamily="34" charset="0"/>
              </a:rPr>
              <a:t>A s </a:t>
            </a:r>
            <a:r>
              <a:rPr lang="en-US" sz="1800" b="0" u="none" dirty="0" err="1" smtClean="0">
                <a:solidFill>
                  <a:srgbClr val="FFFFFF"/>
                </a:solidFill>
                <a:effectLst>
                  <a:outerShdw blurRad="38100" dist="38100" dir="2700000" algn="tl">
                    <a:srgbClr val="000000"/>
                  </a:outerShdw>
                </a:effectLst>
                <a:latin typeface="Arial Black" pitchFamily="34" charset="0"/>
              </a:rPr>
              <a:t>s</a:t>
            </a:r>
            <a:r>
              <a:rPr lang="en-US" sz="1800" b="0" u="none" dirty="0" smtClean="0">
                <a:solidFill>
                  <a:srgbClr val="FFFFFF"/>
                </a:solidFill>
                <a:effectLst>
                  <a:outerShdw blurRad="38100" dist="38100" dir="2700000" algn="tl">
                    <a:srgbClr val="000000"/>
                  </a:outerShdw>
                </a:effectLst>
                <a:latin typeface="Arial Black" pitchFamily="34" charset="0"/>
              </a:rPr>
              <a:t> </a:t>
            </a:r>
            <a:r>
              <a:rPr lang="en-US" sz="1800" b="0" u="none" dirty="0">
                <a:solidFill>
                  <a:srgbClr val="FFFFFF"/>
                </a:solidFill>
                <a:effectLst>
                  <a:outerShdw blurRad="38100" dist="38100" dir="2700000" algn="tl">
                    <a:srgbClr val="000000"/>
                  </a:outerShdw>
                </a:effectLst>
                <a:latin typeface="Arial Black" pitchFamily="34" charset="0"/>
              </a:rPr>
              <a:t>e r</a:t>
            </a:r>
          </a:p>
        </p:txBody>
      </p:sp>
      <p:sp>
        <p:nvSpPr>
          <p:cNvPr id="22545" name="Rectangle 17"/>
          <p:cNvSpPr>
            <a:spLocks noChangeArrowheads="1"/>
          </p:cNvSpPr>
          <p:nvPr/>
        </p:nvSpPr>
        <p:spPr bwMode="auto">
          <a:xfrm rot="16740000">
            <a:off x="1047751" y="5611812"/>
            <a:ext cx="10033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600" b="0" u="none">
                <a:solidFill>
                  <a:srgbClr val="FFFFFF"/>
                </a:solidFill>
                <a:effectLst>
                  <a:outerShdw blurRad="38100" dist="38100" dir="2700000" algn="tl">
                    <a:srgbClr val="000000"/>
                  </a:outerShdw>
                </a:effectLst>
                <a:latin typeface="Arial Black" pitchFamily="34" charset="0"/>
              </a:rPr>
              <a:t>Simeon</a:t>
            </a:r>
          </a:p>
        </p:txBody>
      </p:sp>
      <p:sp>
        <p:nvSpPr>
          <p:cNvPr id="22546" name="Rectangle 18"/>
          <p:cNvSpPr>
            <a:spLocks noChangeArrowheads="1"/>
          </p:cNvSpPr>
          <p:nvPr/>
        </p:nvSpPr>
        <p:spPr bwMode="auto">
          <a:xfrm rot="18060000">
            <a:off x="1832769" y="1467644"/>
            <a:ext cx="12350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a:solidFill>
                  <a:srgbClr val="FFFFFF"/>
                </a:solidFill>
                <a:effectLst>
                  <a:outerShdw blurRad="38100" dist="38100" dir="2700000" algn="tl">
                    <a:srgbClr val="000000"/>
                  </a:outerShdw>
                </a:effectLst>
                <a:latin typeface="Arial Black" pitchFamily="34" charset="0"/>
              </a:rPr>
              <a:t>Naphtali</a:t>
            </a:r>
          </a:p>
        </p:txBody>
      </p:sp>
      <p:sp>
        <p:nvSpPr>
          <p:cNvPr id="22547" name="Rectangle 19"/>
          <p:cNvSpPr>
            <a:spLocks noChangeArrowheads="1"/>
          </p:cNvSpPr>
          <p:nvPr/>
        </p:nvSpPr>
        <p:spPr bwMode="auto">
          <a:xfrm rot="16740000">
            <a:off x="1694113" y="2355337"/>
            <a:ext cx="93294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600" b="0" u="none" dirty="0" err="1" smtClean="0">
                <a:solidFill>
                  <a:srgbClr val="FFFFFF"/>
                </a:solidFill>
                <a:effectLst>
                  <a:outerShdw blurRad="38100" dist="38100" dir="2700000" algn="tl">
                    <a:srgbClr val="000000"/>
                  </a:outerShdw>
                </a:effectLst>
                <a:latin typeface="Arial" pitchFamily="34" charset="0"/>
              </a:rPr>
              <a:t>Sebulun</a:t>
            </a:r>
            <a:endParaRPr lang="en-US" sz="1600" b="0" u="none" dirty="0">
              <a:solidFill>
                <a:srgbClr val="FFFFFF"/>
              </a:solidFill>
              <a:effectLst>
                <a:outerShdw blurRad="38100" dist="38100" dir="2700000" algn="tl">
                  <a:srgbClr val="000000"/>
                </a:outerShdw>
              </a:effectLst>
              <a:latin typeface="Arial" pitchFamily="34" charset="0"/>
            </a:endParaRPr>
          </a:p>
        </p:txBody>
      </p:sp>
      <p:sp>
        <p:nvSpPr>
          <p:cNvPr id="22548" name="Rectangle 20"/>
          <p:cNvSpPr>
            <a:spLocks noChangeArrowheads="1"/>
          </p:cNvSpPr>
          <p:nvPr/>
        </p:nvSpPr>
        <p:spPr bwMode="auto">
          <a:xfrm rot="16740000">
            <a:off x="2019197" y="2426468"/>
            <a:ext cx="1170193"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err="1" smtClean="0">
                <a:solidFill>
                  <a:srgbClr val="FFFFFF"/>
                </a:solidFill>
                <a:effectLst>
                  <a:outerShdw blurRad="38100" dist="38100" dir="2700000" algn="tl">
                    <a:srgbClr val="000000"/>
                  </a:outerShdw>
                </a:effectLst>
                <a:latin typeface="Arial" pitchFamily="34" charset="0"/>
              </a:rPr>
              <a:t>Issaschar</a:t>
            </a:r>
            <a:endParaRPr lang="en-US" sz="1800" b="0" u="none" dirty="0">
              <a:solidFill>
                <a:srgbClr val="FFFFFF"/>
              </a:solidFill>
              <a:effectLst>
                <a:outerShdw blurRad="38100" dist="38100" dir="2700000" algn="tl">
                  <a:srgbClr val="000000"/>
                </a:outerShdw>
              </a:effectLst>
              <a:latin typeface="Arial" pitchFamily="34" charset="0"/>
            </a:endParaRPr>
          </a:p>
        </p:txBody>
      </p:sp>
      <p:sp>
        <p:nvSpPr>
          <p:cNvPr id="22549" name="Rectangle 21"/>
          <p:cNvSpPr>
            <a:spLocks noChangeArrowheads="1"/>
          </p:cNvSpPr>
          <p:nvPr/>
        </p:nvSpPr>
        <p:spPr bwMode="auto">
          <a:xfrm>
            <a:off x="1725613" y="3892550"/>
            <a:ext cx="115252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700" b="0" u="none">
                <a:solidFill>
                  <a:srgbClr val="FFFFFF"/>
                </a:solidFill>
                <a:effectLst>
                  <a:outerShdw blurRad="38100" dist="38100" dir="2700000" algn="tl">
                    <a:srgbClr val="000000"/>
                  </a:outerShdw>
                </a:effectLst>
                <a:latin typeface="Arial Black" pitchFamily="34" charset="0"/>
              </a:rPr>
              <a:t>Ephraim</a:t>
            </a:r>
          </a:p>
        </p:txBody>
      </p:sp>
      <p:sp>
        <p:nvSpPr>
          <p:cNvPr id="22550" name="Rectangle 22"/>
          <p:cNvSpPr>
            <a:spLocks noChangeArrowheads="1"/>
          </p:cNvSpPr>
          <p:nvPr/>
        </p:nvSpPr>
        <p:spPr bwMode="auto">
          <a:xfrm>
            <a:off x="1874838" y="3141663"/>
            <a:ext cx="1760098"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a:solidFill>
                  <a:srgbClr val="FFFFFF"/>
                </a:solidFill>
                <a:effectLst>
                  <a:outerShdw blurRad="38100" dist="38100" dir="2700000" algn="tl">
                    <a:srgbClr val="000000"/>
                  </a:outerShdw>
                </a:effectLst>
                <a:latin typeface="Arial Black" pitchFamily="34" charset="0"/>
              </a:rPr>
              <a:t>M a n a s </a:t>
            </a:r>
            <a:r>
              <a:rPr lang="en-US" sz="1800" b="0" u="none" dirty="0" err="1">
                <a:solidFill>
                  <a:srgbClr val="FFFFFF"/>
                </a:solidFill>
                <a:effectLst>
                  <a:outerShdw blurRad="38100" dist="38100" dir="2700000" algn="tl">
                    <a:srgbClr val="000000"/>
                  </a:outerShdw>
                </a:effectLst>
                <a:latin typeface="Arial Black" pitchFamily="34" charset="0"/>
              </a:rPr>
              <a:t>s</a:t>
            </a:r>
            <a:r>
              <a:rPr lang="en-US" sz="1800" b="0" u="none" dirty="0">
                <a:solidFill>
                  <a:srgbClr val="FFFFFF"/>
                </a:solidFill>
                <a:effectLst>
                  <a:outerShdw blurRad="38100" dist="38100" dir="2700000" algn="tl">
                    <a:srgbClr val="000000"/>
                  </a:outerShdw>
                </a:effectLst>
                <a:latin typeface="Arial Black" pitchFamily="34" charset="0"/>
              </a:rPr>
              <a:t> </a:t>
            </a:r>
            <a:r>
              <a:rPr lang="en-US" sz="1800" b="0" u="none" dirty="0" smtClean="0">
                <a:solidFill>
                  <a:srgbClr val="FFFFFF"/>
                </a:solidFill>
                <a:effectLst>
                  <a:outerShdw blurRad="38100" dist="38100" dir="2700000" algn="tl">
                    <a:srgbClr val="000000"/>
                  </a:outerShdw>
                </a:effectLst>
                <a:latin typeface="Arial Black" pitchFamily="34" charset="0"/>
              </a:rPr>
              <a:t>e</a:t>
            </a:r>
            <a:endParaRPr lang="en-US" sz="1800" b="0" u="none" dirty="0">
              <a:solidFill>
                <a:srgbClr val="FFFFFF"/>
              </a:solidFill>
              <a:effectLst>
                <a:outerShdw blurRad="38100" dist="38100" dir="2700000" algn="tl">
                  <a:srgbClr val="000000"/>
                </a:outerShdw>
              </a:effectLst>
              <a:latin typeface="Arial Black" pitchFamily="34" charset="0"/>
            </a:endParaRPr>
          </a:p>
        </p:txBody>
      </p:sp>
      <p:sp>
        <p:nvSpPr>
          <p:cNvPr id="22551" name="Rectangle 23"/>
          <p:cNvSpPr>
            <a:spLocks noChangeArrowheads="1"/>
          </p:cNvSpPr>
          <p:nvPr/>
        </p:nvSpPr>
        <p:spPr bwMode="auto">
          <a:xfrm>
            <a:off x="3017838" y="3778250"/>
            <a:ext cx="8286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a:solidFill>
                  <a:srgbClr val="FFFFFF"/>
                </a:solidFill>
                <a:effectLst>
                  <a:outerShdw blurRad="38100" dist="38100" dir="2700000" algn="tl">
                    <a:srgbClr val="000000"/>
                  </a:outerShdw>
                </a:effectLst>
                <a:latin typeface="Arial Black" pitchFamily="34" charset="0"/>
              </a:rPr>
              <a:t>G a d</a:t>
            </a:r>
          </a:p>
        </p:txBody>
      </p:sp>
      <p:sp>
        <p:nvSpPr>
          <p:cNvPr id="22552" name="Rectangle 24"/>
          <p:cNvSpPr>
            <a:spLocks noChangeArrowheads="1"/>
          </p:cNvSpPr>
          <p:nvPr/>
        </p:nvSpPr>
        <p:spPr bwMode="auto">
          <a:xfrm>
            <a:off x="1273175" y="4181475"/>
            <a:ext cx="6635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a:solidFill>
                  <a:srgbClr val="FFFFFF"/>
                </a:solidFill>
                <a:effectLst>
                  <a:outerShdw blurRad="38100" dist="38100" dir="2700000" algn="tl">
                    <a:srgbClr val="000000"/>
                  </a:outerShdw>
                </a:effectLst>
                <a:latin typeface="Arial Black" pitchFamily="34" charset="0"/>
              </a:rPr>
              <a:t>Dan</a:t>
            </a:r>
          </a:p>
        </p:txBody>
      </p:sp>
      <p:sp>
        <p:nvSpPr>
          <p:cNvPr id="22553" name="Rectangle 25"/>
          <p:cNvSpPr>
            <a:spLocks noChangeArrowheads="1"/>
          </p:cNvSpPr>
          <p:nvPr/>
        </p:nvSpPr>
        <p:spPr bwMode="auto">
          <a:xfrm rot="18480000">
            <a:off x="3033353" y="4771204"/>
            <a:ext cx="973857"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smtClean="0">
                <a:solidFill>
                  <a:srgbClr val="FFFFFF"/>
                </a:solidFill>
                <a:effectLst>
                  <a:outerShdw blurRad="38100" dist="38100" dir="2700000" algn="tl">
                    <a:srgbClr val="000000"/>
                  </a:outerShdw>
                </a:effectLst>
                <a:latin typeface="Arial Black" pitchFamily="34" charset="0"/>
              </a:rPr>
              <a:t>Ruben</a:t>
            </a:r>
            <a:endParaRPr lang="en-US" sz="1800" b="0" u="none" dirty="0">
              <a:solidFill>
                <a:srgbClr val="FFFFFF"/>
              </a:solidFill>
              <a:effectLst>
                <a:outerShdw blurRad="38100" dist="38100" dir="2700000" algn="tl">
                  <a:srgbClr val="000000"/>
                </a:outerShdw>
              </a:effectLst>
              <a:latin typeface="Arial Black" pitchFamily="34" charset="0"/>
            </a:endParaRPr>
          </a:p>
        </p:txBody>
      </p:sp>
      <p:sp>
        <p:nvSpPr>
          <p:cNvPr id="22554" name="Rectangle 26"/>
          <p:cNvSpPr>
            <a:spLocks noChangeArrowheads="1"/>
          </p:cNvSpPr>
          <p:nvPr/>
        </p:nvSpPr>
        <p:spPr bwMode="auto">
          <a:xfrm rot="20760000">
            <a:off x="1640889" y="4897411"/>
            <a:ext cx="1106073"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a:solidFill>
                  <a:srgbClr val="FFFFFF"/>
                </a:solidFill>
                <a:effectLst>
                  <a:outerShdw blurRad="38100" dist="38100" dir="2700000" algn="tl">
                    <a:srgbClr val="000000"/>
                  </a:outerShdw>
                </a:effectLst>
                <a:latin typeface="Arial Black" pitchFamily="34" charset="0"/>
              </a:rPr>
              <a:t>J u d a </a:t>
            </a:r>
          </a:p>
        </p:txBody>
      </p:sp>
      <p:sp>
        <p:nvSpPr>
          <p:cNvPr id="22555" name="Rectangle 27"/>
          <p:cNvSpPr>
            <a:spLocks noChangeArrowheads="1"/>
          </p:cNvSpPr>
          <p:nvPr/>
        </p:nvSpPr>
        <p:spPr bwMode="auto">
          <a:xfrm>
            <a:off x="2078038" y="4306888"/>
            <a:ext cx="10255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600" b="0" u="none">
                <a:solidFill>
                  <a:srgbClr val="FFFFFF"/>
                </a:solidFill>
                <a:effectLst>
                  <a:outerShdw blurRad="38100" dist="38100" dir="2700000" algn="tl">
                    <a:srgbClr val="000000"/>
                  </a:outerShdw>
                </a:effectLst>
                <a:latin typeface="Arial" pitchFamily="34" charset="0"/>
              </a:rPr>
              <a:t>Benjamin</a:t>
            </a:r>
          </a:p>
        </p:txBody>
      </p:sp>
      <p:sp>
        <p:nvSpPr>
          <p:cNvPr id="22556" name="AutoShape 28"/>
          <p:cNvSpPr>
            <a:spLocks noChangeArrowheads="1"/>
          </p:cNvSpPr>
          <p:nvPr/>
        </p:nvSpPr>
        <p:spPr bwMode="auto">
          <a:xfrm>
            <a:off x="2532063" y="4629150"/>
            <a:ext cx="77787" cy="85725"/>
          </a:xfrm>
          <a:prstGeom prst="star5">
            <a:avLst/>
          </a:prstGeom>
          <a:solidFill>
            <a:srgbClr val="FF5008"/>
          </a:solidFill>
          <a:ln w="12700">
            <a:solidFill>
              <a:srgbClr val="FF50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2557" name="Rectangle 29"/>
          <p:cNvSpPr>
            <a:spLocks noChangeArrowheads="1"/>
          </p:cNvSpPr>
          <p:nvPr/>
        </p:nvSpPr>
        <p:spPr bwMode="auto">
          <a:xfrm>
            <a:off x="2155825" y="4645025"/>
            <a:ext cx="804863"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000" u="none">
                <a:solidFill>
                  <a:srgbClr val="FFFFFF"/>
                </a:solidFill>
                <a:effectLst>
                  <a:outerShdw blurRad="38100" dist="38100" dir="2700000" algn="tl">
                    <a:srgbClr val="000000"/>
                  </a:outerShdw>
                </a:effectLst>
                <a:latin typeface="Arial" pitchFamily="34" charset="0"/>
              </a:rPr>
              <a:t>Jerusalem</a:t>
            </a:r>
          </a:p>
        </p:txBody>
      </p:sp>
      <p:grpSp>
        <p:nvGrpSpPr>
          <p:cNvPr id="22571" name="Group 43"/>
          <p:cNvGrpSpPr>
            <a:grpSpLocks/>
          </p:cNvGrpSpPr>
          <p:nvPr/>
        </p:nvGrpSpPr>
        <p:grpSpPr bwMode="auto">
          <a:xfrm>
            <a:off x="5148063" y="44451"/>
            <a:ext cx="3918149" cy="6697657"/>
            <a:chOff x="2977" y="28"/>
            <a:chExt cx="2734" cy="4219"/>
          </a:xfrm>
        </p:grpSpPr>
        <p:sp>
          <p:nvSpPr>
            <p:cNvPr id="22569" name="Rectangle 41"/>
            <p:cNvSpPr>
              <a:spLocks noChangeArrowheads="1"/>
            </p:cNvSpPr>
            <p:nvPr/>
          </p:nvSpPr>
          <p:spPr bwMode="auto">
            <a:xfrm>
              <a:off x="2977" y="28"/>
              <a:ext cx="2734"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sz="3200" dirty="0" smtClean="0">
                  <a:latin typeface="Arial" pitchFamily="34" charset="0"/>
                </a:rPr>
                <a:t>Die 12 </a:t>
              </a:r>
              <a:r>
                <a:rPr lang="en-US" sz="3200" dirty="0" err="1" smtClean="0">
                  <a:latin typeface="Arial" pitchFamily="34" charset="0"/>
                </a:rPr>
                <a:t>Stämme</a:t>
              </a:r>
              <a:r>
                <a:rPr lang="en-US" sz="3200" dirty="0" smtClean="0">
                  <a:latin typeface="Arial" pitchFamily="34" charset="0"/>
                </a:rPr>
                <a:t> </a:t>
              </a:r>
              <a:r>
                <a:rPr lang="en-US" sz="3200" dirty="0" err="1" smtClean="0">
                  <a:latin typeface="Arial" pitchFamily="34" charset="0"/>
                </a:rPr>
                <a:t>Israels</a:t>
              </a:r>
              <a:endParaRPr lang="en-US" sz="3200" dirty="0">
                <a:latin typeface="Arial" pitchFamily="34" charset="0"/>
              </a:endParaRPr>
            </a:p>
          </p:txBody>
        </p:sp>
        <p:sp>
          <p:nvSpPr>
            <p:cNvPr id="22570" name="Rectangle 42"/>
            <p:cNvSpPr>
              <a:spLocks noChangeArrowheads="1"/>
            </p:cNvSpPr>
            <p:nvPr/>
          </p:nvSpPr>
          <p:spPr bwMode="auto">
            <a:xfrm>
              <a:off x="3486" y="887"/>
              <a:ext cx="2054" cy="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spcBef>
                  <a:spcPct val="20000"/>
                </a:spcBef>
              </a:pPr>
              <a:r>
                <a:rPr lang="en-US" sz="2400" b="1" dirty="0" smtClean="0">
                  <a:solidFill>
                    <a:srgbClr val="FFFF00"/>
                  </a:solidFill>
                  <a:latin typeface="Arial" pitchFamily="34" charset="0"/>
                </a:rPr>
                <a:t>Juda </a:t>
              </a:r>
            </a:p>
            <a:p>
              <a:pPr>
                <a:spcBef>
                  <a:spcPct val="20000"/>
                </a:spcBef>
              </a:pPr>
              <a:r>
                <a:rPr lang="en-US" sz="2400" b="1" dirty="0" smtClean="0">
                  <a:solidFill>
                    <a:srgbClr val="FFFF00"/>
                  </a:solidFill>
                  <a:latin typeface="Arial" pitchFamily="34" charset="0"/>
                </a:rPr>
                <a:t>Simeon</a:t>
              </a:r>
            </a:p>
            <a:p>
              <a:pPr>
                <a:spcBef>
                  <a:spcPct val="20000"/>
                </a:spcBef>
              </a:pPr>
              <a:r>
                <a:rPr lang="en-US" sz="2400" b="1" dirty="0">
                  <a:solidFill>
                    <a:srgbClr val="FFFF00"/>
                  </a:solidFill>
                  <a:latin typeface="Arial" pitchFamily="34" charset="0"/>
                </a:rPr>
                <a:t>Benjamin </a:t>
              </a:r>
              <a:endParaRPr lang="en-US" sz="2400" b="1" dirty="0" smtClean="0">
                <a:solidFill>
                  <a:srgbClr val="FFFF00"/>
                </a:solidFill>
                <a:latin typeface="Arial" pitchFamily="34" charset="0"/>
              </a:endParaRPr>
            </a:p>
            <a:p>
              <a:pPr>
                <a:spcBef>
                  <a:spcPct val="20000"/>
                </a:spcBef>
              </a:pPr>
              <a:r>
                <a:rPr lang="en-US" sz="2400" b="1" u="none" dirty="0" err="1" smtClean="0">
                  <a:solidFill>
                    <a:srgbClr val="FFFF00"/>
                  </a:solidFill>
                  <a:latin typeface="Arial" pitchFamily="34" charset="0"/>
                </a:rPr>
                <a:t>Manasse</a:t>
              </a:r>
              <a:r>
                <a:rPr lang="en-US" sz="2400" b="1" u="none" dirty="0" smtClean="0">
                  <a:solidFill>
                    <a:srgbClr val="FFFF00"/>
                  </a:solidFill>
                  <a:latin typeface="Arial" pitchFamily="34" charset="0"/>
                </a:rPr>
                <a:t>  </a:t>
              </a:r>
            </a:p>
            <a:p>
              <a:pPr>
                <a:spcBef>
                  <a:spcPct val="20000"/>
                </a:spcBef>
              </a:pPr>
              <a:r>
                <a:rPr lang="en-US" sz="2400" b="1" dirty="0" smtClean="0">
                  <a:solidFill>
                    <a:srgbClr val="FFFF00"/>
                  </a:solidFill>
                  <a:latin typeface="Arial" pitchFamily="34" charset="0"/>
                </a:rPr>
                <a:t>Ephraim </a:t>
              </a:r>
            </a:p>
            <a:p>
              <a:pPr>
                <a:spcBef>
                  <a:spcPct val="20000"/>
                </a:spcBef>
              </a:pPr>
              <a:r>
                <a:rPr lang="en-US" sz="2400" b="1" dirty="0" err="1" smtClean="0">
                  <a:solidFill>
                    <a:srgbClr val="FFFF00"/>
                  </a:solidFill>
                  <a:latin typeface="Arial" pitchFamily="34" charset="0"/>
                </a:rPr>
                <a:t>Sebulon</a:t>
              </a:r>
              <a:r>
                <a:rPr lang="en-US" sz="2400" b="1" dirty="0" smtClean="0">
                  <a:solidFill>
                    <a:srgbClr val="FFFF00"/>
                  </a:solidFill>
                  <a:latin typeface="Arial" pitchFamily="34" charset="0"/>
                </a:rPr>
                <a:t> </a:t>
              </a:r>
            </a:p>
            <a:p>
              <a:pPr>
                <a:spcBef>
                  <a:spcPct val="20000"/>
                </a:spcBef>
              </a:pPr>
              <a:r>
                <a:rPr lang="en-US" sz="2400" b="1" dirty="0" smtClean="0">
                  <a:solidFill>
                    <a:srgbClr val="FFFF00"/>
                  </a:solidFill>
                  <a:latin typeface="Arial" pitchFamily="34" charset="0"/>
                </a:rPr>
                <a:t>Asser</a:t>
              </a:r>
              <a:endParaRPr lang="en-US" sz="2400" b="1" u="none" dirty="0">
                <a:solidFill>
                  <a:srgbClr val="FFFF00"/>
                </a:solidFill>
                <a:latin typeface="Arial" pitchFamily="34" charset="0"/>
              </a:endParaRPr>
            </a:p>
            <a:p>
              <a:pPr>
                <a:spcBef>
                  <a:spcPct val="20000"/>
                </a:spcBef>
              </a:pPr>
              <a:r>
                <a:rPr lang="en-US" sz="2400" b="1" u="none" dirty="0" smtClean="0">
                  <a:solidFill>
                    <a:srgbClr val="FFFF00"/>
                  </a:solidFill>
                  <a:latin typeface="Arial" pitchFamily="34" charset="0"/>
                </a:rPr>
                <a:t>Naphtali </a:t>
              </a:r>
            </a:p>
            <a:p>
              <a:pPr>
                <a:spcBef>
                  <a:spcPct val="20000"/>
                </a:spcBef>
              </a:pPr>
              <a:r>
                <a:rPr lang="en-US" sz="2400" b="1" dirty="0" smtClean="0">
                  <a:solidFill>
                    <a:srgbClr val="FFFF00"/>
                  </a:solidFill>
                  <a:latin typeface="Arial" pitchFamily="34" charset="0"/>
                </a:rPr>
                <a:t>Dan</a:t>
              </a:r>
              <a:r>
                <a:rPr lang="en-US" sz="2400" b="1" u="none" dirty="0" smtClean="0">
                  <a:solidFill>
                    <a:srgbClr val="FFFF00"/>
                  </a:solidFill>
                  <a:latin typeface="Arial" pitchFamily="34" charset="0"/>
                </a:rPr>
                <a:t> </a:t>
              </a:r>
              <a:endParaRPr lang="en-US" sz="2400" b="1" u="none" dirty="0">
                <a:solidFill>
                  <a:srgbClr val="FFFF00"/>
                </a:solidFill>
                <a:latin typeface="Arial" pitchFamily="34" charset="0"/>
              </a:endParaRPr>
            </a:p>
            <a:p>
              <a:pPr>
                <a:spcBef>
                  <a:spcPct val="20000"/>
                </a:spcBef>
              </a:pPr>
              <a:r>
                <a:rPr lang="en-US" sz="2400" u="none" dirty="0" err="1" smtClean="0">
                  <a:latin typeface="Arial" pitchFamily="34" charset="0"/>
                </a:rPr>
                <a:t>Issaschar</a:t>
              </a:r>
              <a:r>
                <a:rPr lang="en-US" sz="2400" u="none" dirty="0" smtClean="0">
                  <a:latin typeface="Arial" pitchFamily="34" charset="0"/>
                </a:rPr>
                <a:t> </a:t>
              </a:r>
            </a:p>
            <a:p>
              <a:pPr>
                <a:spcBef>
                  <a:spcPct val="20000"/>
                </a:spcBef>
              </a:pPr>
              <a:r>
                <a:rPr lang="en-US" sz="2400" u="none" dirty="0" smtClean="0">
                  <a:latin typeface="Arial" pitchFamily="34" charset="0"/>
                </a:rPr>
                <a:t>Gad</a:t>
              </a:r>
              <a:endParaRPr lang="en-US" sz="2400" u="none" dirty="0">
                <a:latin typeface="Arial" pitchFamily="34" charset="0"/>
              </a:endParaRPr>
            </a:p>
            <a:p>
              <a:pPr>
                <a:spcBef>
                  <a:spcPct val="20000"/>
                </a:spcBef>
              </a:pPr>
              <a:r>
                <a:rPr lang="en-US" sz="2400" u="none" dirty="0" smtClean="0">
                  <a:latin typeface="Arial" pitchFamily="34" charset="0"/>
                </a:rPr>
                <a:t>Ruben</a:t>
              </a:r>
              <a:endParaRPr lang="en-US" sz="2400" u="none" dirty="0">
                <a:latin typeface="Arial" pitchFamily="34" charset="0"/>
              </a:endParaRPr>
            </a:p>
          </p:txBody>
        </p:sp>
      </p:grpSp>
    </p:spTree>
    <p:extLst>
      <p:ext uri="{BB962C8B-B14F-4D97-AF65-F5344CB8AC3E}">
        <p14:creationId xmlns:p14="http://schemas.microsoft.com/office/powerpoint/2010/main" val="231109250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dirty="0"/>
          </a:p>
        </p:txBody>
      </p:sp>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374" y="0"/>
            <a:ext cx="5708406" cy="7285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03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smtClean="0">
                <a:solidFill>
                  <a:schemeClr val="accent2">
                    <a:lumMod val="40000"/>
                    <a:lumOff val="60000"/>
                  </a:schemeClr>
                </a:solidFill>
              </a:rPr>
              <a:t>Die 6 ausführlichen beschriebenen Richter</a:t>
            </a:r>
            <a:endParaRPr lang="de-CH" b="0" dirty="0">
              <a:solidFill>
                <a:schemeClr val="accent2">
                  <a:lumMod val="40000"/>
                  <a:lumOff val="60000"/>
                </a:schemeClr>
              </a:solidFill>
            </a:endParaRPr>
          </a:p>
        </p:txBody>
      </p:sp>
      <p:sp>
        <p:nvSpPr>
          <p:cNvPr id="3" name="Inhaltsplatzhalter 2"/>
          <p:cNvSpPr>
            <a:spLocks noGrp="1"/>
          </p:cNvSpPr>
          <p:nvPr>
            <p:ph idx="1"/>
          </p:nvPr>
        </p:nvSpPr>
        <p:spPr/>
        <p:txBody>
          <a:bodyPr/>
          <a:lstStyle/>
          <a:p>
            <a:r>
              <a:rPr lang="de-DE" dirty="0" smtClean="0">
                <a:effectLst/>
              </a:rPr>
              <a:t>1</a:t>
            </a:r>
            <a:r>
              <a:rPr lang="de-DE" dirty="0">
                <a:effectLst/>
              </a:rPr>
              <a:t>. </a:t>
            </a:r>
            <a:r>
              <a:rPr lang="de-DE" dirty="0">
                <a:solidFill>
                  <a:srgbClr val="99CCFF"/>
                </a:solidFill>
                <a:effectLst/>
              </a:rPr>
              <a:t>Othniel</a:t>
            </a:r>
            <a:r>
              <a:rPr lang="de-DE" dirty="0">
                <a:effectLst/>
              </a:rPr>
              <a:t> </a:t>
            </a:r>
            <a:r>
              <a:rPr lang="de-DE" b="0" dirty="0" smtClean="0">
                <a:effectLst/>
              </a:rPr>
              <a:t>– 	</a:t>
            </a:r>
            <a:r>
              <a:rPr lang="de-DE" b="0" dirty="0" smtClean="0">
                <a:solidFill>
                  <a:srgbClr val="FFC000"/>
                </a:solidFill>
                <a:effectLst/>
              </a:rPr>
              <a:t>„Meine Stärke ist Gott“</a:t>
            </a:r>
            <a:endParaRPr lang="de-DE" dirty="0">
              <a:solidFill>
                <a:srgbClr val="FFC000"/>
              </a:solidFill>
              <a:effectLst/>
            </a:endParaRPr>
          </a:p>
          <a:p>
            <a:r>
              <a:rPr lang="de-DE" dirty="0" smtClean="0">
                <a:effectLst/>
              </a:rPr>
              <a:t>2</a:t>
            </a:r>
            <a:r>
              <a:rPr lang="de-DE" dirty="0">
                <a:effectLst/>
              </a:rPr>
              <a:t>. </a:t>
            </a:r>
            <a:r>
              <a:rPr lang="de-DE" dirty="0">
                <a:solidFill>
                  <a:srgbClr val="99CCFF"/>
                </a:solidFill>
                <a:effectLst/>
              </a:rPr>
              <a:t>Ehud</a:t>
            </a:r>
            <a:r>
              <a:rPr lang="de-DE" dirty="0">
                <a:effectLst/>
              </a:rPr>
              <a:t> </a:t>
            </a:r>
            <a:r>
              <a:rPr lang="de-DE" b="0" dirty="0" smtClean="0">
                <a:effectLst/>
              </a:rPr>
              <a:t>–		</a:t>
            </a:r>
            <a:r>
              <a:rPr lang="de-DE" b="0" dirty="0" smtClean="0">
                <a:solidFill>
                  <a:srgbClr val="FFC000"/>
                </a:solidFill>
                <a:effectLst/>
              </a:rPr>
              <a:t>Der Tatkräftige / Bekenner / Lobende</a:t>
            </a:r>
            <a:endParaRPr lang="de-DE" dirty="0">
              <a:solidFill>
                <a:srgbClr val="FFC000"/>
              </a:solidFill>
              <a:effectLst/>
            </a:endParaRPr>
          </a:p>
          <a:p>
            <a:r>
              <a:rPr lang="de-DE" dirty="0" smtClean="0">
                <a:effectLst/>
              </a:rPr>
              <a:t>3</a:t>
            </a:r>
            <a:r>
              <a:rPr lang="de-DE" dirty="0">
                <a:effectLst/>
              </a:rPr>
              <a:t>. </a:t>
            </a:r>
            <a:r>
              <a:rPr lang="de-DE" dirty="0" smtClean="0">
                <a:solidFill>
                  <a:srgbClr val="99CCFF"/>
                </a:solidFill>
                <a:effectLst/>
              </a:rPr>
              <a:t>Deborah</a:t>
            </a:r>
            <a:r>
              <a:rPr lang="de-DE" dirty="0" smtClean="0">
                <a:effectLst/>
              </a:rPr>
              <a:t> </a:t>
            </a:r>
            <a:r>
              <a:rPr lang="de-DE" b="0" dirty="0" smtClean="0">
                <a:effectLst/>
              </a:rPr>
              <a:t>– 	</a:t>
            </a:r>
            <a:r>
              <a:rPr lang="de-DE" b="0" dirty="0" smtClean="0">
                <a:solidFill>
                  <a:srgbClr val="FFC000"/>
                </a:solidFill>
                <a:effectLst/>
              </a:rPr>
              <a:t>Die „Biene“</a:t>
            </a:r>
          </a:p>
          <a:p>
            <a:r>
              <a:rPr lang="de-DE" dirty="0" smtClean="0">
                <a:effectLst/>
              </a:rPr>
              <a:t>4</a:t>
            </a:r>
            <a:r>
              <a:rPr lang="de-DE" dirty="0">
                <a:effectLst/>
              </a:rPr>
              <a:t>. </a:t>
            </a:r>
            <a:r>
              <a:rPr lang="de-DE" dirty="0" smtClean="0">
                <a:solidFill>
                  <a:srgbClr val="99CCFF"/>
                </a:solidFill>
                <a:effectLst/>
              </a:rPr>
              <a:t>Gideon</a:t>
            </a:r>
            <a:r>
              <a:rPr lang="de-DE" dirty="0" smtClean="0">
                <a:effectLst/>
              </a:rPr>
              <a:t> </a:t>
            </a:r>
            <a:r>
              <a:rPr lang="de-DE" b="0" dirty="0" smtClean="0">
                <a:effectLst/>
              </a:rPr>
              <a:t>– 	</a:t>
            </a:r>
            <a:r>
              <a:rPr lang="de-DE" b="0" dirty="0" smtClean="0">
                <a:solidFill>
                  <a:srgbClr val="FFC000"/>
                </a:solidFill>
                <a:effectLst/>
              </a:rPr>
              <a:t>Der „</a:t>
            </a:r>
            <a:r>
              <a:rPr lang="de-DE" b="0" dirty="0" err="1" smtClean="0">
                <a:solidFill>
                  <a:srgbClr val="FFC000"/>
                </a:solidFill>
                <a:effectLst/>
              </a:rPr>
              <a:t>Umhauer</a:t>
            </a:r>
            <a:r>
              <a:rPr lang="de-DE" b="0" dirty="0" smtClean="0">
                <a:solidFill>
                  <a:srgbClr val="FFC000"/>
                </a:solidFill>
                <a:effectLst/>
              </a:rPr>
              <a:t>“ </a:t>
            </a:r>
          </a:p>
          <a:p>
            <a:r>
              <a:rPr lang="de-DE" dirty="0" smtClean="0">
                <a:effectLst/>
              </a:rPr>
              <a:t>5</a:t>
            </a:r>
            <a:r>
              <a:rPr lang="de-DE" dirty="0">
                <a:effectLst/>
              </a:rPr>
              <a:t>. </a:t>
            </a:r>
            <a:r>
              <a:rPr lang="de-DE" dirty="0">
                <a:solidFill>
                  <a:srgbClr val="99CCFF"/>
                </a:solidFill>
                <a:effectLst/>
              </a:rPr>
              <a:t>Jephtah</a:t>
            </a:r>
            <a:r>
              <a:rPr lang="de-DE" dirty="0">
                <a:effectLst/>
              </a:rPr>
              <a:t> </a:t>
            </a:r>
            <a:r>
              <a:rPr lang="de-DE" b="0" dirty="0" smtClean="0">
                <a:effectLst/>
              </a:rPr>
              <a:t>– 	</a:t>
            </a:r>
            <a:r>
              <a:rPr lang="de-DE" b="0" dirty="0" smtClean="0">
                <a:solidFill>
                  <a:srgbClr val="FFC000"/>
                </a:solidFill>
                <a:effectLst/>
              </a:rPr>
              <a:t>Der „Öffner“</a:t>
            </a:r>
            <a:endParaRPr lang="de-DE" dirty="0">
              <a:solidFill>
                <a:srgbClr val="FFC000"/>
              </a:solidFill>
              <a:effectLst/>
            </a:endParaRPr>
          </a:p>
          <a:p>
            <a:r>
              <a:rPr lang="de-DE" dirty="0" smtClean="0">
                <a:effectLst/>
              </a:rPr>
              <a:t>6</a:t>
            </a:r>
            <a:r>
              <a:rPr lang="de-DE" dirty="0">
                <a:effectLst/>
              </a:rPr>
              <a:t>. </a:t>
            </a:r>
            <a:r>
              <a:rPr lang="de-DE" dirty="0">
                <a:solidFill>
                  <a:srgbClr val="99CCFF"/>
                </a:solidFill>
                <a:effectLst/>
              </a:rPr>
              <a:t>Simson</a:t>
            </a:r>
            <a:r>
              <a:rPr lang="de-DE" dirty="0">
                <a:effectLst/>
              </a:rPr>
              <a:t> </a:t>
            </a:r>
            <a:r>
              <a:rPr lang="de-DE" b="0" dirty="0" smtClean="0">
                <a:effectLst/>
              </a:rPr>
              <a:t>– 	</a:t>
            </a:r>
            <a:r>
              <a:rPr lang="de-DE" b="0" dirty="0" smtClean="0">
                <a:solidFill>
                  <a:srgbClr val="FFC000"/>
                </a:solidFill>
                <a:effectLst/>
              </a:rPr>
              <a:t>Der „Sonnengleiche, Starke“</a:t>
            </a:r>
            <a:endParaRPr lang="de-DE" b="0" dirty="0">
              <a:solidFill>
                <a:srgbClr val="FF99CC"/>
              </a:solidFill>
              <a:effectLst/>
            </a:endParaRPr>
          </a:p>
          <a:p>
            <a:pPr lvl="1"/>
            <a:endParaRPr lang="de-CH" dirty="0"/>
          </a:p>
          <a:p>
            <a:endParaRPr lang="de-CH" dirty="0"/>
          </a:p>
        </p:txBody>
      </p:sp>
    </p:spTree>
    <p:extLst>
      <p:ext uri="{BB962C8B-B14F-4D97-AF65-F5344CB8AC3E}">
        <p14:creationId xmlns:p14="http://schemas.microsoft.com/office/powerpoint/2010/main" val="179997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chemeClr val="accent2">
                    <a:lumMod val="40000"/>
                    <a:lumOff val="60000"/>
                  </a:schemeClr>
                </a:solidFill>
              </a:rPr>
              <a:t>Die Richter</a:t>
            </a:r>
            <a:endParaRPr lang="de-DE" dirty="0">
              <a:solidFill>
                <a:schemeClr val="accent2">
                  <a:lumMod val="40000"/>
                  <a:lumOff val="60000"/>
                </a:schemeClr>
              </a:solidFill>
            </a:endParaRPr>
          </a:p>
        </p:txBody>
      </p:sp>
      <p:sp>
        <p:nvSpPr>
          <p:cNvPr id="3" name="Inhaltsplatzhalter 2"/>
          <p:cNvSpPr>
            <a:spLocks noGrp="1"/>
          </p:cNvSpPr>
          <p:nvPr>
            <p:ph idx="1"/>
          </p:nvPr>
        </p:nvSpPr>
        <p:spPr/>
        <p:txBody>
          <a:bodyPr/>
          <a:lstStyle/>
          <a:p>
            <a:r>
              <a:rPr lang="de-DE" dirty="0" smtClean="0">
                <a:effectLst/>
              </a:rPr>
              <a:t>6 militä­rische / ausführlich beschriebene Richter </a:t>
            </a:r>
            <a:endParaRPr lang="de-DE" dirty="0">
              <a:effectLst/>
            </a:endParaRPr>
          </a:p>
          <a:p>
            <a:pPr lvl="1"/>
            <a:r>
              <a:rPr lang="en-US" sz="3200" dirty="0" err="1">
                <a:solidFill>
                  <a:srgbClr val="00B0F0"/>
                </a:solidFill>
                <a:effectLst/>
              </a:rPr>
              <a:t>Otniel</a:t>
            </a:r>
            <a:r>
              <a:rPr lang="en-US" sz="3200" dirty="0">
                <a:solidFill>
                  <a:srgbClr val="00B0F0"/>
                </a:solidFill>
                <a:effectLst/>
              </a:rPr>
              <a:t>, Ehud, Debora, </a:t>
            </a:r>
            <a:endParaRPr lang="en-US" sz="3200" dirty="0" smtClean="0">
              <a:solidFill>
                <a:srgbClr val="00B0F0"/>
              </a:solidFill>
              <a:effectLst/>
            </a:endParaRPr>
          </a:p>
          <a:p>
            <a:pPr lvl="1"/>
            <a:r>
              <a:rPr lang="en-US" sz="3200" dirty="0" smtClean="0">
                <a:solidFill>
                  <a:srgbClr val="00B0F0"/>
                </a:solidFill>
                <a:effectLst/>
              </a:rPr>
              <a:t>Gideon</a:t>
            </a:r>
            <a:r>
              <a:rPr lang="en-US" sz="3200" dirty="0">
                <a:solidFill>
                  <a:srgbClr val="00B0F0"/>
                </a:solidFill>
                <a:effectLst/>
              </a:rPr>
              <a:t>, </a:t>
            </a:r>
            <a:r>
              <a:rPr lang="en-US" sz="3200" dirty="0" err="1" smtClean="0">
                <a:solidFill>
                  <a:srgbClr val="00B0F0"/>
                </a:solidFill>
                <a:effectLst/>
              </a:rPr>
              <a:t>Jephtah</a:t>
            </a:r>
            <a:r>
              <a:rPr lang="en-US" sz="3200" dirty="0" smtClean="0">
                <a:solidFill>
                  <a:srgbClr val="00B0F0"/>
                </a:solidFill>
                <a:effectLst/>
              </a:rPr>
              <a:t>, </a:t>
            </a:r>
            <a:r>
              <a:rPr lang="en-US" sz="3200" dirty="0" err="1">
                <a:solidFill>
                  <a:srgbClr val="00B0F0"/>
                </a:solidFill>
                <a:effectLst/>
              </a:rPr>
              <a:t>Simson</a:t>
            </a:r>
            <a:endParaRPr lang="de-DE" dirty="0">
              <a:solidFill>
                <a:srgbClr val="00B0F0"/>
              </a:solidFill>
              <a:effectLst/>
            </a:endParaRPr>
          </a:p>
          <a:p>
            <a:r>
              <a:rPr lang="de-DE" dirty="0">
                <a:effectLst/>
              </a:rPr>
              <a:t>6 kleine </a:t>
            </a:r>
            <a:r>
              <a:rPr lang="de-DE" dirty="0" smtClean="0">
                <a:effectLst/>
              </a:rPr>
              <a:t>Richter </a:t>
            </a:r>
            <a:endParaRPr lang="de-DE" dirty="0">
              <a:effectLst/>
            </a:endParaRPr>
          </a:p>
          <a:p>
            <a:pPr lvl="1"/>
            <a:r>
              <a:rPr lang="en-US" sz="2800" b="0" dirty="0" err="1">
                <a:solidFill>
                  <a:srgbClr val="00B0F0"/>
                </a:solidFill>
                <a:effectLst/>
              </a:rPr>
              <a:t>Schamgar</a:t>
            </a:r>
            <a:r>
              <a:rPr lang="en-US" sz="2800" b="0" dirty="0">
                <a:solidFill>
                  <a:srgbClr val="00B0F0"/>
                </a:solidFill>
                <a:effectLst/>
              </a:rPr>
              <a:t>, </a:t>
            </a:r>
            <a:r>
              <a:rPr lang="en-US" sz="2800" b="0" dirty="0" err="1">
                <a:solidFill>
                  <a:srgbClr val="00B0F0"/>
                </a:solidFill>
                <a:effectLst/>
              </a:rPr>
              <a:t>Tola</a:t>
            </a:r>
            <a:r>
              <a:rPr lang="en-US" sz="2800" b="0" dirty="0">
                <a:solidFill>
                  <a:srgbClr val="00B0F0"/>
                </a:solidFill>
                <a:effectLst/>
              </a:rPr>
              <a:t>, </a:t>
            </a:r>
            <a:r>
              <a:rPr lang="en-US" sz="2800" b="0" dirty="0" err="1">
                <a:solidFill>
                  <a:srgbClr val="00B0F0"/>
                </a:solidFill>
                <a:effectLst/>
              </a:rPr>
              <a:t>Jair</a:t>
            </a:r>
            <a:r>
              <a:rPr lang="en-US" sz="2800" b="0" dirty="0">
                <a:solidFill>
                  <a:srgbClr val="00B0F0"/>
                </a:solidFill>
                <a:effectLst/>
              </a:rPr>
              <a:t>, </a:t>
            </a:r>
            <a:endParaRPr lang="en-US" sz="2800" b="0" dirty="0" smtClean="0">
              <a:solidFill>
                <a:srgbClr val="00B0F0"/>
              </a:solidFill>
              <a:effectLst/>
            </a:endParaRPr>
          </a:p>
          <a:p>
            <a:pPr lvl="1"/>
            <a:r>
              <a:rPr lang="en-US" sz="2800" b="0" dirty="0" err="1" smtClean="0">
                <a:solidFill>
                  <a:srgbClr val="00B0F0"/>
                </a:solidFill>
                <a:effectLst/>
              </a:rPr>
              <a:t>Ibzan</a:t>
            </a:r>
            <a:r>
              <a:rPr lang="en-US" sz="2800" b="0" dirty="0">
                <a:solidFill>
                  <a:srgbClr val="00B0F0"/>
                </a:solidFill>
                <a:effectLst/>
              </a:rPr>
              <a:t>, </a:t>
            </a:r>
            <a:r>
              <a:rPr lang="en-US" sz="2800" b="0" dirty="0" err="1">
                <a:solidFill>
                  <a:srgbClr val="00B0F0"/>
                </a:solidFill>
                <a:effectLst/>
              </a:rPr>
              <a:t>Elon</a:t>
            </a:r>
            <a:r>
              <a:rPr lang="en-US" sz="2800" b="0" dirty="0">
                <a:solidFill>
                  <a:srgbClr val="00B0F0"/>
                </a:solidFill>
                <a:effectLst/>
              </a:rPr>
              <a:t>, </a:t>
            </a:r>
            <a:r>
              <a:rPr lang="en-US" sz="2800" b="0" dirty="0" err="1">
                <a:solidFill>
                  <a:srgbClr val="00B0F0"/>
                </a:solidFill>
                <a:effectLst/>
              </a:rPr>
              <a:t>Abdon</a:t>
            </a:r>
            <a:r>
              <a:rPr lang="en-US" sz="2800" b="0" dirty="0">
                <a:solidFill>
                  <a:srgbClr val="00B0F0"/>
                </a:solidFill>
                <a:effectLst/>
              </a:rPr>
              <a:t> </a:t>
            </a:r>
            <a:endParaRPr lang="de-DE" sz="2800" b="0" dirty="0">
              <a:solidFill>
                <a:srgbClr val="00B0F0"/>
              </a:solidFill>
              <a:effectLst/>
            </a:endParaRPr>
          </a:p>
          <a:p>
            <a:r>
              <a:rPr lang="de-DE" dirty="0">
                <a:effectLst/>
              </a:rPr>
              <a:t>2 </a:t>
            </a:r>
            <a:r>
              <a:rPr lang="de-DE" dirty="0" smtClean="0">
                <a:effectLst/>
              </a:rPr>
              <a:t>spätere Richter und geistliche </a:t>
            </a:r>
            <a:r>
              <a:rPr lang="de-DE" dirty="0">
                <a:effectLst/>
              </a:rPr>
              <a:t>Führer </a:t>
            </a:r>
          </a:p>
          <a:p>
            <a:pPr lvl="1"/>
            <a:r>
              <a:rPr lang="de-DE" sz="2800" dirty="0" smtClean="0">
                <a:solidFill>
                  <a:srgbClr val="00B0F0"/>
                </a:solidFill>
                <a:effectLst/>
              </a:rPr>
              <a:t>Eli</a:t>
            </a:r>
            <a:r>
              <a:rPr lang="de-DE" sz="2800" dirty="0" smtClean="0">
                <a:effectLst/>
              </a:rPr>
              <a:t> </a:t>
            </a:r>
            <a:r>
              <a:rPr lang="de-DE" sz="2800" b="0" dirty="0" smtClean="0">
                <a:solidFill>
                  <a:schemeClr val="tx1"/>
                </a:solidFill>
                <a:effectLst/>
              </a:rPr>
              <a:t>(Richter </a:t>
            </a:r>
            <a:r>
              <a:rPr lang="de-DE" sz="2800" b="0" dirty="0">
                <a:solidFill>
                  <a:schemeClr val="tx1"/>
                </a:solidFill>
                <a:effectLst/>
              </a:rPr>
              <a:t>und </a:t>
            </a:r>
            <a:r>
              <a:rPr lang="de-DE" sz="2800" b="0" dirty="0" err="1">
                <a:solidFill>
                  <a:schemeClr val="tx1"/>
                </a:solidFill>
                <a:effectLst/>
              </a:rPr>
              <a:t>Hoherpriester</a:t>
            </a:r>
            <a:r>
              <a:rPr lang="de-DE" sz="2800" b="0" dirty="0">
                <a:solidFill>
                  <a:schemeClr val="tx1"/>
                </a:solidFill>
                <a:effectLst/>
              </a:rPr>
              <a:t> </a:t>
            </a:r>
            <a:r>
              <a:rPr lang="de-DE" sz="2800" b="0" dirty="0" smtClean="0">
                <a:solidFill>
                  <a:schemeClr val="tx1"/>
                </a:solidFill>
                <a:effectLst/>
              </a:rPr>
              <a:t>)</a:t>
            </a:r>
            <a:r>
              <a:rPr lang="de-DE" sz="2800" dirty="0" smtClean="0">
                <a:solidFill>
                  <a:schemeClr val="tx1"/>
                </a:solidFill>
                <a:effectLst/>
              </a:rPr>
              <a:t> </a:t>
            </a:r>
            <a:r>
              <a:rPr lang="de-DE" sz="2800" b="0" dirty="0" smtClean="0">
                <a:solidFill>
                  <a:schemeClr val="tx1"/>
                </a:solidFill>
                <a:effectLst/>
              </a:rPr>
              <a:t>– schlechtes Vorbild</a:t>
            </a:r>
            <a:endParaRPr lang="de-DE" sz="2800" b="0" dirty="0">
              <a:solidFill>
                <a:schemeClr val="tx1"/>
              </a:solidFill>
              <a:effectLst/>
            </a:endParaRPr>
          </a:p>
          <a:p>
            <a:pPr lvl="1"/>
            <a:r>
              <a:rPr lang="de-DE" sz="2800" dirty="0" smtClean="0">
                <a:solidFill>
                  <a:srgbClr val="00B0F0"/>
                </a:solidFill>
                <a:effectLst/>
              </a:rPr>
              <a:t>Samuel</a:t>
            </a:r>
            <a:r>
              <a:rPr lang="de-DE" sz="2800" dirty="0" smtClean="0">
                <a:effectLst/>
              </a:rPr>
              <a:t> </a:t>
            </a:r>
            <a:r>
              <a:rPr lang="de-DE" sz="2800" b="0" dirty="0" smtClean="0">
                <a:solidFill>
                  <a:schemeClr val="tx1"/>
                </a:solidFill>
                <a:effectLst/>
              </a:rPr>
              <a:t>(Richter</a:t>
            </a:r>
            <a:r>
              <a:rPr lang="de-DE" sz="2800" b="0" dirty="0">
                <a:solidFill>
                  <a:schemeClr val="tx1"/>
                </a:solidFill>
                <a:effectLst/>
              </a:rPr>
              <a:t>, </a:t>
            </a:r>
            <a:r>
              <a:rPr lang="de-DE" sz="2800" b="0" dirty="0" smtClean="0">
                <a:solidFill>
                  <a:schemeClr val="tx1"/>
                </a:solidFill>
                <a:effectLst/>
              </a:rPr>
              <a:t>Priester und Prophet) – gutes Vorbild</a:t>
            </a:r>
            <a:endParaRPr lang="de-DE" sz="2800" b="0" dirty="0">
              <a:solidFill>
                <a:schemeClr val="tx1"/>
              </a:solidFill>
              <a:effectLst/>
            </a:endParaRPr>
          </a:p>
          <a:p>
            <a:pPr marL="0" indent="0">
              <a:buNone/>
            </a:pPr>
            <a:endParaRPr lang="de-DE" dirty="0"/>
          </a:p>
        </p:txBody>
      </p:sp>
    </p:spTree>
    <p:extLst>
      <p:ext uri="{BB962C8B-B14F-4D97-AF65-F5344CB8AC3E}">
        <p14:creationId xmlns:p14="http://schemas.microsoft.com/office/powerpoint/2010/main" val="270234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400" dirty="0"/>
              <a:t>I. </a:t>
            </a:r>
            <a:r>
              <a:rPr lang="de-DE" sz="4400" dirty="0" smtClean="0"/>
              <a:t>Einleitendes</a:t>
            </a:r>
            <a:endParaRPr lang="de-DE" sz="4400" dirty="0"/>
          </a:p>
        </p:txBody>
      </p:sp>
      <p:sp>
        <p:nvSpPr>
          <p:cNvPr id="3" name="Inhaltsplatzhalter 2"/>
          <p:cNvSpPr>
            <a:spLocks noGrp="1"/>
          </p:cNvSpPr>
          <p:nvPr>
            <p:ph idx="1"/>
          </p:nvPr>
        </p:nvSpPr>
        <p:spPr/>
        <p:txBody>
          <a:bodyPr/>
          <a:lstStyle/>
          <a:p>
            <a:pPr lvl="1"/>
            <a:r>
              <a:rPr lang="de-DE" dirty="0" smtClean="0"/>
              <a:t>A. Allgemeines</a:t>
            </a:r>
          </a:p>
          <a:p>
            <a:pPr lvl="2"/>
            <a:r>
              <a:rPr lang="de-DE" dirty="0" smtClean="0"/>
              <a:t>1. Der Schlüssel</a:t>
            </a:r>
          </a:p>
          <a:p>
            <a:pPr lvl="2"/>
            <a:r>
              <a:rPr lang="de-DE" dirty="0" smtClean="0"/>
              <a:t>2. Die Stellung im hebräischen Kanon</a:t>
            </a:r>
          </a:p>
          <a:p>
            <a:pPr lvl="2"/>
            <a:r>
              <a:rPr lang="de-DE" dirty="0"/>
              <a:t>3. </a:t>
            </a:r>
            <a:r>
              <a:rPr lang="de-DE" dirty="0" smtClean="0"/>
              <a:t>Die Feinde</a:t>
            </a:r>
          </a:p>
          <a:p>
            <a:pPr lvl="2"/>
            <a:r>
              <a:rPr lang="de-DE" dirty="0" smtClean="0"/>
              <a:t>4. </a:t>
            </a:r>
            <a:r>
              <a:rPr lang="de-DE" dirty="0"/>
              <a:t>„Richter“</a:t>
            </a:r>
          </a:p>
          <a:p>
            <a:pPr lvl="2"/>
            <a:r>
              <a:rPr lang="de-DE" dirty="0" smtClean="0">
                <a:solidFill>
                  <a:srgbClr val="FFFF00"/>
                </a:solidFill>
              </a:rPr>
              <a:t>5. Die Erwähnung der Richter im NT</a:t>
            </a:r>
          </a:p>
          <a:p>
            <a:pPr lvl="2"/>
            <a:r>
              <a:rPr lang="de-DE" dirty="0" smtClean="0"/>
              <a:t>6. Der </a:t>
            </a:r>
            <a:r>
              <a:rPr lang="de-DE" dirty="0"/>
              <a:t>Held</a:t>
            </a:r>
          </a:p>
          <a:p>
            <a:pPr lvl="2"/>
            <a:r>
              <a:rPr lang="de-DE" dirty="0" smtClean="0"/>
              <a:t>7. Die Chronologie im Richterbuch</a:t>
            </a:r>
          </a:p>
          <a:p>
            <a:pPr lvl="2"/>
            <a:r>
              <a:rPr lang="de-DE" dirty="0"/>
              <a:t>8</a:t>
            </a:r>
            <a:r>
              <a:rPr lang="de-DE" dirty="0" smtClean="0"/>
              <a:t>. Die Zeit der Abfassung</a:t>
            </a:r>
          </a:p>
          <a:p>
            <a:pPr lvl="2"/>
            <a:r>
              <a:rPr lang="de-DE" dirty="0"/>
              <a:t>9</a:t>
            </a:r>
            <a:r>
              <a:rPr lang="de-DE" dirty="0" smtClean="0"/>
              <a:t>. Der Verfasser</a:t>
            </a:r>
          </a:p>
          <a:p>
            <a:pPr marL="914400" lvl="2" indent="0">
              <a:buNone/>
            </a:pPr>
            <a:endParaRPr lang="de-DE" dirty="0"/>
          </a:p>
        </p:txBody>
      </p:sp>
    </p:spTree>
    <p:extLst>
      <p:ext uri="{BB962C8B-B14F-4D97-AF65-F5344CB8AC3E}">
        <p14:creationId xmlns:p14="http://schemas.microsoft.com/office/powerpoint/2010/main" val="96125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chemeClr val="accent2">
                    <a:lumMod val="40000"/>
                    <a:lumOff val="60000"/>
                  </a:schemeClr>
                </a:solidFill>
              </a:rPr>
              <a:t>Die Erwähnung der Richter im NT</a:t>
            </a:r>
            <a:endParaRPr lang="de-DE" dirty="0">
              <a:solidFill>
                <a:schemeClr val="accent2">
                  <a:lumMod val="40000"/>
                  <a:lumOff val="60000"/>
                </a:schemeClr>
              </a:solidFill>
            </a:endParaRPr>
          </a:p>
        </p:txBody>
      </p:sp>
      <p:sp>
        <p:nvSpPr>
          <p:cNvPr id="3" name="Inhaltsplatzhalter 2"/>
          <p:cNvSpPr>
            <a:spLocks noGrp="1"/>
          </p:cNvSpPr>
          <p:nvPr>
            <p:ph idx="1"/>
          </p:nvPr>
        </p:nvSpPr>
        <p:spPr/>
        <p:txBody>
          <a:bodyPr/>
          <a:lstStyle/>
          <a:p>
            <a:pPr marL="0" indent="0">
              <a:buNone/>
            </a:pPr>
            <a:r>
              <a:rPr lang="de-DE" dirty="0" smtClean="0"/>
              <a:t>Heb </a:t>
            </a:r>
            <a:r>
              <a:rPr lang="de-DE" dirty="0"/>
              <a:t>11:32 </a:t>
            </a:r>
            <a:r>
              <a:rPr lang="de-DE" b="0" dirty="0"/>
              <a:t> „Und was sage ich noch?– denn die Zeit würde mir nicht reichen beim Erzählen von </a:t>
            </a:r>
            <a:r>
              <a:rPr lang="de-DE" dirty="0">
                <a:solidFill>
                  <a:srgbClr val="99CCFF"/>
                </a:solidFill>
              </a:rPr>
              <a:t>Gideon</a:t>
            </a:r>
            <a:r>
              <a:rPr lang="de-DE" b="0" dirty="0">
                <a:solidFill>
                  <a:srgbClr val="99CCFF"/>
                </a:solidFill>
              </a:rPr>
              <a:t>, </a:t>
            </a:r>
            <a:r>
              <a:rPr lang="de-DE" dirty="0">
                <a:solidFill>
                  <a:srgbClr val="99CCFF"/>
                </a:solidFill>
              </a:rPr>
              <a:t>Barak</a:t>
            </a:r>
            <a:r>
              <a:rPr lang="de-DE" b="0" dirty="0">
                <a:solidFill>
                  <a:srgbClr val="99CCFF"/>
                </a:solidFill>
              </a:rPr>
              <a:t> </a:t>
            </a:r>
            <a:r>
              <a:rPr lang="de-DE" b="0" dirty="0"/>
              <a:t>und auch </a:t>
            </a:r>
            <a:r>
              <a:rPr lang="de-DE" dirty="0">
                <a:solidFill>
                  <a:srgbClr val="99CCFF"/>
                </a:solidFill>
              </a:rPr>
              <a:t>Simson</a:t>
            </a:r>
            <a:r>
              <a:rPr lang="de-DE" b="0" dirty="0"/>
              <a:t> und </a:t>
            </a:r>
            <a:r>
              <a:rPr lang="de-DE" dirty="0">
                <a:solidFill>
                  <a:srgbClr val="99CCFF"/>
                </a:solidFill>
              </a:rPr>
              <a:t>Jephtah</a:t>
            </a:r>
            <a:r>
              <a:rPr lang="de-DE" b="0" dirty="0"/>
              <a:t>, ..“</a:t>
            </a:r>
            <a:endParaRPr lang="de-DE" dirty="0"/>
          </a:p>
        </p:txBody>
      </p:sp>
    </p:spTree>
    <p:extLst>
      <p:ext uri="{BB962C8B-B14F-4D97-AF65-F5344CB8AC3E}">
        <p14:creationId xmlns:p14="http://schemas.microsoft.com/office/powerpoint/2010/main" val="207411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400" dirty="0"/>
              <a:t>I. </a:t>
            </a:r>
            <a:r>
              <a:rPr lang="de-DE" sz="4400" dirty="0" smtClean="0"/>
              <a:t>Einleitendes</a:t>
            </a:r>
            <a:endParaRPr lang="de-DE" sz="4400" dirty="0"/>
          </a:p>
        </p:txBody>
      </p:sp>
      <p:sp>
        <p:nvSpPr>
          <p:cNvPr id="3" name="Inhaltsplatzhalter 2"/>
          <p:cNvSpPr>
            <a:spLocks noGrp="1"/>
          </p:cNvSpPr>
          <p:nvPr>
            <p:ph idx="1"/>
          </p:nvPr>
        </p:nvSpPr>
        <p:spPr/>
        <p:txBody>
          <a:bodyPr/>
          <a:lstStyle/>
          <a:p>
            <a:pPr lvl="1"/>
            <a:r>
              <a:rPr lang="de-DE" dirty="0" smtClean="0"/>
              <a:t>A. Allgemeines</a:t>
            </a:r>
          </a:p>
          <a:p>
            <a:pPr lvl="2"/>
            <a:r>
              <a:rPr lang="de-DE" dirty="0" smtClean="0"/>
              <a:t>1. Der Schlüssel</a:t>
            </a:r>
          </a:p>
          <a:p>
            <a:pPr lvl="2"/>
            <a:r>
              <a:rPr lang="de-DE" dirty="0" smtClean="0"/>
              <a:t>2. Die Stellung im hebräischen Kanon</a:t>
            </a:r>
          </a:p>
          <a:p>
            <a:pPr lvl="2"/>
            <a:r>
              <a:rPr lang="de-DE" dirty="0"/>
              <a:t>3. </a:t>
            </a:r>
            <a:r>
              <a:rPr lang="de-DE" dirty="0" smtClean="0"/>
              <a:t>Die Feinde</a:t>
            </a:r>
          </a:p>
          <a:p>
            <a:pPr lvl="2"/>
            <a:r>
              <a:rPr lang="de-DE" dirty="0" smtClean="0"/>
              <a:t>4. </a:t>
            </a:r>
            <a:r>
              <a:rPr lang="de-DE" dirty="0"/>
              <a:t>„Richter“</a:t>
            </a:r>
          </a:p>
          <a:p>
            <a:pPr lvl="2"/>
            <a:r>
              <a:rPr lang="de-DE" dirty="0" smtClean="0"/>
              <a:t>5. Die Erwähnung der Richter im NT</a:t>
            </a:r>
          </a:p>
          <a:p>
            <a:pPr lvl="2"/>
            <a:r>
              <a:rPr lang="de-DE" dirty="0" smtClean="0">
                <a:solidFill>
                  <a:srgbClr val="FFFF00"/>
                </a:solidFill>
              </a:rPr>
              <a:t>6. Der </a:t>
            </a:r>
            <a:r>
              <a:rPr lang="de-DE" dirty="0">
                <a:solidFill>
                  <a:srgbClr val="FFFF00"/>
                </a:solidFill>
              </a:rPr>
              <a:t>Held</a:t>
            </a:r>
          </a:p>
          <a:p>
            <a:pPr lvl="2"/>
            <a:r>
              <a:rPr lang="de-DE" dirty="0" smtClean="0"/>
              <a:t>7. Die Chronologie im Richterbuch</a:t>
            </a:r>
          </a:p>
          <a:p>
            <a:pPr lvl="2"/>
            <a:r>
              <a:rPr lang="de-DE" dirty="0"/>
              <a:t>8</a:t>
            </a:r>
            <a:r>
              <a:rPr lang="de-DE" dirty="0" smtClean="0"/>
              <a:t>. Die Zeit der Abfassung</a:t>
            </a:r>
          </a:p>
          <a:p>
            <a:pPr lvl="2"/>
            <a:r>
              <a:rPr lang="de-DE" dirty="0"/>
              <a:t>9</a:t>
            </a:r>
            <a:r>
              <a:rPr lang="de-DE" dirty="0" smtClean="0"/>
              <a:t>. Der Verfasser</a:t>
            </a:r>
          </a:p>
          <a:p>
            <a:pPr marL="914400" lvl="2" indent="0">
              <a:buNone/>
            </a:pPr>
            <a:endParaRPr lang="de-DE" dirty="0"/>
          </a:p>
        </p:txBody>
      </p:sp>
    </p:spTree>
    <p:extLst>
      <p:ext uri="{BB962C8B-B14F-4D97-AF65-F5344CB8AC3E}">
        <p14:creationId xmlns:p14="http://schemas.microsoft.com/office/powerpoint/2010/main" val="32154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Wer ist der eigentliche Held? </a:t>
            </a:r>
          </a:p>
        </p:txBody>
      </p:sp>
      <p:sp>
        <p:nvSpPr>
          <p:cNvPr id="3" name="Inhaltsplatzhalter 2"/>
          <p:cNvSpPr>
            <a:spLocks noGrp="1"/>
          </p:cNvSpPr>
          <p:nvPr>
            <p:ph idx="1"/>
          </p:nvPr>
        </p:nvSpPr>
        <p:spPr/>
        <p:txBody>
          <a:bodyPr/>
          <a:lstStyle/>
          <a:p>
            <a:r>
              <a:rPr lang="de-DE" sz="3600" dirty="0">
                <a:solidFill>
                  <a:srgbClr val="92D050"/>
                </a:solidFill>
              </a:rPr>
              <a:t>HISTORY </a:t>
            </a:r>
            <a:r>
              <a:rPr lang="de-DE" sz="3600" dirty="0" err="1"/>
              <a:t>is</a:t>
            </a:r>
            <a:r>
              <a:rPr lang="de-DE" sz="3600" dirty="0"/>
              <a:t> </a:t>
            </a:r>
            <a:r>
              <a:rPr lang="de-DE" sz="3600" u="sng" dirty="0">
                <a:solidFill>
                  <a:srgbClr val="92D050"/>
                </a:solidFill>
              </a:rPr>
              <a:t>HIS</a:t>
            </a:r>
            <a:r>
              <a:rPr lang="de-DE" sz="3600" dirty="0">
                <a:solidFill>
                  <a:srgbClr val="92D050"/>
                </a:solidFill>
              </a:rPr>
              <a:t> STORY</a:t>
            </a:r>
            <a:endParaRPr lang="de-DE" sz="3600" dirty="0" smtClean="0"/>
          </a:p>
        </p:txBody>
      </p:sp>
    </p:spTree>
    <p:extLst>
      <p:ext uri="{BB962C8B-B14F-4D97-AF65-F5344CB8AC3E}">
        <p14:creationId xmlns:p14="http://schemas.microsoft.com/office/powerpoint/2010/main" val="36536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rgbClr val="92D050"/>
                </a:solidFill>
              </a:rPr>
              <a:t>A. Allgemeines:</a:t>
            </a:r>
            <a:r>
              <a:rPr lang="de-DE" dirty="0" smtClean="0">
                <a:solidFill>
                  <a:schemeClr val="accent2">
                    <a:lumMod val="40000"/>
                    <a:lumOff val="60000"/>
                  </a:schemeClr>
                </a:solidFill>
              </a:rPr>
              <a:t> 1. Der Schlüssel</a:t>
            </a:r>
            <a:endParaRPr lang="de-DE" dirty="0">
              <a:solidFill>
                <a:schemeClr val="accent2">
                  <a:lumMod val="40000"/>
                  <a:lumOff val="60000"/>
                </a:schemeClr>
              </a:solidFill>
            </a:endParaRPr>
          </a:p>
        </p:txBody>
      </p:sp>
      <p:sp>
        <p:nvSpPr>
          <p:cNvPr id="3" name="Inhaltsplatzhalter 2"/>
          <p:cNvSpPr>
            <a:spLocks noGrp="1"/>
          </p:cNvSpPr>
          <p:nvPr>
            <p:ph idx="1"/>
          </p:nvPr>
        </p:nvSpPr>
        <p:spPr/>
        <p:txBody>
          <a:bodyPr/>
          <a:lstStyle/>
          <a:p>
            <a:r>
              <a:rPr lang="de-DE" dirty="0" smtClean="0">
                <a:effectLst/>
              </a:rPr>
              <a:t>21,25</a:t>
            </a:r>
            <a:r>
              <a:rPr lang="de-DE" dirty="0">
                <a:effectLst/>
              </a:rPr>
              <a:t>: In jenen Tagen gab es keinen König in Israel. Jeder tat, was recht war in seinen Augen.</a:t>
            </a:r>
          </a:p>
          <a:p>
            <a:endParaRPr lang="de-DE" dirty="0" smtClean="0">
              <a:effectLst/>
            </a:endParaRPr>
          </a:p>
          <a:p>
            <a:r>
              <a:rPr lang="de-DE" dirty="0" smtClean="0">
                <a:effectLst/>
              </a:rPr>
              <a:t>17,6:   </a:t>
            </a:r>
            <a:r>
              <a:rPr lang="de-DE" dirty="0">
                <a:effectLst/>
              </a:rPr>
              <a:t>In jenen Tagen gab es keinen König in Israel. Jeder tat, was recht war in seinen Augen.</a:t>
            </a:r>
          </a:p>
          <a:p>
            <a:r>
              <a:rPr lang="de-DE" dirty="0">
                <a:effectLst/>
              </a:rPr>
              <a:t>18,1: </a:t>
            </a:r>
            <a:r>
              <a:rPr lang="de-DE" dirty="0" smtClean="0">
                <a:effectLst/>
              </a:rPr>
              <a:t>  In </a:t>
            </a:r>
            <a:r>
              <a:rPr lang="de-DE" dirty="0">
                <a:effectLst/>
              </a:rPr>
              <a:t>jenen Tagen gab es keinen König in Israel.</a:t>
            </a:r>
          </a:p>
          <a:p>
            <a:r>
              <a:rPr lang="de-DE" dirty="0">
                <a:effectLst/>
              </a:rPr>
              <a:t>19,1</a:t>
            </a:r>
            <a:r>
              <a:rPr lang="de-DE" dirty="0" smtClean="0">
                <a:effectLst/>
              </a:rPr>
              <a:t>:  </a:t>
            </a:r>
            <a:r>
              <a:rPr lang="de-DE" dirty="0">
                <a:effectLst/>
              </a:rPr>
              <a:t>Und es geschah in jenen Tagen – und einen König gab es </a:t>
            </a:r>
            <a:r>
              <a:rPr lang="de-DE" dirty="0" smtClean="0">
                <a:effectLst/>
              </a:rPr>
              <a:t>nicht </a:t>
            </a:r>
            <a:r>
              <a:rPr lang="de-DE" dirty="0">
                <a:effectLst/>
              </a:rPr>
              <a:t>in Israel –  …</a:t>
            </a:r>
          </a:p>
          <a:p>
            <a:endParaRPr lang="de-DE" dirty="0"/>
          </a:p>
        </p:txBody>
      </p:sp>
    </p:spTree>
    <p:extLst>
      <p:ext uri="{BB962C8B-B14F-4D97-AF65-F5344CB8AC3E}">
        <p14:creationId xmlns:p14="http://schemas.microsoft.com/office/powerpoint/2010/main" val="397998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400" dirty="0"/>
              <a:t>I. </a:t>
            </a:r>
            <a:r>
              <a:rPr lang="de-DE" sz="4400" dirty="0" smtClean="0"/>
              <a:t>Einleitendes</a:t>
            </a:r>
            <a:endParaRPr lang="de-DE" sz="4400" dirty="0"/>
          </a:p>
        </p:txBody>
      </p:sp>
      <p:sp>
        <p:nvSpPr>
          <p:cNvPr id="3" name="Inhaltsplatzhalter 2"/>
          <p:cNvSpPr>
            <a:spLocks noGrp="1"/>
          </p:cNvSpPr>
          <p:nvPr>
            <p:ph idx="1"/>
          </p:nvPr>
        </p:nvSpPr>
        <p:spPr/>
        <p:txBody>
          <a:bodyPr/>
          <a:lstStyle/>
          <a:p>
            <a:pPr lvl="1"/>
            <a:r>
              <a:rPr lang="de-DE" dirty="0" smtClean="0"/>
              <a:t>A. Allgemeines</a:t>
            </a:r>
          </a:p>
          <a:p>
            <a:pPr lvl="2"/>
            <a:r>
              <a:rPr lang="de-DE" dirty="0" smtClean="0"/>
              <a:t>1. Der Schlüssel</a:t>
            </a:r>
          </a:p>
          <a:p>
            <a:pPr lvl="2"/>
            <a:r>
              <a:rPr lang="de-DE" dirty="0" smtClean="0"/>
              <a:t>2. Die Stellung im hebräischen Kanon</a:t>
            </a:r>
          </a:p>
          <a:p>
            <a:pPr lvl="2"/>
            <a:r>
              <a:rPr lang="de-DE" dirty="0"/>
              <a:t>3. </a:t>
            </a:r>
            <a:r>
              <a:rPr lang="de-DE" dirty="0" smtClean="0"/>
              <a:t>Die Feinde</a:t>
            </a:r>
          </a:p>
          <a:p>
            <a:pPr lvl="2"/>
            <a:r>
              <a:rPr lang="de-DE" dirty="0" smtClean="0"/>
              <a:t>4. </a:t>
            </a:r>
            <a:r>
              <a:rPr lang="de-DE" dirty="0"/>
              <a:t>„Richter“</a:t>
            </a:r>
          </a:p>
          <a:p>
            <a:pPr lvl="2"/>
            <a:r>
              <a:rPr lang="de-DE" dirty="0" smtClean="0"/>
              <a:t>5. Die Erwähnung der Richter im NT</a:t>
            </a:r>
          </a:p>
          <a:p>
            <a:pPr lvl="2"/>
            <a:r>
              <a:rPr lang="de-DE" dirty="0" smtClean="0"/>
              <a:t>6. Der </a:t>
            </a:r>
            <a:r>
              <a:rPr lang="de-DE" dirty="0"/>
              <a:t>Held</a:t>
            </a:r>
          </a:p>
          <a:p>
            <a:pPr lvl="2"/>
            <a:r>
              <a:rPr lang="de-DE" dirty="0" smtClean="0">
                <a:solidFill>
                  <a:srgbClr val="FFFF00"/>
                </a:solidFill>
              </a:rPr>
              <a:t>7. Die Chronologie im Richterbuch</a:t>
            </a:r>
          </a:p>
          <a:p>
            <a:pPr lvl="2"/>
            <a:r>
              <a:rPr lang="de-DE" dirty="0"/>
              <a:t>8</a:t>
            </a:r>
            <a:r>
              <a:rPr lang="de-DE" dirty="0" smtClean="0"/>
              <a:t>. Die Zeit der Abfassung</a:t>
            </a:r>
          </a:p>
          <a:p>
            <a:pPr lvl="2"/>
            <a:r>
              <a:rPr lang="de-DE" dirty="0"/>
              <a:t>9</a:t>
            </a:r>
            <a:r>
              <a:rPr lang="de-DE" dirty="0" smtClean="0"/>
              <a:t>. Der Verfasser</a:t>
            </a:r>
          </a:p>
          <a:p>
            <a:pPr marL="914400" lvl="2" indent="0">
              <a:buNone/>
            </a:pPr>
            <a:endParaRPr lang="de-DE" dirty="0"/>
          </a:p>
        </p:txBody>
      </p:sp>
    </p:spTree>
    <p:extLst>
      <p:ext uri="{BB962C8B-B14F-4D97-AF65-F5344CB8AC3E}">
        <p14:creationId xmlns:p14="http://schemas.microsoft.com/office/powerpoint/2010/main" val="318105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36612" name="Rectangle 4"/>
          <p:cNvSpPr>
            <a:spLocks noChangeArrowheads="1"/>
          </p:cNvSpPr>
          <p:nvPr/>
        </p:nvSpPr>
        <p:spPr bwMode="auto">
          <a:xfrm>
            <a:off x="1116635" y="260648"/>
            <a:ext cx="7467497" cy="95410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marL="482308" indent="-482308" defTabSz="914989">
              <a:spcAft>
                <a:spcPct val="50000"/>
              </a:spcAft>
              <a:buClr>
                <a:srgbClr val="FF0000"/>
              </a:buClr>
              <a:buFont typeface="Wingdings" pitchFamily="2" charset="2"/>
              <a:buChar char="v"/>
            </a:pPr>
            <a:r>
              <a:rPr lang="de-DE" sz="2800" b="1" dirty="0" smtClean="0">
                <a:solidFill>
                  <a:srgbClr val="002060"/>
                </a:solidFill>
                <a:latin typeface="Futura Md BT" charset="0"/>
              </a:rPr>
              <a:t>Chronologie im Buch der Richter </a:t>
            </a:r>
            <a:r>
              <a:rPr lang="de-DE" sz="2800" dirty="0">
                <a:solidFill>
                  <a:srgbClr val="002060"/>
                </a:solidFill>
                <a:latin typeface="Futura Md BT" charset="0"/>
              </a:rPr>
              <a:t>– </a:t>
            </a:r>
            <a:br>
              <a:rPr lang="de-DE" sz="2800" dirty="0">
                <a:solidFill>
                  <a:srgbClr val="002060"/>
                </a:solidFill>
                <a:latin typeface="Futura Md BT" charset="0"/>
              </a:rPr>
            </a:br>
            <a:r>
              <a:rPr lang="de-DE" sz="2800" dirty="0" smtClean="0">
                <a:solidFill>
                  <a:srgbClr val="002060"/>
                </a:solidFill>
                <a:latin typeface="Futura Md BT" charset="0"/>
              </a:rPr>
              <a:t>Befreiungen </a:t>
            </a:r>
            <a:r>
              <a:rPr lang="de-DE" sz="2800" dirty="0">
                <a:solidFill>
                  <a:srgbClr val="002060"/>
                </a:solidFill>
                <a:latin typeface="Futura Md BT" charset="0"/>
              </a:rPr>
              <a:t>Israels </a:t>
            </a:r>
            <a:r>
              <a:rPr lang="de-DE" sz="2800" dirty="0" smtClean="0">
                <a:solidFill>
                  <a:srgbClr val="FF0000"/>
                </a:solidFill>
                <a:latin typeface="Futura Md BT" charset="0"/>
              </a:rPr>
              <a:t>(</a:t>
            </a:r>
            <a:r>
              <a:rPr lang="de-DE" sz="2800" dirty="0">
                <a:solidFill>
                  <a:srgbClr val="FF0000"/>
                </a:solidFill>
                <a:latin typeface="Futura Md BT" charset="0"/>
              </a:rPr>
              <a:t>3:5–16:31)</a:t>
            </a:r>
          </a:p>
        </p:txBody>
      </p:sp>
      <p:graphicFrame>
        <p:nvGraphicFramePr>
          <p:cNvPr id="836614" name="Object 6"/>
          <p:cNvGraphicFramePr>
            <a:graphicFrameLocks noChangeAspect="1"/>
          </p:cNvGraphicFramePr>
          <p:nvPr>
            <p:extLst>
              <p:ext uri="{D42A27DB-BD31-4B8C-83A1-F6EECF244321}">
                <p14:modId xmlns:p14="http://schemas.microsoft.com/office/powerpoint/2010/main" val="3737731075"/>
              </p:ext>
            </p:extLst>
          </p:nvPr>
        </p:nvGraphicFramePr>
        <p:xfrm>
          <a:off x="0" y="2624571"/>
          <a:ext cx="9405596" cy="3998194"/>
        </p:xfrm>
        <a:graphic>
          <a:graphicData uri="http://schemas.openxmlformats.org/presentationml/2006/ole">
            <mc:AlternateContent xmlns:mc="http://schemas.openxmlformats.org/markup-compatibility/2006">
              <mc:Choice xmlns:v="urn:schemas-microsoft-com:vml" Requires="v">
                <p:oleObj spid="_x0000_s2080" name="Document" r:id="rId5" imgW="8543544" imgH="3352800" progId="Word.Document.8">
                  <p:embed/>
                </p:oleObj>
              </mc:Choice>
              <mc:Fallback>
                <p:oleObj name="Document" r:id="rId5" imgW="8543544" imgH="33528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24571"/>
                        <a:ext cx="9405596" cy="399819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416653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36612">
                                            <p:txEl>
                                              <p:pRg st="0" end="0"/>
                                            </p:txEl>
                                          </p:spTgt>
                                        </p:tgtEl>
                                        <p:attrNameLst>
                                          <p:attrName>style.visibility</p:attrName>
                                        </p:attrNameLst>
                                      </p:cBhvr>
                                      <p:to>
                                        <p:strVal val="visible"/>
                                      </p:to>
                                    </p:set>
                                    <p:animEffect transition="in" filter="wipe(left)">
                                      <p:cBhvr>
                                        <p:cTn id="7" dur="500"/>
                                        <p:tgtEl>
                                          <p:spTgt spid="8366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36614"/>
                                        </p:tgtEl>
                                        <p:attrNameLst>
                                          <p:attrName>style.visibility</p:attrName>
                                        </p:attrNameLst>
                                      </p:cBhvr>
                                      <p:to>
                                        <p:strVal val="visible"/>
                                      </p:to>
                                    </p:set>
                                    <p:animEffect transition="in" filter="wipe(left)">
                                      <p:cBhvr>
                                        <p:cTn id="12" dur="500"/>
                                        <p:tgtEl>
                                          <p:spTgt spid="836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2" grpId="0" build="p" autoUpdateAnimBg="0"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en-US" dirty="0">
                <a:effectLst/>
              </a:rPr>
              <a:t>Ag 13,19-21  </a:t>
            </a:r>
            <a:r>
              <a:rPr lang="de-CH" b="0" dirty="0">
                <a:effectLst/>
              </a:rPr>
              <a:t>Und nachdem er sieben Völker im Lande Kanaan vertilgt hatte, verteilte er ihnen ‹durchs Los› ihr Land als Erbbesitz.  20 Und nach diesem, </a:t>
            </a:r>
            <a:r>
              <a:rPr lang="de-CH" b="0" dirty="0">
                <a:solidFill>
                  <a:srgbClr val="69D8FF"/>
                </a:solidFill>
                <a:effectLst/>
              </a:rPr>
              <a:t>für etwa vierhundertfünfzig Jahre</a:t>
            </a:r>
            <a:r>
              <a:rPr lang="de-CH" b="0" dirty="0">
                <a:effectLst/>
              </a:rPr>
              <a:t>, gab er Richter bis zu Samuel, dem Propheten.  21 Und von da an verlangten sie einen König. Und Gott gab ihnen </a:t>
            </a:r>
            <a:r>
              <a:rPr lang="de-CH" b="0" dirty="0" smtClean="0">
                <a:effectLst/>
              </a:rPr>
              <a:t>Saul</a:t>
            </a:r>
            <a:r>
              <a:rPr lang="en-US" b="0" dirty="0">
                <a:effectLst/>
              </a:rPr>
              <a:t> </a:t>
            </a:r>
            <a:r>
              <a:rPr lang="en-US" b="0" dirty="0" smtClean="0">
                <a:effectLst/>
              </a:rPr>
              <a:t>…</a:t>
            </a:r>
            <a:endParaRPr lang="de-DE" b="0" dirty="0">
              <a:effectLst/>
            </a:endParaRPr>
          </a:p>
          <a:p>
            <a:endParaRPr lang="de-DE" dirty="0"/>
          </a:p>
        </p:txBody>
      </p:sp>
    </p:spTree>
    <p:extLst>
      <p:ext uri="{BB962C8B-B14F-4D97-AF65-F5344CB8AC3E}">
        <p14:creationId xmlns:p14="http://schemas.microsoft.com/office/powerpoint/2010/main" val="125360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400" dirty="0"/>
              <a:t>I. </a:t>
            </a:r>
            <a:r>
              <a:rPr lang="de-DE" sz="4400" dirty="0" smtClean="0"/>
              <a:t>Einleitendes</a:t>
            </a:r>
            <a:endParaRPr lang="de-DE" sz="4400" dirty="0"/>
          </a:p>
        </p:txBody>
      </p:sp>
      <p:sp>
        <p:nvSpPr>
          <p:cNvPr id="3" name="Inhaltsplatzhalter 2"/>
          <p:cNvSpPr>
            <a:spLocks noGrp="1"/>
          </p:cNvSpPr>
          <p:nvPr>
            <p:ph idx="1"/>
          </p:nvPr>
        </p:nvSpPr>
        <p:spPr/>
        <p:txBody>
          <a:bodyPr/>
          <a:lstStyle/>
          <a:p>
            <a:pPr lvl="1"/>
            <a:r>
              <a:rPr lang="de-DE" dirty="0" smtClean="0"/>
              <a:t>A. Allgemeines</a:t>
            </a:r>
          </a:p>
          <a:p>
            <a:pPr lvl="2"/>
            <a:r>
              <a:rPr lang="de-DE" dirty="0" smtClean="0"/>
              <a:t>1. Der Schlüssel</a:t>
            </a:r>
          </a:p>
          <a:p>
            <a:pPr lvl="2"/>
            <a:r>
              <a:rPr lang="de-DE" dirty="0" smtClean="0"/>
              <a:t>2. Die Stellung im hebräischen Kanon</a:t>
            </a:r>
          </a:p>
          <a:p>
            <a:pPr lvl="2"/>
            <a:r>
              <a:rPr lang="de-DE" dirty="0"/>
              <a:t>3. </a:t>
            </a:r>
            <a:r>
              <a:rPr lang="de-DE" dirty="0" smtClean="0"/>
              <a:t>Die Feinde</a:t>
            </a:r>
          </a:p>
          <a:p>
            <a:pPr lvl="2"/>
            <a:r>
              <a:rPr lang="de-DE" dirty="0" smtClean="0"/>
              <a:t>4. </a:t>
            </a:r>
            <a:r>
              <a:rPr lang="de-DE" dirty="0"/>
              <a:t>„Richter“</a:t>
            </a:r>
          </a:p>
          <a:p>
            <a:pPr lvl="2"/>
            <a:r>
              <a:rPr lang="de-DE" dirty="0" smtClean="0"/>
              <a:t>5. Die Erwähnung der Richter im NT</a:t>
            </a:r>
          </a:p>
          <a:p>
            <a:pPr lvl="2"/>
            <a:r>
              <a:rPr lang="de-DE" dirty="0" smtClean="0"/>
              <a:t>6. Der </a:t>
            </a:r>
            <a:r>
              <a:rPr lang="de-DE" dirty="0"/>
              <a:t>Held</a:t>
            </a:r>
          </a:p>
          <a:p>
            <a:pPr lvl="2"/>
            <a:r>
              <a:rPr lang="de-DE" dirty="0" smtClean="0"/>
              <a:t>7. Die Chronologie im Richterbuch</a:t>
            </a:r>
          </a:p>
          <a:p>
            <a:pPr lvl="2"/>
            <a:r>
              <a:rPr lang="de-DE" dirty="0">
                <a:solidFill>
                  <a:srgbClr val="FFFF00"/>
                </a:solidFill>
              </a:rPr>
              <a:t>8</a:t>
            </a:r>
            <a:r>
              <a:rPr lang="de-DE" dirty="0" smtClean="0">
                <a:solidFill>
                  <a:srgbClr val="FFFF00"/>
                </a:solidFill>
              </a:rPr>
              <a:t>. Die Zeit der Abfassung</a:t>
            </a:r>
          </a:p>
          <a:p>
            <a:pPr lvl="2"/>
            <a:r>
              <a:rPr lang="de-DE" dirty="0">
                <a:solidFill>
                  <a:srgbClr val="FFFF00"/>
                </a:solidFill>
              </a:rPr>
              <a:t>9</a:t>
            </a:r>
            <a:r>
              <a:rPr lang="de-DE" dirty="0" smtClean="0">
                <a:solidFill>
                  <a:srgbClr val="FFFF00"/>
                </a:solidFill>
              </a:rPr>
              <a:t>. Der Verfasser</a:t>
            </a:r>
          </a:p>
          <a:p>
            <a:pPr marL="914400" lvl="2" indent="0">
              <a:buNone/>
            </a:pPr>
            <a:endParaRPr lang="de-DE" dirty="0"/>
          </a:p>
        </p:txBody>
      </p:sp>
    </p:spTree>
    <p:extLst>
      <p:ext uri="{BB962C8B-B14F-4D97-AF65-F5344CB8AC3E}">
        <p14:creationId xmlns:p14="http://schemas.microsoft.com/office/powerpoint/2010/main" val="96125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0" dirty="0" smtClean="0"/>
              <a:t>Abfassungszeit und Verfasser</a:t>
            </a:r>
            <a:endParaRPr lang="de-DE" dirty="0"/>
          </a:p>
        </p:txBody>
      </p:sp>
      <p:sp>
        <p:nvSpPr>
          <p:cNvPr id="3" name="Inhaltsplatzhalter 2"/>
          <p:cNvSpPr>
            <a:spLocks noGrp="1"/>
          </p:cNvSpPr>
          <p:nvPr>
            <p:ph idx="1"/>
          </p:nvPr>
        </p:nvSpPr>
        <p:spPr/>
        <p:txBody>
          <a:bodyPr/>
          <a:lstStyle/>
          <a:p>
            <a:r>
              <a:rPr lang="de-CH" b="0" dirty="0" smtClean="0">
                <a:effectLst/>
              </a:rPr>
              <a:t>18,31 </a:t>
            </a:r>
            <a:r>
              <a:rPr lang="de-CH" b="0" dirty="0">
                <a:effectLst/>
              </a:rPr>
              <a:t>D</a:t>
            </a:r>
            <a:r>
              <a:rPr lang="de-CH" b="0" dirty="0" smtClean="0">
                <a:effectLst/>
              </a:rPr>
              <a:t>ie </a:t>
            </a:r>
            <a:r>
              <a:rPr lang="de-CH" b="0" dirty="0">
                <a:effectLst/>
              </a:rPr>
              <a:t>Lade Gottes war noch in Silo. </a:t>
            </a:r>
            <a:endParaRPr lang="de-DE" b="0" dirty="0">
              <a:effectLst/>
            </a:endParaRPr>
          </a:p>
          <a:p>
            <a:r>
              <a:rPr lang="de-CH" b="0" dirty="0" smtClean="0">
                <a:effectLst/>
              </a:rPr>
              <a:t>1,21 Jerusalem </a:t>
            </a:r>
            <a:r>
              <a:rPr lang="de-CH" b="0" dirty="0">
                <a:effectLst/>
              </a:rPr>
              <a:t>war noch von den </a:t>
            </a:r>
            <a:r>
              <a:rPr lang="de-CH" b="0" dirty="0" err="1">
                <a:effectLst/>
              </a:rPr>
              <a:t>Jebusitern</a:t>
            </a:r>
            <a:r>
              <a:rPr lang="de-CH" b="0" dirty="0">
                <a:effectLst/>
              </a:rPr>
              <a:t> bewohnt. </a:t>
            </a:r>
            <a:endParaRPr lang="de-CH" b="0" dirty="0" smtClean="0">
              <a:effectLst/>
            </a:endParaRPr>
          </a:p>
          <a:p>
            <a:r>
              <a:rPr lang="de-CH" b="0" dirty="0" smtClean="0">
                <a:effectLst/>
              </a:rPr>
              <a:t>→ </a:t>
            </a:r>
          </a:p>
          <a:p>
            <a:r>
              <a:rPr lang="de-CH" dirty="0" smtClean="0">
                <a:effectLst/>
              </a:rPr>
              <a:t>Abfassungszeit</a:t>
            </a:r>
            <a:r>
              <a:rPr lang="de-CH" b="0" dirty="0" smtClean="0">
                <a:effectLst/>
              </a:rPr>
              <a:t>: </a:t>
            </a:r>
            <a:r>
              <a:rPr lang="de-CH" b="0" dirty="0" smtClean="0">
                <a:solidFill>
                  <a:srgbClr val="69D8FF"/>
                </a:solidFill>
                <a:effectLst/>
              </a:rPr>
              <a:t>vor dem </a:t>
            </a:r>
            <a:r>
              <a:rPr lang="de-CH" dirty="0">
                <a:solidFill>
                  <a:srgbClr val="69D8FF"/>
                </a:solidFill>
                <a:effectLst/>
              </a:rPr>
              <a:t>7. Jahr Davids </a:t>
            </a:r>
            <a:r>
              <a:rPr lang="de-CH" b="0" dirty="0">
                <a:effectLst/>
              </a:rPr>
              <a:t>(2Sam 5</a:t>
            </a:r>
            <a:r>
              <a:rPr lang="de-CH" b="0" dirty="0" smtClean="0">
                <a:effectLst/>
              </a:rPr>
              <a:t>)</a:t>
            </a:r>
            <a:endParaRPr lang="de-DE" b="0" dirty="0"/>
          </a:p>
          <a:p>
            <a:r>
              <a:rPr lang="de-CH" dirty="0" smtClean="0">
                <a:effectLst/>
              </a:rPr>
              <a:t>Verfasser</a:t>
            </a:r>
            <a:r>
              <a:rPr lang="de-CH" b="0" dirty="0" smtClean="0">
                <a:effectLst/>
              </a:rPr>
              <a:t>: möglicherweise </a:t>
            </a:r>
            <a:r>
              <a:rPr lang="de-CH" dirty="0" smtClean="0">
                <a:solidFill>
                  <a:srgbClr val="69D8FF"/>
                </a:solidFill>
                <a:effectLst/>
              </a:rPr>
              <a:t>Samuel </a:t>
            </a:r>
            <a:r>
              <a:rPr lang="de-CH" b="0" dirty="0" smtClean="0">
                <a:effectLst/>
              </a:rPr>
              <a:t>(Vgl. Talmud.)</a:t>
            </a:r>
          </a:p>
        </p:txBody>
      </p:sp>
    </p:spTree>
    <p:extLst>
      <p:ext uri="{BB962C8B-B14F-4D97-AF65-F5344CB8AC3E}">
        <p14:creationId xmlns:p14="http://schemas.microsoft.com/office/powerpoint/2010/main" val="175021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400" dirty="0"/>
              <a:t>I. </a:t>
            </a:r>
            <a:r>
              <a:rPr lang="de-DE" sz="4400" dirty="0" smtClean="0"/>
              <a:t>Einleitendes</a:t>
            </a:r>
            <a:endParaRPr lang="de-DE" sz="4400" dirty="0"/>
          </a:p>
        </p:txBody>
      </p:sp>
      <p:sp>
        <p:nvSpPr>
          <p:cNvPr id="3" name="Inhaltsplatzhalter 2"/>
          <p:cNvSpPr>
            <a:spLocks noGrp="1"/>
          </p:cNvSpPr>
          <p:nvPr>
            <p:ph idx="1"/>
          </p:nvPr>
        </p:nvSpPr>
        <p:spPr/>
        <p:txBody>
          <a:bodyPr/>
          <a:lstStyle/>
          <a:p>
            <a:pPr lvl="1"/>
            <a:r>
              <a:rPr lang="de-DE" dirty="0" smtClean="0"/>
              <a:t>B. Überblick und Gliederung des Buches</a:t>
            </a:r>
          </a:p>
          <a:p>
            <a:pPr lvl="2"/>
            <a:r>
              <a:rPr lang="de-DE" dirty="0" smtClean="0">
                <a:solidFill>
                  <a:srgbClr val="FFFF00"/>
                </a:solidFill>
              </a:rPr>
              <a:t>1. Die Symmetrie der 6 Richter</a:t>
            </a:r>
          </a:p>
          <a:p>
            <a:pPr lvl="2"/>
            <a:r>
              <a:rPr lang="de-DE" dirty="0" smtClean="0"/>
              <a:t>2. Die Vor- und Nachworte</a:t>
            </a:r>
          </a:p>
          <a:p>
            <a:pPr lvl="2"/>
            <a:r>
              <a:rPr lang="de-DE" dirty="0"/>
              <a:t>3. </a:t>
            </a:r>
            <a:r>
              <a:rPr lang="de-DE" dirty="0" smtClean="0"/>
              <a:t>Gesamtgliederung</a:t>
            </a:r>
          </a:p>
          <a:p>
            <a:pPr marL="914400" lvl="2" indent="0">
              <a:buNone/>
            </a:pPr>
            <a:endParaRPr lang="de-DE" dirty="0"/>
          </a:p>
        </p:txBody>
      </p:sp>
    </p:spTree>
    <p:extLst>
      <p:ext uri="{BB962C8B-B14F-4D97-AF65-F5344CB8AC3E}">
        <p14:creationId xmlns:p14="http://schemas.microsoft.com/office/powerpoint/2010/main" val="51171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792087"/>
          </a:xfrm>
        </p:spPr>
        <p:txBody>
          <a:bodyPr/>
          <a:lstStyle/>
          <a:p>
            <a:r>
              <a:rPr lang="de-DE" dirty="0" smtClean="0"/>
              <a:t>3,7- 16,31</a:t>
            </a:r>
            <a:endParaRPr lang="de-DE" dirty="0"/>
          </a:p>
        </p:txBody>
      </p:sp>
      <p:sp>
        <p:nvSpPr>
          <p:cNvPr id="3" name="Inhaltsplatzhalter 2"/>
          <p:cNvSpPr>
            <a:spLocks noGrp="1"/>
          </p:cNvSpPr>
          <p:nvPr>
            <p:ph idx="1"/>
          </p:nvPr>
        </p:nvSpPr>
        <p:spPr>
          <a:xfrm>
            <a:off x="0" y="836712"/>
            <a:ext cx="9131301" cy="6019702"/>
          </a:xfrm>
        </p:spPr>
        <p:txBody>
          <a:bodyPr/>
          <a:lstStyle/>
          <a:p>
            <a:r>
              <a:rPr lang="de-DE" sz="2400" dirty="0" smtClean="0"/>
              <a:t>3,7 </a:t>
            </a:r>
            <a:r>
              <a:rPr lang="de-DE" sz="2400" b="0" dirty="0"/>
              <a:t>Und die Söhne Israels </a:t>
            </a:r>
            <a:r>
              <a:rPr lang="de-DE" sz="2400" dirty="0">
                <a:solidFill>
                  <a:schemeClr val="tx1"/>
                </a:solidFill>
              </a:rPr>
              <a:t>taten, was böse war in den Augen JAHWEHS </a:t>
            </a:r>
            <a:endParaRPr lang="de-DE" sz="2400" dirty="0" smtClean="0">
              <a:solidFill>
                <a:schemeClr val="tx1"/>
              </a:solidFill>
            </a:endParaRPr>
          </a:p>
          <a:p>
            <a:pPr marL="0" indent="0">
              <a:buNone/>
            </a:pPr>
            <a:endParaRPr lang="de-DE" sz="2400" dirty="0" smtClean="0"/>
          </a:p>
          <a:p>
            <a:r>
              <a:rPr lang="de-DE" sz="2400" dirty="0" smtClean="0"/>
              <a:t>3,12 </a:t>
            </a:r>
            <a:r>
              <a:rPr lang="de-DE" sz="2400" b="0" dirty="0"/>
              <a:t>Und die Söhne Israels </a:t>
            </a:r>
            <a:r>
              <a:rPr lang="de-DE" sz="2400" dirty="0">
                <a:solidFill>
                  <a:schemeClr val="tx1"/>
                </a:solidFill>
              </a:rPr>
              <a:t>taten wieder, was böse war </a:t>
            </a:r>
            <a:r>
              <a:rPr lang="de-DE" sz="2400" dirty="0" smtClean="0">
                <a:solidFill>
                  <a:schemeClr val="tx1"/>
                </a:solidFill>
              </a:rPr>
              <a:t>..</a:t>
            </a:r>
          </a:p>
          <a:p>
            <a:endParaRPr lang="de-DE" sz="2400" b="0" dirty="0" smtClean="0">
              <a:solidFill>
                <a:schemeClr val="tx1"/>
              </a:solidFill>
            </a:endParaRPr>
          </a:p>
          <a:p>
            <a:r>
              <a:rPr lang="de-DE" sz="2400" dirty="0" smtClean="0"/>
              <a:t>4,1 </a:t>
            </a:r>
            <a:r>
              <a:rPr lang="de-DE" sz="2400" b="0" dirty="0"/>
              <a:t>Und die Söhne Israels </a:t>
            </a:r>
            <a:r>
              <a:rPr lang="de-DE" sz="2400" dirty="0">
                <a:solidFill>
                  <a:schemeClr val="tx1"/>
                </a:solidFill>
              </a:rPr>
              <a:t>taten wieder, was böse war </a:t>
            </a:r>
            <a:r>
              <a:rPr lang="de-DE" sz="2400" dirty="0" smtClean="0">
                <a:solidFill>
                  <a:schemeClr val="tx1"/>
                </a:solidFill>
              </a:rPr>
              <a:t>..</a:t>
            </a:r>
          </a:p>
          <a:p>
            <a:endParaRPr lang="de-DE" sz="2400" b="0" dirty="0" smtClean="0">
              <a:solidFill>
                <a:schemeClr val="tx1"/>
              </a:solidFill>
            </a:endParaRPr>
          </a:p>
          <a:p>
            <a:r>
              <a:rPr lang="de-DE" sz="2400" dirty="0" smtClean="0"/>
              <a:t>6,1 </a:t>
            </a:r>
            <a:r>
              <a:rPr lang="de-DE" sz="2400" b="0" dirty="0"/>
              <a:t>Und die Söhne Israels </a:t>
            </a:r>
            <a:r>
              <a:rPr lang="de-DE" sz="2400" dirty="0">
                <a:solidFill>
                  <a:schemeClr val="tx1"/>
                </a:solidFill>
              </a:rPr>
              <a:t>taten, was böse war </a:t>
            </a:r>
            <a:r>
              <a:rPr lang="de-DE" sz="2400" dirty="0" smtClean="0">
                <a:solidFill>
                  <a:schemeClr val="tx1"/>
                </a:solidFill>
              </a:rPr>
              <a:t>..</a:t>
            </a:r>
          </a:p>
          <a:p>
            <a:endParaRPr lang="de-DE" sz="2400" b="0" dirty="0" smtClean="0">
              <a:solidFill>
                <a:schemeClr val="tx1"/>
              </a:solidFill>
            </a:endParaRPr>
          </a:p>
          <a:p>
            <a:r>
              <a:rPr lang="de-DE" sz="2400" dirty="0" smtClean="0"/>
              <a:t>10,6 </a:t>
            </a:r>
            <a:r>
              <a:rPr lang="de-DE" sz="2400" b="0" dirty="0"/>
              <a:t>Und die Söhne Israels </a:t>
            </a:r>
            <a:r>
              <a:rPr lang="de-DE" sz="2400" dirty="0">
                <a:solidFill>
                  <a:schemeClr val="tx1"/>
                </a:solidFill>
              </a:rPr>
              <a:t>taten wieder, was böse war </a:t>
            </a:r>
            <a:r>
              <a:rPr lang="de-DE" sz="2400" dirty="0" smtClean="0">
                <a:solidFill>
                  <a:schemeClr val="tx1"/>
                </a:solidFill>
              </a:rPr>
              <a:t>..</a:t>
            </a:r>
          </a:p>
          <a:p>
            <a:endParaRPr lang="de-DE" sz="2400" b="0" dirty="0" smtClean="0">
              <a:solidFill>
                <a:schemeClr val="tx1"/>
              </a:solidFill>
            </a:endParaRPr>
          </a:p>
          <a:p>
            <a:r>
              <a:rPr lang="de-DE" sz="2400" dirty="0" smtClean="0"/>
              <a:t>13,1 </a:t>
            </a:r>
            <a:r>
              <a:rPr lang="de-DE" sz="2400" b="0" dirty="0"/>
              <a:t>Und die Söhne Israels </a:t>
            </a:r>
            <a:r>
              <a:rPr lang="de-DE" sz="2400" dirty="0">
                <a:solidFill>
                  <a:schemeClr val="tx1"/>
                </a:solidFill>
              </a:rPr>
              <a:t>taten wieder, was böse war </a:t>
            </a:r>
            <a:r>
              <a:rPr lang="de-DE" sz="2400" dirty="0" smtClean="0">
                <a:solidFill>
                  <a:schemeClr val="tx1"/>
                </a:solidFill>
              </a:rPr>
              <a:t>..</a:t>
            </a:r>
            <a:endParaRPr lang="de-DE" sz="2400" dirty="0">
              <a:solidFill>
                <a:schemeClr val="tx1"/>
              </a:solidFill>
            </a:endParaRPr>
          </a:p>
        </p:txBody>
      </p:sp>
    </p:spTree>
    <p:extLst>
      <p:ext uri="{BB962C8B-B14F-4D97-AF65-F5344CB8AC3E}">
        <p14:creationId xmlns:p14="http://schemas.microsoft.com/office/powerpoint/2010/main" val="394272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792087"/>
          </a:xfrm>
        </p:spPr>
        <p:txBody>
          <a:bodyPr/>
          <a:lstStyle/>
          <a:p>
            <a:r>
              <a:rPr lang="de-DE" dirty="0" smtClean="0"/>
              <a:t>3,7- 16,31</a:t>
            </a:r>
            <a:endParaRPr lang="de-DE" dirty="0"/>
          </a:p>
        </p:txBody>
      </p:sp>
      <p:sp>
        <p:nvSpPr>
          <p:cNvPr id="3" name="Inhaltsplatzhalter 2"/>
          <p:cNvSpPr>
            <a:spLocks noGrp="1"/>
          </p:cNvSpPr>
          <p:nvPr>
            <p:ph idx="1"/>
          </p:nvPr>
        </p:nvSpPr>
        <p:spPr>
          <a:xfrm>
            <a:off x="0" y="836712"/>
            <a:ext cx="9131301" cy="6019702"/>
          </a:xfrm>
        </p:spPr>
        <p:txBody>
          <a:bodyPr/>
          <a:lstStyle/>
          <a:p>
            <a:r>
              <a:rPr lang="de-DE" sz="2400" dirty="0" smtClean="0"/>
              <a:t>3,7 </a:t>
            </a:r>
            <a:r>
              <a:rPr lang="de-DE" sz="2400" b="0" dirty="0"/>
              <a:t>Und die Söhne Israels </a:t>
            </a:r>
            <a:r>
              <a:rPr lang="de-DE" sz="2400" b="0" dirty="0">
                <a:solidFill>
                  <a:schemeClr val="tx1"/>
                </a:solidFill>
              </a:rPr>
              <a:t>taten, was böse war in den Augen </a:t>
            </a:r>
            <a:r>
              <a:rPr lang="de-DE" sz="2400" b="0" dirty="0" smtClean="0">
                <a:solidFill>
                  <a:schemeClr val="tx1"/>
                </a:solidFill>
              </a:rPr>
              <a:t>JAHWEHS</a:t>
            </a:r>
          </a:p>
          <a:p>
            <a:r>
              <a:rPr lang="de-DE" sz="2400" b="0" dirty="0" smtClean="0">
                <a:solidFill>
                  <a:schemeClr val="tx1"/>
                </a:solidFill>
              </a:rPr>
              <a:t>→ </a:t>
            </a:r>
            <a:r>
              <a:rPr lang="de-DE" sz="2400" dirty="0" smtClean="0">
                <a:solidFill>
                  <a:srgbClr val="92D050"/>
                </a:solidFill>
              </a:rPr>
              <a:t>Aramäer</a:t>
            </a:r>
            <a:r>
              <a:rPr lang="de-DE" sz="2400" b="0" dirty="0" smtClean="0">
                <a:solidFill>
                  <a:schemeClr val="tx1"/>
                </a:solidFill>
              </a:rPr>
              <a:t> (</a:t>
            </a:r>
            <a:r>
              <a:rPr lang="de-DE" sz="2400" b="0" dirty="0" smtClean="0">
                <a:solidFill>
                  <a:srgbClr val="92D050"/>
                </a:solidFill>
              </a:rPr>
              <a:t>Mesopotamien</a:t>
            </a:r>
            <a:r>
              <a:rPr lang="de-DE" sz="2400" b="0" dirty="0" smtClean="0">
                <a:solidFill>
                  <a:schemeClr val="tx1"/>
                </a:solidFill>
              </a:rPr>
              <a:t>)</a:t>
            </a:r>
            <a:endParaRPr lang="de-DE" sz="2400" dirty="0" smtClean="0"/>
          </a:p>
          <a:p>
            <a:r>
              <a:rPr lang="de-DE" sz="2400" dirty="0" smtClean="0"/>
              <a:t>3,12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a:solidFill>
                  <a:schemeClr val="tx1"/>
                </a:solidFill>
              </a:rPr>
              <a:t>→ </a:t>
            </a:r>
            <a:r>
              <a:rPr lang="de-DE" sz="2400" dirty="0" smtClean="0">
                <a:solidFill>
                  <a:srgbClr val="92D050"/>
                </a:solidFill>
              </a:rPr>
              <a:t>Moabiter</a:t>
            </a:r>
          </a:p>
          <a:p>
            <a:r>
              <a:rPr lang="de-DE" sz="2400" dirty="0" smtClean="0"/>
              <a:t>4,1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a:solidFill>
                  <a:schemeClr val="tx1"/>
                </a:solidFill>
              </a:rPr>
              <a:t>→ </a:t>
            </a:r>
            <a:r>
              <a:rPr lang="de-DE" sz="2400" dirty="0" smtClean="0">
                <a:solidFill>
                  <a:srgbClr val="92D050"/>
                </a:solidFill>
              </a:rPr>
              <a:t>Kanaaniter</a:t>
            </a:r>
          </a:p>
          <a:p>
            <a:r>
              <a:rPr lang="de-DE" sz="2400" dirty="0" smtClean="0"/>
              <a:t>6,1 </a:t>
            </a:r>
            <a:r>
              <a:rPr lang="de-DE" sz="2400" b="0" dirty="0"/>
              <a:t>Und die Söhne Israels </a:t>
            </a:r>
            <a:r>
              <a:rPr lang="de-DE" sz="2400" b="0" dirty="0">
                <a:solidFill>
                  <a:schemeClr val="tx1"/>
                </a:solidFill>
              </a:rPr>
              <a:t>taten, was böse war </a:t>
            </a:r>
            <a:r>
              <a:rPr lang="de-DE" sz="2400" b="0" dirty="0" smtClean="0">
                <a:solidFill>
                  <a:schemeClr val="tx1"/>
                </a:solidFill>
              </a:rPr>
              <a:t>..</a:t>
            </a:r>
          </a:p>
          <a:p>
            <a:r>
              <a:rPr lang="de-DE" sz="2400" b="0" dirty="0">
                <a:solidFill>
                  <a:schemeClr val="tx1"/>
                </a:solidFill>
              </a:rPr>
              <a:t>→ </a:t>
            </a:r>
            <a:r>
              <a:rPr lang="de-DE" sz="2400" dirty="0" err="1" smtClean="0">
                <a:solidFill>
                  <a:srgbClr val="92D050"/>
                </a:solidFill>
              </a:rPr>
              <a:t>Midianiter</a:t>
            </a:r>
            <a:endParaRPr lang="de-DE" sz="2400" dirty="0" smtClean="0">
              <a:solidFill>
                <a:srgbClr val="92D050"/>
              </a:solidFill>
            </a:endParaRPr>
          </a:p>
          <a:p>
            <a:r>
              <a:rPr lang="de-DE" sz="2400" dirty="0" smtClean="0"/>
              <a:t>10,6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a:solidFill>
                  <a:schemeClr val="tx1"/>
                </a:solidFill>
              </a:rPr>
              <a:t>→ </a:t>
            </a:r>
            <a:r>
              <a:rPr lang="de-DE" sz="2400" dirty="0">
                <a:solidFill>
                  <a:srgbClr val="92D050"/>
                </a:solidFill>
              </a:rPr>
              <a:t>Ammoniter</a:t>
            </a:r>
            <a:r>
              <a:rPr lang="de-DE" sz="2400" b="0" dirty="0">
                <a:solidFill>
                  <a:srgbClr val="92D050"/>
                </a:solidFill>
              </a:rPr>
              <a:t> </a:t>
            </a:r>
          </a:p>
          <a:p>
            <a:r>
              <a:rPr lang="de-DE" sz="2400" dirty="0" smtClean="0"/>
              <a:t>13,1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smtClean="0">
                <a:solidFill>
                  <a:schemeClr val="tx1"/>
                </a:solidFill>
              </a:rPr>
              <a:t>→ </a:t>
            </a:r>
            <a:r>
              <a:rPr lang="de-DE" sz="2400" dirty="0" smtClean="0">
                <a:solidFill>
                  <a:srgbClr val="92D050"/>
                </a:solidFill>
              </a:rPr>
              <a:t>Philister</a:t>
            </a:r>
            <a:endParaRPr lang="de-DE" sz="2400" dirty="0">
              <a:solidFill>
                <a:srgbClr val="92D050"/>
              </a:solidFill>
            </a:endParaRPr>
          </a:p>
        </p:txBody>
      </p:sp>
    </p:spTree>
    <p:extLst>
      <p:ext uri="{BB962C8B-B14F-4D97-AF65-F5344CB8AC3E}">
        <p14:creationId xmlns:p14="http://schemas.microsoft.com/office/powerpoint/2010/main" val="149824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792087"/>
          </a:xfrm>
        </p:spPr>
        <p:txBody>
          <a:bodyPr/>
          <a:lstStyle/>
          <a:p>
            <a:r>
              <a:rPr lang="de-DE" dirty="0" smtClean="0"/>
              <a:t>3,7- 16,31</a:t>
            </a:r>
            <a:endParaRPr lang="de-DE" dirty="0"/>
          </a:p>
        </p:txBody>
      </p:sp>
      <p:sp>
        <p:nvSpPr>
          <p:cNvPr id="3" name="Inhaltsplatzhalter 2"/>
          <p:cNvSpPr>
            <a:spLocks noGrp="1"/>
          </p:cNvSpPr>
          <p:nvPr>
            <p:ph idx="1"/>
          </p:nvPr>
        </p:nvSpPr>
        <p:spPr>
          <a:xfrm>
            <a:off x="0" y="836712"/>
            <a:ext cx="9131301" cy="6019702"/>
          </a:xfrm>
        </p:spPr>
        <p:txBody>
          <a:bodyPr/>
          <a:lstStyle/>
          <a:p>
            <a:r>
              <a:rPr lang="de-DE" sz="2400" dirty="0" smtClean="0"/>
              <a:t>3,7 </a:t>
            </a:r>
            <a:r>
              <a:rPr lang="de-DE" sz="2400" b="0" dirty="0"/>
              <a:t>Und die Söhne Israels </a:t>
            </a:r>
            <a:r>
              <a:rPr lang="de-DE" sz="2400" b="0" dirty="0">
                <a:solidFill>
                  <a:schemeClr val="tx1"/>
                </a:solidFill>
              </a:rPr>
              <a:t>taten, was böse war in den Augen </a:t>
            </a:r>
            <a:r>
              <a:rPr lang="de-DE" sz="2400" b="0" dirty="0" smtClean="0">
                <a:solidFill>
                  <a:schemeClr val="tx1"/>
                </a:solidFill>
              </a:rPr>
              <a:t>JAHWEHS</a:t>
            </a:r>
          </a:p>
          <a:p>
            <a:r>
              <a:rPr lang="de-DE" sz="2400" b="0" dirty="0" smtClean="0">
                <a:solidFill>
                  <a:schemeClr val="tx1"/>
                </a:solidFill>
              </a:rPr>
              <a:t>→ </a:t>
            </a:r>
            <a:r>
              <a:rPr lang="de-DE" sz="2400" b="0" dirty="0" smtClean="0">
                <a:solidFill>
                  <a:srgbClr val="92D050"/>
                </a:solidFill>
              </a:rPr>
              <a:t>Aramäer</a:t>
            </a:r>
            <a:r>
              <a:rPr lang="de-DE" sz="2400" b="0" dirty="0" smtClean="0">
                <a:solidFill>
                  <a:schemeClr val="tx1"/>
                </a:solidFill>
              </a:rPr>
              <a:t> (</a:t>
            </a:r>
            <a:r>
              <a:rPr lang="de-DE" sz="2400" b="0" dirty="0" smtClean="0">
                <a:solidFill>
                  <a:srgbClr val="92D050"/>
                </a:solidFill>
              </a:rPr>
              <a:t>Mesopotamien</a:t>
            </a:r>
            <a:r>
              <a:rPr lang="de-DE" sz="2400" b="0" dirty="0" smtClean="0">
                <a:solidFill>
                  <a:schemeClr val="tx1"/>
                </a:solidFill>
              </a:rPr>
              <a:t>) </a:t>
            </a:r>
            <a:r>
              <a:rPr lang="de-DE" sz="2400" dirty="0">
                <a:solidFill>
                  <a:srgbClr val="00B0F0"/>
                </a:solidFill>
              </a:rPr>
              <a:t>→</a:t>
            </a:r>
            <a:r>
              <a:rPr lang="de-DE" sz="2400" b="0" dirty="0" smtClean="0">
                <a:solidFill>
                  <a:schemeClr val="tx1"/>
                </a:solidFill>
              </a:rPr>
              <a:t> </a:t>
            </a:r>
            <a:r>
              <a:rPr lang="de-DE" sz="2400" dirty="0" smtClean="0">
                <a:solidFill>
                  <a:srgbClr val="00B0F0"/>
                </a:solidFill>
              </a:rPr>
              <a:t>Othniel</a:t>
            </a:r>
          </a:p>
          <a:p>
            <a:r>
              <a:rPr lang="de-DE" sz="2400" dirty="0" smtClean="0"/>
              <a:t>3,12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a:solidFill>
                  <a:schemeClr val="tx1"/>
                </a:solidFill>
              </a:rPr>
              <a:t>→ </a:t>
            </a:r>
            <a:r>
              <a:rPr lang="de-DE" sz="2400" b="0" dirty="0" smtClean="0">
                <a:solidFill>
                  <a:srgbClr val="92D050"/>
                </a:solidFill>
              </a:rPr>
              <a:t>Moabiter </a:t>
            </a:r>
            <a:r>
              <a:rPr lang="de-DE" sz="2400" dirty="0">
                <a:solidFill>
                  <a:srgbClr val="00B0F0"/>
                </a:solidFill>
              </a:rPr>
              <a:t>→</a:t>
            </a:r>
            <a:r>
              <a:rPr lang="de-DE" sz="2400" b="0" dirty="0">
                <a:solidFill>
                  <a:schemeClr val="tx1"/>
                </a:solidFill>
              </a:rPr>
              <a:t> </a:t>
            </a:r>
            <a:r>
              <a:rPr lang="de-DE" sz="2400" dirty="0" smtClean="0">
                <a:solidFill>
                  <a:srgbClr val="00B0F0"/>
                </a:solidFill>
              </a:rPr>
              <a:t>Ehud </a:t>
            </a:r>
            <a:r>
              <a:rPr lang="de-DE" sz="2400" b="0" dirty="0" smtClean="0">
                <a:solidFill>
                  <a:srgbClr val="99CCFF"/>
                </a:solidFill>
              </a:rPr>
              <a:t>(+ </a:t>
            </a:r>
            <a:r>
              <a:rPr lang="de-DE" sz="2400" b="0" dirty="0" err="1" smtClean="0">
                <a:solidFill>
                  <a:srgbClr val="99CCFF"/>
                </a:solidFill>
              </a:rPr>
              <a:t>Schamgar</a:t>
            </a:r>
            <a:r>
              <a:rPr lang="de-DE" sz="2400" b="0" dirty="0" smtClean="0">
                <a:solidFill>
                  <a:srgbClr val="99CCFF"/>
                </a:solidFill>
              </a:rPr>
              <a:t>)</a:t>
            </a:r>
          </a:p>
          <a:p>
            <a:r>
              <a:rPr lang="de-DE" sz="2400" dirty="0" smtClean="0"/>
              <a:t>4,1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a:solidFill>
                  <a:schemeClr val="tx1"/>
                </a:solidFill>
              </a:rPr>
              <a:t>→ </a:t>
            </a:r>
            <a:r>
              <a:rPr lang="de-DE" sz="2400" b="0" dirty="0" smtClean="0">
                <a:solidFill>
                  <a:srgbClr val="92D050"/>
                </a:solidFill>
              </a:rPr>
              <a:t>Kanaaniter </a:t>
            </a:r>
            <a:r>
              <a:rPr lang="de-DE" sz="2400" dirty="0">
                <a:solidFill>
                  <a:srgbClr val="00B0F0"/>
                </a:solidFill>
              </a:rPr>
              <a:t>→</a:t>
            </a:r>
            <a:r>
              <a:rPr lang="de-DE" sz="2400" b="0" dirty="0">
                <a:solidFill>
                  <a:schemeClr val="tx1"/>
                </a:solidFill>
              </a:rPr>
              <a:t> </a:t>
            </a:r>
            <a:r>
              <a:rPr lang="de-DE" sz="2400" dirty="0" smtClean="0">
                <a:solidFill>
                  <a:srgbClr val="00B0F0"/>
                </a:solidFill>
              </a:rPr>
              <a:t>Deborah</a:t>
            </a:r>
            <a:endParaRPr lang="de-DE" sz="2400" b="0" dirty="0" smtClean="0">
              <a:solidFill>
                <a:srgbClr val="92D050"/>
              </a:solidFill>
            </a:endParaRPr>
          </a:p>
          <a:p>
            <a:r>
              <a:rPr lang="de-DE" sz="2400" dirty="0" smtClean="0"/>
              <a:t>6,1 </a:t>
            </a:r>
            <a:r>
              <a:rPr lang="de-DE" sz="2400" b="0" dirty="0"/>
              <a:t>Und die Söhne Israels </a:t>
            </a:r>
            <a:r>
              <a:rPr lang="de-DE" sz="2400" b="0" dirty="0">
                <a:solidFill>
                  <a:schemeClr val="tx1"/>
                </a:solidFill>
              </a:rPr>
              <a:t>taten, was böse war </a:t>
            </a:r>
            <a:r>
              <a:rPr lang="de-DE" sz="2400" b="0" dirty="0" smtClean="0">
                <a:solidFill>
                  <a:schemeClr val="tx1"/>
                </a:solidFill>
              </a:rPr>
              <a:t>..</a:t>
            </a:r>
          </a:p>
          <a:p>
            <a:r>
              <a:rPr lang="de-DE" sz="2400" b="0" dirty="0">
                <a:solidFill>
                  <a:schemeClr val="tx1"/>
                </a:solidFill>
              </a:rPr>
              <a:t>→ </a:t>
            </a:r>
            <a:r>
              <a:rPr lang="de-DE" sz="2400" b="0" dirty="0" err="1" smtClean="0">
                <a:solidFill>
                  <a:srgbClr val="92D050"/>
                </a:solidFill>
              </a:rPr>
              <a:t>Midianiter</a:t>
            </a:r>
            <a:r>
              <a:rPr lang="de-DE" sz="2400" b="0" dirty="0" smtClean="0">
                <a:solidFill>
                  <a:srgbClr val="92D050"/>
                </a:solidFill>
              </a:rPr>
              <a:t> </a:t>
            </a:r>
            <a:r>
              <a:rPr lang="de-DE" sz="2400" dirty="0">
                <a:solidFill>
                  <a:srgbClr val="00B0F0"/>
                </a:solidFill>
              </a:rPr>
              <a:t>→</a:t>
            </a:r>
            <a:r>
              <a:rPr lang="de-DE" sz="2400" b="0" dirty="0">
                <a:solidFill>
                  <a:schemeClr val="tx1"/>
                </a:solidFill>
              </a:rPr>
              <a:t> </a:t>
            </a:r>
            <a:r>
              <a:rPr lang="de-DE" sz="2400" dirty="0" smtClean="0">
                <a:solidFill>
                  <a:srgbClr val="00B0F0"/>
                </a:solidFill>
              </a:rPr>
              <a:t>Gideon</a:t>
            </a:r>
            <a:r>
              <a:rPr lang="de-DE" sz="2400" b="0" dirty="0" smtClean="0">
                <a:solidFill>
                  <a:srgbClr val="00B0F0"/>
                </a:solidFill>
              </a:rPr>
              <a:t> [</a:t>
            </a:r>
            <a:r>
              <a:rPr lang="de-DE" sz="2400" b="0" dirty="0" err="1" smtClean="0">
                <a:solidFill>
                  <a:srgbClr val="00B0F0"/>
                </a:solidFill>
              </a:rPr>
              <a:t>Abimelech</a:t>
            </a:r>
            <a:r>
              <a:rPr lang="de-DE" sz="2400" b="0" dirty="0" smtClean="0">
                <a:solidFill>
                  <a:srgbClr val="00B0F0"/>
                </a:solidFill>
              </a:rPr>
              <a:t>]</a:t>
            </a:r>
            <a:r>
              <a:rPr lang="de-DE" sz="2400" dirty="0" smtClean="0">
                <a:solidFill>
                  <a:srgbClr val="00B0F0"/>
                </a:solidFill>
              </a:rPr>
              <a:t> </a:t>
            </a:r>
            <a:r>
              <a:rPr lang="de-DE" sz="2400" b="0" dirty="0" smtClean="0">
                <a:solidFill>
                  <a:srgbClr val="99CCFF"/>
                </a:solidFill>
              </a:rPr>
              <a:t>(+ </a:t>
            </a:r>
            <a:r>
              <a:rPr lang="de-DE" sz="2400" b="0" dirty="0" err="1">
                <a:solidFill>
                  <a:srgbClr val="99CCFF"/>
                </a:solidFill>
                <a:effectLst/>
              </a:rPr>
              <a:t>Tola</a:t>
            </a:r>
            <a:r>
              <a:rPr lang="de-DE" sz="2400" b="0" dirty="0">
                <a:solidFill>
                  <a:srgbClr val="99CCFF"/>
                </a:solidFill>
                <a:effectLst/>
              </a:rPr>
              <a:t> + </a:t>
            </a:r>
            <a:r>
              <a:rPr lang="de-DE" sz="2400" b="0" dirty="0" err="1">
                <a:solidFill>
                  <a:srgbClr val="99CCFF"/>
                </a:solidFill>
                <a:effectLst/>
              </a:rPr>
              <a:t>Jair</a:t>
            </a:r>
            <a:r>
              <a:rPr lang="de-DE" sz="2400" b="0" dirty="0">
                <a:solidFill>
                  <a:srgbClr val="99CCFF"/>
                </a:solidFill>
                <a:effectLst/>
              </a:rPr>
              <a:t> </a:t>
            </a:r>
            <a:r>
              <a:rPr lang="de-DE" sz="2400" b="0" dirty="0" smtClean="0">
                <a:solidFill>
                  <a:srgbClr val="99CCFF"/>
                </a:solidFill>
              </a:rPr>
              <a:t>)</a:t>
            </a:r>
            <a:endParaRPr lang="de-DE" sz="2400" b="0" dirty="0">
              <a:solidFill>
                <a:srgbClr val="99CCFF"/>
              </a:solidFill>
            </a:endParaRPr>
          </a:p>
          <a:p>
            <a:r>
              <a:rPr lang="de-DE" sz="2400" dirty="0" smtClean="0"/>
              <a:t>10,6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a:solidFill>
                  <a:schemeClr val="tx1"/>
                </a:solidFill>
              </a:rPr>
              <a:t>→ </a:t>
            </a:r>
            <a:r>
              <a:rPr lang="de-DE" sz="2400" b="0" dirty="0" smtClean="0">
                <a:solidFill>
                  <a:srgbClr val="92D050"/>
                </a:solidFill>
              </a:rPr>
              <a:t>Ammoniter</a:t>
            </a:r>
            <a:r>
              <a:rPr lang="de-DE" sz="2400" b="0" dirty="0" smtClean="0">
                <a:solidFill>
                  <a:schemeClr val="tx1"/>
                </a:solidFill>
              </a:rPr>
              <a:t> </a:t>
            </a:r>
            <a:r>
              <a:rPr lang="de-DE" sz="2400" dirty="0" smtClean="0">
                <a:solidFill>
                  <a:srgbClr val="00B0F0"/>
                </a:solidFill>
              </a:rPr>
              <a:t>→</a:t>
            </a:r>
            <a:r>
              <a:rPr lang="de-DE" sz="2400" b="0" dirty="0" smtClean="0">
                <a:solidFill>
                  <a:schemeClr val="tx1"/>
                </a:solidFill>
              </a:rPr>
              <a:t> </a:t>
            </a:r>
            <a:r>
              <a:rPr lang="de-DE" sz="2400" dirty="0" smtClean="0">
                <a:solidFill>
                  <a:srgbClr val="00B0F0"/>
                </a:solidFill>
              </a:rPr>
              <a:t>Jephtah </a:t>
            </a:r>
            <a:r>
              <a:rPr lang="de-DE" sz="2400" b="0" dirty="0" smtClean="0">
                <a:solidFill>
                  <a:srgbClr val="99CCFF"/>
                </a:solidFill>
              </a:rPr>
              <a:t>(+ </a:t>
            </a:r>
            <a:r>
              <a:rPr lang="de-DE" sz="2400" b="0" dirty="0" err="1" smtClean="0">
                <a:solidFill>
                  <a:srgbClr val="99CCFF"/>
                </a:solidFill>
                <a:effectLst/>
              </a:rPr>
              <a:t>Ibzan</a:t>
            </a:r>
            <a:r>
              <a:rPr lang="de-DE" sz="2400" b="0" dirty="0" smtClean="0">
                <a:solidFill>
                  <a:srgbClr val="99CCFF"/>
                </a:solidFill>
                <a:effectLst/>
              </a:rPr>
              <a:t> + </a:t>
            </a:r>
            <a:r>
              <a:rPr lang="de-DE" sz="2400" b="0" dirty="0" err="1">
                <a:solidFill>
                  <a:srgbClr val="99CCFF"/>
                </a:solidFill>
                <a:effectLst/>
              </a:rPr>
              <a:t>Elon</a:t>
            </a:r>
            <a:r>
              <a:rPr lang="de-DE" sz="2400" b="0" dirty="0">
                <a:solidFill>
                  <a:srgbClr val="99CCFF"/>
                </a:solidFill>
                <a:effectLst/>
              </a:rPr>
              <a:t> + </a:t>
            </a:r>
            <a:r>
              <a:rPr lang="de-DE" sz="2400" b="0" dirty="0" err="1" smtClean="0">
                <a:solidFill>
                  <a:srgbClr val="99CCFF"/>
                </a:solidFill>
                <a:effectLst/>
              </a:rPr>
              <a:t>Abdon</a:t>
            </a:r>
            <a:r>
              <a:rPr lang="de-DE" sz="2400" b="0" dirty="0" smtClean="0">
                <a:solidFill>
                  <a:srgbClr val="99CCFF"/>
                </a:solidFill>
              </a:rPr>
              <a:t>)</a:t>
            </a:r>
            <a:endParaRPr lang="de-DE" sz="2400" b="0" dirty="0">
              <a:solidFill>
                <a:srgbClr val="99CCFF"/>
              </a:solidFill>
            </a:endParaRPr>
          </a:p>
          <a:p>
            <a:r>
              <a:rPr lang="de-DE" sz="2400" dirty="0" smtClean="0"/>
              <a:t>13,1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smtClean="0">
                <a:solidFill>
                  <a:schemeClr val="tx1"/>
                </a:solidFill>
              </a:rPr>
              <a:t>→ </a:t>
            </a:r>
            <a:r>
              <a:rPr lang="de-DE" sz="2400" b="0" dirty="0" smtClean="0">
                <a:solidFill>
                  <a:srgbClr val="92D050"/>
                </a:solidFill>
              </a:rPr>
              <a:t>Philister </a:t>
            </a:r>
            <a:r>
              <a:rPr lang="de-DE" sz="2400" dirty="0">
                <a:solidFill>
                  <a:srgbClr val="00B0F0"/>
                </a:solidFill>
              </a:rPr>
              <a:t>→</a:t>
            </a:r>
            <a:r>
              <a:rPr lang="de-DE" sz="2400" b="0" dirty="0">
                <a:solidFill>
                  <a:schemeClr val="tx1"/>
                </a:solidFill>
              </a:rPr>
              <a:t> </a:t>
            </a:r>
            <a:r>
              <a:rPr lang="de-DE" sz="2400" dirty="0">
                <a:solidFill>
                  <a:srgbClr val="00B0F0"/>
                </a:solidFill>
              </a:rPr>
              <a:t>S</a:t>
            </a:r>
            <a:r>
              <a:rPr lang="de-DE" sz="2400" dirty="0" smtClean="0">
                <a:solidFill>
                  <a:srgbClr val="00B0F0"/>
                </a:solidFill>
              </a:rPr>
              <a:t>imson</a:t>
            </a:r>
            <a:endParaRPr lang="de-DE" sz="2400" b="0" dirty="0">
              <a:solidFill>
                <a:srgbClr val="92D050"/>
              </a:solidFill>
            </a:endParaRPr>
          </a:p>
        </p:txBody>
      </p:sp>
    </p:spTree>
    <p:extLst>
      <p:ext uri="{BB962C8B-B14F-4D97-AF65-F5344CB8AC3E}">
        <p14:creationId xmlns:p14="http://schemas.microsoft.com/office/powerpoint/2010/main" val="25785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792087"/>
          </a:xfrm>
        </p:spPr>
        <p:txBody>
          <a:bodyPr/>
          <a:lstStyle/>
          <a:p>
            <a:r>
              <a:rPr lang="de-DE" dirty="0" smtClean="0"/>
              <a:t>3,7- 16,31</a:t>
            </a:r>
            <a:endParaRPr lang="de-DE" dirty="0"/>
          </a:p>
        </p:txBody>
      </p:sp>
      <p:sp>
        <p:nvSpPr>
          <p:cNvPr id="3" name="Inhaltsplatzhalter 2"/>
          <p:cNvSpPr>
            <a:spLocks noGrp="1"/>
          </p:cNvSpPr>
          <p:nvPr>
            <p:ph idx="1"/>
          </p:nvPr>
        </p:nvSpPr>
        <p:spPr>
          <a:xfrm>
            <a:off x="0" y="836712"/>
            <a:ext cx="9131301" cy="6019702"/>
          </a:xfrm>
        </p:spPr>
        <p:txBody>
          <a:bodyPr/>
          <a:lstStyle/>
          <a:p>
            <a:r>
              <a:rPr lang="de-DE" sz="2400" dirty="0" smtClean="0"/>
              <a:t>3,7 </a:t>
            </a:r>
            <a:r>
              <a:rPr lang="de-DE" sz="2400" b="0" dirty="0"/>
              <a:t>Und die Söhne Israels </a:t>
            </a:r>
            <a:r>
              <a:rPr lang="de-DE" sz="2400" b="0" dirty="0">
                <a:solidFill>
                  <a:schemeClr val="tx1"/>
                </a:solidFill>
              </a:rPr>
              <a:t>taten, was böse war in den Augen </a:t>
            </a:r>
            <a:r>
              <a:rPr lang="de-DE" sz="2400" b="0" dirty="0" smtClean="0">
                <a:solidFill>
                  <a:schemeClr val="tx1"/>
                </a:solidFill>
              </a:rPr>
              <a:t>JAHWEHS</a:t>
            </a:r>
          </a:p>
          <a:p>
            <a:r>
              <a:rPr lang="de-DE" sz="2400" b="0" dirty="0" smtClean="0">
                <a:solidFill>
                  <a:schemeClr val="tx1"/>
                </a:solidFill>
              </a:rPr>
              <a:t>→ </a:t>
            </a:r>
            <a:r>
              <a:rPr lang="de-DE" sz="2400" b="0" dirty="0" smtClean="0">
                <a:solidFill>
                  <a:srgbClr val="92D050"/>
                </a:solidFill>
              </a:rPr>
              <a:t>Aramäer</a:t>
            </a:r>
            <a:r>
              <a:rPr lang="de-DE" sz="2400" b="0" dirty="0" smtClean="0">
                <a:solidFill>
                  <a:schemeClr val="tx1"/>
                </a:solidFill>
              </a:rPr>
              <a:t> (</a:t>
            </a:r>
            <a:r>
              <a:rPr lang="de-DE" sz="2400" b="0" dirty="0" smtClean="0">
                <a:solidFill>
                  <a:srgbClr val="92D050"/>
                </a:solidFill>
              </a:rPr>
              <a:t>Mesopotamien</a:t>
            </a:r>
            <a:r>
              <a:rPr lang="de-DE" sz="2400" b="0" dirty="0" smtClean="0">
                <a:solidFill>
                  <a:schemeClr val="tx1"/>
                </a:solidFill>
              </a:rPr>
              <a:t>) </a:t>
            </a:r>
            <a:r>
              <a:rPr lang="de-DE" sz="2400" dirty="0">
                <a:solidFill>
                  <a:srgbClr val="00B0F0"/>
                </a:solidFill>
              </a:rPr>
              <a:t>→</a:t>
            </a:r>
            <a:r>
              <a:rPr lang="de-DE" sz="2400" b="0" dirty="0" smtClean="0">
                <a:solidFill>
                  <a:schemeClr val="tx1"/>
                </a:solidFill>
              </a:rPr>
              <a:t> </a:t>
            </a:r>
            <a:r>
              <a:rPr lang="de-DE" sz="2400" dirty="0" smtClean="0">
                <a:solidFill>
                  <a:srgbClr val="00B0F0"/>
                </a:solidFill>
              </a:rPr>
              <a:t>Othniel </a:t>
            </a:r>
            <a:r>
              <a:rPr lang="de-DE" sz="2400" dirty="0" smtClean="0">
                <a:solidFill>
                  <a:srgbClr val="FF99CC"/>
                </a:solidFill>
              </a:rPr>
              <a:t>→ 3,11: 40 J. Ruhe</a:t>
            </a:r>
          </a:p>
          <a:p>
            <a:r>
              <a:rPr lang="de-DE" sz="2400" dirty="0" smtClean="0"/>
              <a:t>3,12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a:solidFill>
                  <a:schemeClr val="tx1"/>
                </a:solidFill>
              </a:rPr>
              <a:t>→ </a:t>
            </a:r>
            <a:r>
              <a:rPr lang="de-DE" sz="2400" b="0" dirty="0" smtClean="0">
                <a:solidFill>
                  <a:srgbClr val="92D050"/>
                </a:solidFill>
              </a:rPr>
              <a:t>Moabiter </a:t>
            </a:r>
            <a:r>
              <a:rPr lang="de-DE" sz="2400" dirty="0">
                <a:solidFill>
                  <a:srgbClr val="00B0F0"/>
                </a:solidFill>
              </a:rPr>
              <a:t>→</a:t>
            </a:r>
            <a:r>
              <a:rPr lang="de-DE" sz="2400" b="0" dirty="0">
                <a:solidFill>
                  <a:schemeClr val="tx1"/>
                </a:solidFill>
              </a:rPr>
              <a:t> </a:t>
            </a:r>
            <a:r>
              <a:rPr lang="de-DE" sz="2400" dirty="0" smtClean="0">
                <a:solidFill>
                  <a:srgbClr val="00B0F0"/>
                </a:solidFill>
              </a:rPr>
              <a:t>Ehud </a:t>
            </a:r>
            <a:r>
              <a:rPr lang="de-DE" sz="2400" dirty="0">
                <a:solidFill>
                  <a:srgbClr val="FF99CC"/>
                </a:solidFill>
              </a:rPr>
              <a:t>→ </a:t>
            </a:r>
            <a:r>
              <a:rPr lang="de-DE" sz="2400" dirty="0" smtClean="0">
                <a:solidFill>
                  <a:srgbClr val="FF99CC"/>
                </a:solidFill>
              </a:rPr>
              <a:t>3,31: 80 </a:t>
            </a:r>
            <a:r>
              <a:rPr lang="de-DE" sz="2400" dirty="0">
                <a:solidFill>
                  <a:srgbClr val="FF99CC"/>
                </a:solidFill>
              </a:rPr>
              <a:t>J. </a:t>
            </a:r>
            <a:r>
              <a:rPr lang="de-DE" sz="2400" dirty="0" smtClean="0">
                <a:solidFill>
                  <a:srgbClr val="FF99CC"/>
                </a:solidFill>
              </a:rPr>
              <a:t>Ruhe</a:t>
            </a:r>
            <a:endParaRPr lang="de-DE" sz="2400" b="0" dirty="0" smtClean="0">
              <a:solidFill>
                <a:srgbClr val="92D050"/>
              </a:solidFill>
            </a:endParaRPr>
          </a:p>
          <a:p>
            <a:r>
              <a:rPr lang="de-DE" sz="2400" dirty="0" smtClean="0"/>
              <a:t>4,1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a:solidFill>
                  <a:schemeClr val="tx1"/>
                </a:solidFill>
              </a:rPr>
              <a:t>→ </a:t>
            </a:r>
            <a:r>
              <a:rPr lang="de-DE" sz="2400" b="0" dirty="0" smtClean="0">
                <a:solidFill>
                  <a:srgbClr val="92D050"/>
                </a:solidFill>
              </a:rPr>
              <a:t>Kanaaniter </a:t>
            </a:r>
            <a:r>
              <a:rPr lang="de-DE" sz="2400" dirty="0">
                <a:solidFill>
                  <a:srgbClr val="00B0F0"/>
                </a:solidFill>
              </a:rPr>
              <a:t>→</a:t>
            </a:r>
            <a:r>
              <a:rPr lang="de-DE" sz="2400" b="0" dirty="0">
                <a:solidFill>
                  <a:schemeClr val="tx1"/>
                </a:solidFill>
              </a:rPr>
              <a:t> </a:t>
            </a:r>
            <a:r>
              <a:rPr lang="de-DE" sz="2400" dirty="0" smtClean="0">
                <a:solidFill>
                  <a:srgbClr val="00B0F0"/>
                </a:solidFill>
              </a:rPr>
              <a:t>Deborah </a:t>
            </a:r>
            <a:r>
              <a:rPr lang="de-DE" sz="2400" dirty="0">
                <a:solidFill>
                  <a:srgbClr val="FF99CC"/>
                </a:solidFill>
              </a:rPr>
              <a:t>→ </a:t>
            </a:r>
            <a:r>
              <a:rPr lang="de-DE" sz="2400" dirty="0" smtClean="0">
                <a:solidFill>
                  <a:srgbClr val="FF99CC"/>
                </a:solidFill>
              </a:rPr>
              <a:t>5,31: 40 </a:t>
            </a:r>
            <a:r>
              <a:rPr lang="de-DE" sz="2400" dirty="0">
                <a:solidFill>
                  <a:srgbClr val="FF99CC"/>
                </a:solidFill>
              </a:rPr>
              <a:t>J. </a:t>
            </a:r>
            <a:r>
              <a:rPr lang="de-DE" sz="2400" dirty="0" smtClean="0">
                <a:solidFill>
                  <a:srgbClr val="FF99CC"/>
                </a:solidFill>
              </a:rPr>
              <a:t>Ruhe</a:t>
            </a:r>
            <a:endParaRPr lang="de-DE" sz="2400" b="0" dirty="0" smtClean="0">
              <a:solidFill>
                <a:srgbClr val="92D050"/>
              </a:solidFill>
            </a:endParaRPr>
          </a:p>
          <a:p>
            <a:r>
              <a:rPr lang="de-DE" sz="2400" dirty="0" smtClean="0"/>
              <a:t>6,1 </a:t>
            </a:r>
            <a:r>
              <a:rPr lang="de-DE" sz="2400" b="0" dirty="0"/>
              <a:t>Und die Söhne Israels </a:t>
            </a:r>
            <a:r>
              <a:rPr lang="de-DE" sz="2400" b="0" dirty="0">
                <a:solidFill>
                  <a:schemeClr val="tx1"/>
                </a:solidFill>
              </a:rPr>
              <a:t>taten, was böse war </a:t>
            </a:r>
            <a:r>
              <a:rPr lang="de-DE" sz="2400" b="0" dirty="0" smtClean="0">
                <a:solidFill>
                  <a:schemeClr val="tx1"/>
                </a:solidFill>
              </a:rPr>
              <a:t>..</a:t>
            </a:r>
          </a:p>
          <a:p>
            <a:r>
              <a:rPr lang="de-DE" sz="2400" b="0" dirty="0">
                <a:solidFill>
                  <a:schemeClr val="tx1"/>
                </a:solidFill>
              </a:rPr>
              <a:t>→ </a:t>
            </a:r>
            <a:r>
              <a:rPr lang="de-DE" sz="2400" b="0" dirty="0" err="1" smtClean="0">
                <a:solidFill>
                  <a:srgbClr val="92D050"/>
                </a:solidFill>
              </a:rPr>
              <a:t>Midianiter</a:t>
            </a:r>
            <a:r>
              <a:rPr lang="de-DE" sz="2400" b="0" dirty="0" smtClean="0">
                <a:solidFill>
                  <a:srgbClr val="92D050"/>
                </a:solidFill>
              </a:rPr>
              <a:t> </a:t>
            </a:r>
            <a:r>
              <a:rPr lang="de-DE" sz="2400" dirty="0">
                <a:solidFill>
                  <a:srgbClr val="00B0F0"/>
                </a:solidFill>
              </a:rPr>
              <a:t>→</a:t>
            </a:r>
            <a:r>
              <a:rPr lang="de-DE" sz="2400" b="0" dirty="0">
                <a:solidFill>
                  <a:schemeClr val="tx1"/>
                </a:solidFill>
              </a:rPr>
              <a:t> </a:t>
            </a:r>
            <a:r>
              <a:rPr lang="de-DE" sz="2400" dirty="0" smtClean="0">
                <a:solidFill>
                  <a:srgbClr val="00B0F0"/>
                </a:solidFill>
              </a:rPr>
              <a:t>Gideon</a:t>
            </a:r>
            <a:r>
              <a:rPr lang="de-DE" sz="2400" b="0" dirty="0" smtClean="0">
                <a:solidFill>
                  <a:srgbClr val="00B0F0"/>
                </a:solidFill>
              </a:rPr>
              <a:t> [</a:t>
            </a:r>
            <a:r>
              <a:rPr lang="de-DE" sz="2400" b="0" dirty="0" err="1" smtClean="0">
                <a:solidFill>
                  <a:srgbClr val="00B0F0"/>
                </a:solidFill>
              </a:rPr>
              <a:t>Abimelech</a:t>
            </a:r>
            <a:r>
              <a:rPr lang="de-DE" sz="2400" b="0" dirty="0" smtClean="0">
                <a:solidFill>
                  <a:srgbClr val="00B0F0"/>
                </a:solidFill>
              </a:rPr>
              <a:t>]</a:t>
            </a:r>
            <a:r>
              <a:rPr lang="de-DE" sz="2400" dirty="0" smtClean="0">
                <a:solidFill>
                  <a:srgbClr val="00B0F0"/>
                </a:solidFill>
              </a:rPr>
              <a:t> </a:t>
            </a:r>
            <a:r>
              <a:rPr lang="de-DE" sz="2400" dirty="0">
                <a:solidFill>
                  <a:srgbClr val="FF99CC"/>
                </a:solidFill>
              </a:rPr>
              <a:t>→ </a:t>
            </a:r>
            <a:r>
              <a:rPr lang="de-DE" sz="2400" dirty="0" smtClean="0">
                <a:solidFill>
                  <a:srgbClr val="FF99CC"/>
                </a:solidFill>
              </a:rPr>
              <a:t>8,28: 40 </a:t>
            </a:r>
            <a:r>
              <a:rPr lang="de-DE" sz="2400" dirty="0">
                <a:solidFill>
                  <a:srgbClr val="FF99CC"/>
                </a:solidFill>
              </a:rPr>
              <a:t>J. </a:t>
            </a:r>
            <a:r>
              <a:rPr lang="de-DE" sz="2400" dirty="0" smtClean="0">
                <a:solidFill>
                  <a:srgbClr val="FF99CC"/>
                </a:solidFill>
              </a:rPr>
              <a:t>Ruhe </a:t>
            </a:r>
          </a:p>
          <a:p>
            <a:r>
              <a:rPr lang="de-DE" sz="2400" dirty="0" smtClean="0"/>
              <a:t>10,6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a:solidFill>
                  <a:schemeClr val="tx1"/>
                </a:solidFill>
              </a:rPr>
              <a:t>→ </a:t>
            </a:r>
            <a:r>
              <a:rPr lang="de-DE" sz="2400" b="0" dirty="0" smtClean="0">
                <a:solidFill>
                  <a:srgbClr val="92D050"/>
                </a:solidFill>
              </a:rPr>
              <a:t>Ammoniter</a:t>
            </a:r>
            <a:r>
              <a:rPr lang="de-DE" sz="2400" b="0" dirty="0" smtClean="0">
                <a:solidFill>
                  <a:schemeClr val="tx1"/>
                </a:solidFill>
              </a:rPr>
              <a:t> </a:t>
            </a:r>
            <a:r>
              <a:rPr lang="de-DE" sz="2400" dirty="0" smtClean="0">
                <a:solidFill>
                  <a:srgbClr val="00B0F0"/>
                </a:solidFill>
              </a:rPr>
              <a:t>→</a:t>
            </a:r>
            <a:r>
              <a:rPr lang="de-DE" sz="2400" b="0" dirty="0" smtClean="0">
                <a:solidFill>
                  <a:schemeClr val="tx1"/>
                </a:solidFill>
              </a:rPr>
              <a:t> </a:t>
            </a:r>
            <a:r>
              <a:rPr lang="de-DE" sz="2400" dirty="0" smtClean="0">
                <a:solidFill>
                  <a:srgbClr val="00B0F0"/>
                </a:solidFill>
              </a:rPr>
              <a:t>Jephtah </a:t>
            </a:r>
            <a:r>
              <a:rPr lang="de-DE" sz="2400" dirty="0">
                <a:solidFill>
                  <a:srgbClr val="FF99CC"/>
                </a:solidFill>
              </a:rPr>
              <a:t>→ </a:t>
            </a:r>
            <a:r>
              <a:rPr lang="de-DE" sz="2400" i="1" dirty="0" smtClean="0">
                <a:solidFill>
                  <a:srgbClr val="FF3B3B"/>
                </a:solidFill>
                <a:effectLst>
                  <a:outerShdw blurRad="38100" dist="38100" dir="2700000" algn="tl">
                    <a:srgbClr val="000000">
                      <a:alpha val="43137"/>
                    </a:srgbClr>
                  </a:outerShdw>
                </a:effectLst>
              </a:rPr>
              <a:t>[12,7</a:t>
            </a:r>
            <a:r>
              <a:rPr lang="de-DE" sz="2400" i="1" dirty="0">
                <a:solidFill>
                  <a:srgbClr val="FF3B3B"/>
                </a:solidFill>
                <a:effectLst>
                  <a:outerShdw blurRad="38100" dist="38100" dir="2700000" algn="tl">
                    <a:srgbClr val="000000">
                      <a:alpha val="43137"/>
                    </a:srgbClr>
                  </a:outerShdw>
                </a:effectLst>
              </a:rPr>
              <a:t>: keine Ruhe</a:t>
            </a:r>
            <a:r>
              <a:rPr lang="de-DE" sz="2400" i="1" dirty="0" smtClean="0">
                <a:solidFill>
                  <a:srgbClr val="FF3B3B"/>
                </a:solidFill>
                <a:effectLst>
                  <a:outerShdw blurRad="38100" dist="38100" dir="2700000" algn="tl">
                    <a:srgbClr val="000000">
                      <a:alpha val="43137"/>
                    </a:srgbClr>
                  </a:outerShdw>
                </a:effectLst>
              </a:rPr>
              <a:t>]</a:t>
            </a:r>
            <a:endParaRPr lang="de-DE" sz="2400" b="0" dirty="0">
              <a:solidFill>
                <a:srgbClr val="FF3B3B"/>
              </a:solidFill>
            </a:endParaRPr>
          </a:p>
          <a:p>
            <a:r>
              <a:rPr lang="de-DE" sz="2400" dirty="0" smtClean="0"/>
              <a:t>13,1 </a:t>
            </a:r>
            <a:r>
              <a:rPr lang="de-DE" sz="2400" b="0" dirty="0"/>
              <a:t>Und die Söhne Israels </a:t>
            </a:r>
            <a:r>
              <a:rPr lang="de-DE" sz="2400" b="0" dirty="0">
                <a:solidFill>
                  <a:schemeClr val="tx1"/>
                </a:solidFill>
              </a:rPr>
              <a:t>taten wieder, was böse war </a:t>
            </a:r>
            <a:r>
              <a:rPr lang="de-DE" sz="2400" b="0" dirty="0" smtClean="0">
                <a:solidFill>
                  <a:schemeClr val="tx1"/>
                </a:solidFill>
              </a:rPr>
              <a:t>..</a:t>
            </a:r>
          </a:p>
          <a:p>
            <a:r>
              <a:rPr lang="de-DE" sz="2400" b="0" dirty="0" smtClean="0">
                <a:solidFill>
                  <a:schemeClr val="tx1"/>
                </a:solidFill>
              </a:rPr>
              <a:t>→ </a:t>
            </a:r>
            <a:r>
              <a:rPr lang="de-DE" sz="2400" b="0" dirty="0" smtClean="0">
                <a:solidFill>
                  <a:srgbClr val="92D050"/>
                </a:solidFill>
              </a:rPr>
              <a:t>Philister </a:t>
            </a:r>
            <a:r>
              <a:rPr lang="de-DE" sz="2400" dirty="0">
                <a:solidFill>
                  <a:srgbClr val="00B0F0"/>
                </a:solidFill>
              </a:rPr>
              <a:t>→</a:t>
            </a:r>
            <a:r>
              <a:rPr lang="de-DE" sz="2400" b="0" dirty="0">
                <a:solidFill>
                  <a:schemeClr val="tx1"/>
                </a:solidFill>
              </a:rPr>
              <a:t> </a:t>
            </a:r>
            <a:r>
              <a:rPr lang="de-DE" sz="2400" dirty="0" smtClean="0">
                <a:solidFill>
                  <a:srgbClr val="00B0F0"/>
                </a:solidFill>
              </a:rPr>
              <a:t>Simson </a:t>
            </a:r>
            <a:r>
              <a:rPr lang="de-DE" sz="2400" dirty="0">
                <a:solidFill>
                  <a:srgbClr val="FF99CC"/>
                </a:solidFill>
              </a:rPr>
              <a:t>→ </a:t>
            </a:r>
            <a:r>
              <a:rPr lang="de-DE" sz="2400" i="1" dirty="0" smtClean="0">
                <a:solidFill>
                  <a:srgbClr val="FF3B3B"/>
                </a:solidFill>
                <a:effectLst>
                  <a:outerShdw blurRad="38100" dist="38100" dir="2700000" algn="tl">
                    <a:srgbClr val="000000">
                      <a:alpha val="43137"/>
                    </a:srgbClr>
                  </a:outerShdw>
                </a:effectLst>
              </a:rPr>
              <a:t>[16,31: </a:t>
            </a:r>
            <a:r>
              <a:rPr lang="de-DE" sz="2400" i="1" dirty="0">
                <a:solidFill>
                  <a:srgbClr val="FF3B3B"/>
                </a:solidFill>
                <a:effectLst>
                  <a:outerShdw blurRad="38100" dist="38100" dir="2700000" algn="tl">
                    <a:srgbClr val="000000">
                      <a:alpha val="43137"/>
                    </a:srgbClr>
                  </a:outerShdw>
                </a:effectLst>
              </a:rPr>
              <a:t>keine </a:t>
            </a:r>
            <a:r>
              <a:rPr lang="de-DE" sz="2400" i="1" dirty="0" smtClean="0">
                <a:solidFill>
                  <a:srgbClr val="FF3B3B"/>
                </a:solidFill>
                <a:effectLst>
                  <a:outerShdw blurRad="38100" dist="38100" dir="2700000" algn="tl">
                    <a:srgbClr val="000000">
                      <a:alpha val="43137"/>
                    </a:srgbClr>
                  </a:outerShdw>
                </a:effectLst>
              </a:rPr>
              <a:t>Ruhe </a:t>
            </a:r>
            <a:r>
              <a:rPr lang="de-DE" sz="2400" dirty="0" smtClean="0">
                <a:solidFill>
                  <a:srgbClr val="FF99CC"/>
                </a:solidFill>
                <a:effectLst>
                  <a:outerShdw blurRad="38100" dist="38100" dir="2700000" algn="tl">
                    <a:srgbClr val="000000">
                      <a:alpha val="43137"/>
                    </a:srgbClr>
                  </a:outerShdw>
                </a:effectLst>
              </a:rPr>
              <a:t>→ erst 2S 7,1.11</a:t>
            </a:r>
            <a:r>
              <a:rPr lang="de-DE" sz="2400" i="1" dirty="0" smtClean="0">
                <a:solidFill>
                  <a:srgbClr val="FF3B3B"/>
                </a:solidFill>
                <a:effectLst>
                  <a:outerShdw blurRad="38100" dist="38100" dir="2700000" algn="tl">
                    <a:srgbClr val="000000">
                      <a:alpha val="43137"/>
                    </a:srgbClr>
                  </a:outerShdw>
                </a:effectLst>
              </a:rPr>
              <a:t>]</a:t>
            </a:r>
            <a:endParaRPr lang="de-DE" sz="2400" b="0" i="1" dirty="0">
              <a:solidFill>
                <a:srgbClr val="FF3B3B"/>
              </a:solidFill>
              <a:effectLst>
                <a:outerShdw blurRad="38100" dist="38100" dir="2700000" algn="tl">
                  <a:srgbClr val="000000">
                    <a:alpha val="43137"/>
                  </a:srgbClr>
                </a:outerShdw>
              </a:effectLst>
            </a:endParaRPr>
          </a:p>
          <a:p>
            <a:endParaRPr lang="de-DE" sz="2400" dirty="0">
              <a:solidFill>
                <a:srgbClr val="FF99CC"/>
              </a:solidFill>
            </a:endParaRPr>
          </a:p>
        </p:txBody>
      </p:sp>
    </p:spTree>
    <p:extLst>
      <p:ext uri="{BB962C8B-B14F-4D97-AF65-F5344CB8AC3E}">
        <p14:creationId xmlns:p14="http://schemas.microsoft.com/office/powerpoint/2010/main" val="406499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400" dirty="0"/>
              <a:t>I. </a:t>
            </a:r>
            <a:r>
              <a:rPr lang="de-DE" sz="4400" dirty="0" smtClean="0"/>
              <a:t>Einleitendes</a:t>
            </a:r>
            <a:endParaRPr lang="de-DE" sz="4400" dirty="0"/>
          </a:p>
        </p:txBody>
      </p:sp>
      <p:sp>
        <p:nvSpPr>
          <p:cNvPr id="3" name="Inhaltsplatzhalter 2"/>
          <p:cNvSpPr>
            <a:spLocks noGrp="1"/>
          </p:cNvSpPr>
          <p:nvPr>
            <p:ph idx="1"/>
          </p:nvPr>
        </p:nvSpPr>
        <p:spPr/>
        <p:txBody>
          <a:bodyPr/>
          <a:lstStyle/>
          <a:p>
            <a:pPr lvl="1"/>
            <a:r>
              <a:rPr lang="de-DE" dirty="0" smtClean="0"/>
              <a:t>A. Allgemeines</a:t>
            </a:r>
          </a:p>
          <a:p>
            <a:pPr lvl="2"/>
            <a:r>
              <a:rPr lang="de-DE" dirty="0" smtClean="0"/>
              <a:t>1. Der Schlüssel</a:t>
            </a:r>
          </a:p>
          <a:p>
            <a:pPr lvl="2"/>
            <a:r>
              <a:rPr lang="de-DE" dirty="0" smtClean="0">
                <a:solidFill>
                  <a:srgbClr val="FFFF00"/>
                </a:solidFill>
              </a:rPr>
              <a:t>2. Die Stellung im hebräischen Kanon</a:t>
            </a:r>
          </a:p>
          <a:p>
            <a:pPr lvl="2"/>
            <a:r>
              <a:rPr lang="de-DE" dirty="0"/>
              <a:t>3. </a:t>
            </a:r>
            <a:r>
              <a:rPr lang="de-DE" dirty="0" smtClean="0"/>
              <a:t>Die Feinde</a:t>
            </a:r>
          </a:p>
          <a:p>
            <a:pPr lvl="2"/>
            <a:r>
              <a:rPr lang="de-DE" dirty="0" smtClean="0"/>
              <a:t>4. </a:t>
            </a:r>
            <a:r>
              <a:rPr lang="de-DE" dirty="0"/>
              <a:t>„Richter“</a:t>
            </a:r>
          </a:p>
          <a:p>
            <a:pPr lvl="2"/>
            <a:r>
              <a:rPr lang="de-DE" dirty="0" smtClean="0"/>
              <a:t>5. Die Erwähnung der Richter im NT</a:t>
            </a:r>
          </a:p>
          <a:p>
            <a:pPr lvl="2"/>
            <a:r>
              <a:rPr lang="de-DE" dirty="0" smtClean="0"/>
              <a:t>6. Der </a:t>
            </a:r>
            <a:r>
              <a:rPr lang="de-DE" dirty="0"/>
              <a:t>Held</a:t>
            </a:r>
          </a:p>
          <a:p>
            <a:pPr lvl="2"/>
            <a:r>
              <a:rPr lang="de-DE" dirty="0" smtClean="0"/>
              <a:t>7. Die Chronologie im Richterbuch</a:t>
            </a:r>
          </a:p>
          <a:p>
            <a:pPr lvl="2"/>
            <a:r>
              <a:rPr lang="de-DE" dirty="0"/>
              <a:t>8</a:t>
            </a:r>
            <a:r>
              <a:rPr lang="de-DE" dirty="0" smtClean="0"/>
              <a:t>. Die Zeit der Abfassung</a:t>
            </a:r>
          </a:p>
          <a:p>
            <a:pPr lvl="2"/>
            <a:r>
              <a:rPr lang="de-DE" dirty="0"/>
              <a:t>9</a:t>
            </a:r>
            <a:r>
              <a:rPr lang="de-DE" dirty="0" smtClean="0"/>
              <a:t>. Der Verfasser</a:t>
            </a:r>
          </a:p>
          <a:p>
            <a:pPr marL="914400" lvl="2" indent="0">
              <a:buNone/>
            </a:pPr>
            <a:endParaRPr lang="de-DE" dirty="0"/>
          </a:p>
        </p:txBody>
      </p:sp>
    </p:spTree>
    <p:extLst>
      <p:ext uri="{BB962C8B-B14F-4D97-AF65-F5344CB8AC3E}">
        <p14:creationId xmlns:p14="http://schemas.microsoft.com/office/powerpoint/2010/main" val="96125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Buch Richter – Gliederung</a:t>
            </a:r>
            <a:endParaRPr lang="de-CH" dirty="0"/>
          </a:p>
        </p:txBody>
      </p:sp>
      <p:sp>
        <p:nvSpPr>
          <p:cNvPr id="3" name="Inhaltsplatzhalter 2"/>
          <p:cNvSpPr>
            <a:spLocks noGrp="1"/>
          </p:cNvSpPr>
          <p:nvPr>
            <p:ph idx="1"/>
          </p:nvPr>
        </p:nvSpPr>
        <p:spPr/>
        <p:txBody>
          <a:bodyPr/>
          <a:lstStyle/>
          <a:p>
            <a:r>
              <a:rPr lang="de-DE" b="0" dirty="0" smtClean="0">
                <a:solidFill>
                  <a:srgbClr val="FF99CC"/>
                </a:solidFill>
                <a:effectLst/>
              </a:rPr>
              <a:t>Vorwort </a:t>
            </a:r>
            <a:r>
              <a:rPr lang="de-DE" b="0" dirty="0">
                <a:solidFill>
                  <a:srgbClr val="FF99CC"/>
                </a:solidFill>
                <a:effectLst/>
              </a:rPr>
              <a:t>1,1- 2,5</a:t>
            </a:r>
          </a:p>
          <a:p>
            <a:r>
              <a:rPr lang="de-DE" b="0" dirty="0" smtClean="0">
                <a:solidFill>
                  <a:srgbClr val="FF99CC"/>
                </a:solidFill>
                <a:effectLst/>
              </a:rPr>
              <a:t>Vorwort </a:t>
            </a:r>
            <a:r>
              <a:rPr lang="de-DE" b="0" dirty="0">
                <a:solidFill>
                  <a:srgbClr val="FF99CC"/>
                </a:solidFill>
                <a:effectLst/>
              </a:rPr>
              <a:t>2,6- 3,6</a:t>
            </a:r>
          </a:p>
          <a:p>
            <a:r>
              <a:rPr lang="de-DE" dirty="0" smtClean="0">
                <a:effectLst/>
              </a:rPr>
              <a:t>1</a:t>
            </a:r>
            <a:r>
              <a:rPr lang="de-DE" dirty="0">
                <a:effectLst/>
              </a:rPr>
              <a:t>. </a:t>
            </a:r>
            <a:r>
              <a:rPr lang="de-DE" dirty="0">
                <a:solidFill>
                  <a:srgbClr val="00B0F0"/>
                </a:solidFill>
                <a:effectLst/>
              </a:rPr>
              <a:t>Othniel</a:t>
            </a:r>
            <a:r>
              <a:rPr lang="de-DE" dirty="0">
                <a:effectLst/>
              </a:rPr>
              <a:t> </a:t>
            </a:r>
            <a:r>
              <a:rPr lang="de-DE" dirty="0" smtClean="0">
                <a:effectLst/>
              </a:rPr>
              <a:t>	</a:t>
            </a:r>
            <a:r>
              <a:rPr lang="de-DE" b="0" dirty="0" smtClean="0">
                <a:effectLst/>
              </a:rPr>
              <a:t>-  3,7-11</a:t>
            </a:r>
            <a:endParaRPr lang="de-DE" dirty="0">
              <a:effectLst/>
            </a:endParaRPr>
          </a:p>
          <a:p>
            <a:r>
              <a:rPr lang="de-DE" dirty="0" smtClean="0">
                <a:effectLst/>
              </a:rPr>
              <a:t>2</a:t>
            </a:r>
            <a:r>
              <a:rPr lang="de-DE" dirty="0">
                <a:effectLst/>
              </a:rPr>
              <a:t>. </a:t>
            </a:r>
            <a:r>
              <a:rPr lang="de-DE" dirty="0">
                <a:solidFill>
                  <a:srgbClr val="00B0F0"/>
                </a:solidFill>
                <a:effectLst/>
              </a:rPr>
              <a:t>Ehud</a:t>
            </a:r>
            <a:r>
              <a:rPr lang="de-DE" dirty="0">
                <a:effectLst/>
              </a:rPr>
              <a:t> </a:t>
            </a:r>
            <a:r>
              <a:rPr lang="de-DE" dirty="0" smtClean="0">
                <a:effectLst/>
              </a:rPr>
              <a:t>		</a:t>
            </a:r>
            <a:r>
              <a:rPr lang="de-DE" b="0" dirty="0" smtClean="0">
                <a:effectLst/>
              </a:rPr>
              <a:t>-  3,12-30 </a:t>
            </a:r>
            <a:r>
              <a:rPr lang="de-DE" sz="2400" b="0" dirty="0" smtClean="0">
                <a:solidFill>
                  <a:srgbClr val="92D050"/>
                </a:solidFill>
                <a:effectLst/>
              </a:rPr>
              <a:t>(</a:t>
            </a:r>
            <a:r>
              <a:rPr lang="de-DE" sz="2400" dirty="0" smtClean="0">
                <a:solidFill>
                  <a:srgbClr val="92D050"/>
                </a:solidFill>
                <a:effectLst/>
              </a:rPr>
              <a:t>3,31</a:t>
            </a:r>
            <a:r>
              <a:rPr lang="de-DE" sz="2400" b="0" dirty="0" smtClean="0">
                <a:solidFill>
                  <a:srgbClr val="92D050"/>
                </a:solidFill>
                <a:effectLst/>
              </a:rPr>
              <a:t>)</a:t>
            </a:r>
            <a:endParaRPr lang="de-DE" sz="2400" dirty="0">
              <a:solidFill>
                <a:srgbClr val="92D050"/>
              </a:solidFill>
              <a:effectLst/>
            </a:endParaRPr>
          </a:p>
          <a:p>
            <a:r>
              <a:rPr lang="de-DE" dirty="0" smtClean="0">
                <a:effectLst/>
              </a:rPr>
              <a:t>3</a:t>
            </a:r>
            <a:r>
              <a:rPr lang="de-DE" dirty="0">
                <a:effectLst/>
              </a:rPr>
              <a:t>. </a:t>
            </a:r>
            <a:r>
              <a:rPr lang="de-DE" dirty="0" smtClean="0">
                <a:solidFill>
                  <a:srgbClr val="00B0F0"/>
                </a:solidFill>
                <a:effectLst/>
              </a:rPr>
              <a:t>Deborah</a:t>
            </a:r>
            <a:r>
              <a:rPr lang="de-DE" dirty="0" smtClean="0">
                <a:effectLst/>
              </a:rPr>
              <a:t> 	</a:t>
            </a:r>
            <a:r>
              <a:rPr lang="de-DE" b="0" dirty="0" smtClean="0">
                <a:effectLst/>
              </a:rPr>
              <a:t>-  K. 4+5</a:t>
            </a:r>
            <a:endParaRPr lang="de-DE" dirty="0" smtClean="0">
              <a:effectLst/>
            </a:endParaRPr>
          </a:p>
          <a:p>
            <a:r>
              <a:rPr lang="de-DE" dirty="0" smtClean="0">
                <a:effectLst/>
              </a:rPr>
              <a:t>4</a:t>
            </a:r>
            <a:r>
              <a:rPr lang="de-DE" dirty="0">
                <a:effectLst/>
              </a:rPr>
              <a:t>. </a:t>
            </a:r>
            <a:r>
              <a:rPr lang="de-DE" dirty="0" smtClean="0">
                <a:solidFill>
                  <a:srgbClr val="00B0F0"/>
                </a:solidFill>
                <a:effectLst/>
              </a:rPr>
              <a:t>Gideon		</a:t>
            </a:r>
            <a:r>
              <a:rPr lang="de-DE" b="0" dirty="0" smtClean="0">
                <a:effectLst/>
              </a:rPr>
              <a:t>-  K. 6-9 </a:t>
            </a:r>
            <a:r>
              <a:rPr lang="de-DE" sz="2400" b="0" dirty="0" smtClean="0">
                <a:solidFill>
                  <a:srgbClr val="92D050"/>
                </a:solidFill>
                <a:effectLst/>
              </a:rPr>
              <a:t>(</a:t>
            </a:r>
            <a:r>
              <a:rPr lang="de-DE" sz="2400" dirty="0" smtClean="0">
                <a:solidFill>
                  <a:srgbClr val="92D050"/>
                </a:solidFill>
                <a:effectLst/>
              </a:rPr>
              <a:t>10,1-5</a:t>
            </a:r>
            <a:r>
              <a:rPr lang="de-DE" sz="2400" b="0" dirty="0" smtClean="0">
                <a:solidFill>
                  <a:srgbClr val="92D050"/>
                </a:solidFill>
                <a:effectLst/>
              </a:rPr>
              <a:t>)</a:t>
            </a:r>
            <a:endParaRPr lang="de-DE" sz="2400" dirty="0">
              <a:solidFill>
                <a:srgbClr val="92D050"/>
              </a:solidFill>
              <a:effectLst/>
            </a:endParaRPr>
          </a:p>
          <a:p>
            <a:r>
              <a:rPr lang="de-DE" dirty="0" smtClean="0">
                <a:effectLst/>
              </a:rPr>
              <a:t>5</a:t>
            </a:r>
            <a:r>
              <a:rPr lang="de-DE" dirty="0">
                <a:effectLst/>
              </a:rPr>
              <a:t>. </a:t>
            </a:r>
            <a:r>
              <a:rPr lang="de-DE" dirty="0">
                <a:solidFill>
                  <a:srgbClr val="00B0F0"/>
                </a:solidFill>
                <a:effectLst/>
              </a:rPr>
              <a:t>Jephtah</a:t>
            </a:r>
            <a:r>
              <a:rPr lang="de-DE" dirty="0">
                <a:effectLst/>
              </a:rPr>
              <a:t> </a:t>
            </a:r>
            <a:r>
              <a:rPr lang="de-DE" dirty="0" smtClean="0">
                <a:effectLst/>
              </a:rPr>
              <a:t>	</a:t>
            </a:r>
            <a:r>
              <a:rPr lang="de-DE" b="0" dirty="0" smtClean="0">
                <a:effectLst/>
              </a:rPr>
              <a:t>-  K. 10,6 -12,7 </a:t>
            </a:r>
            <a:r>
              <a:rPr lang="de-DE" sz="2400" b="0" dirty="0" smtClean="0">
                <a:solidFill>
                  <a:srgbClr val="92D050"/>
                </a:solidFill>
                <a:effectLst/>
              </a:rPr>
              <a:t>(</a:t>
            </a:r>
            <a:r>
              <a:rPr lang="de-DE" sz="2400" dirty="0" smtClean="0">
                <a:solidFill>
                  <a:srgbClr val="92D050"/>
                </a:solidFill>
                <a:effectLst/>
              </a:rPr>
              <a:t>12</a:t>
            </a:r>
            <a:r>
              <a:rPr lang="de-DE" sz="2400" b="0" dirty="0" smtClean="0">
                <a:solidFill>
                  <a:srgbClr val="92D050"/>
                </a:solidFill>
                <a:effectLst/>
              </a:rPr>
              <a:t>, </a:t>
            </a:r>
            <a:r>
              <a:rPr lang="de-DE" sz="2400" dirty="0" smtClean="0">
                <a:solidFill>
                  <a:srgbClr val="92D050"/>
                </a:solidFill>
                <a:effectLst/>
              </a:rPr>
              <a:t>8-15</a:t>
            </a:r>
            <a:r>
              <a:rPr lang="de-DE" sz="2400" b="0" dirty="0" smtClean="0">
                <a:solidFill>
                  <a:srgbClr val="92D050"/>
                </a:solidFill>
                <a:effectLst/>
              </a:rPr>
              <a:t>)</a:t>
            </a:r>
            <a:endParaRPr lang="de-DE" sz="2400" b="0" dirty="0">
              <a:solidFill>
                <a:srgbClr val="92D050"/>
              </a:solidFill>
              <a:effectLst/>
            </a:endParaRPr>
          </a:p>
          <a:p>
            <a:r>
              <a:rPr lang="de-DE" dirty="0" smtClean="0">
                <a:effectLst/>
              </a:rPr>
              <a:t>6</a:t>
            </a:r>
            <a:r>
              <a:rPr lang="de-DE" dirty="0">
                <a:effectLst/>
              </a:rPr>
              <a:t>. </a:t>
            </a:r>
            <a:r>
              <a:rPr lang="de-DE" dirty="0">
                <a:solidFill>
                  <a:srgbClr val="00B0F0"/>
                </a:solidFill>
                <a:effectLst/>
              </a:rPr>
              <a:t>Simson</a:t>
            </a:r>
            <a:r>
              <a:rPr lang="de-DE" dirty="0">
                <a:effectLst/>
              </a:rPr>
              <a:t> </a:t>
            </a:r>
            <a:r>
              <a:rPr lang="de-DE" dirty="0" smtClean="0">
                <a:effectLst/>
              </a:rPr>
              <a:t>	</a:t>
            </a:r>
            <a:r>
              <a:rPr lang="de-DE" b="0" dirty="0" smtClean="0">
                <a:effectLst/>
              </a:rPr>
              <a:t>-  K. 13-16</a:t>
            </a:r>
            <a:endParaRPr lang="de-DE" dirty="0">
              <a:effectLst/>
            </a:endParaRPr>
          </a:p>
          <a:p>
            <a:r>
              <a:rPr lang="de-DE" b="0" dirty="0" smtClean="0">
                <a:solidFill>
                  <a:srgbClr val="FF99CC"/>
                </a:solidFill>
                <a:effectLst/>
              </a:rPr>
              <a:t>Nachwort  17,1- </a:t>
            </a:r>
            <a:r>
              <a:rPr lang="de-DE" b="0" dirty="0">
                <a:solidFill>
                  <a:srgbClr val="FF99CC"/>
                </a:solidFill>
                <a:effectLst/>
              </a:rPr>
              <a:t>18,31</a:t>
            </a:r>
          </a:p>
          <a:p>
            <a:r>
              <a:rPr lang="de-DE" b="0" dirty="0" smtClean="0">
                <a:solidFill>
                  <a:srgbClr val="FF99CC"/>
                </a:solidFill>
                <a:effectLst/>
              </a:rPr>
              <a:t>Nachwort </a:t>
            </a:r>
            <a:r>
              <a:rPr lang="de-DE" b="0" dirty="0">
                <a:solidFill>
                  <a:srgbClr val="FF99CC"/>
                </a:solidFill>
                <a:effectLst/>
              </a:rPr>
              <a:t>19,1- 21,25</a:t>
            </a:r>
          </a:p>
          <a:p>
            <a:pPr lvl="1"/>
            <a:endParaRPr lang="de-CH" dirty="0"/>
          </a:p>
          <a:p>
            <a:endParaRPr lang="de-CH" dirty="0"/>
          </a:p>
        </p:txBody>
      </p:sp>
    </p:spTree>
    <p:extLst>
      <p:ext uri="{BB962C8B-B14F-4D97-AF65-F5344CB8AC3E}">
        <p14:creationId xmlns:p14="http://schemas.microsoft.com/office/powerpoint/2010/main" val="387734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6 ausführlichen beschriebenen</a:t>
            </a:r>
            <a:endParaRPr lang="de-CH" dirty="0"/>
          </a:p>
        </p:txBody>
      </p:sp>
      <p:sp>
        <p:nvSpPr>
          <p:cNvPr id="3" name="Inhaltsplatzhalter 2"/>
          <p:cNvSpPr>
            <a:spLocks noGrp="1"/>
          </p:cNvSpPr>
          <p:nvPr>
            <p:ph idx="1"/>
          </p:nvPr>
        </p:nvSpPr>
        <p:spPr/>
        <p:txBody>
          <a:bodyPr/>
          <a:lstStyle/>
          <a:p>
            <a:r>
              <a:rPr lang="de-DE" dirty="0" smtClean="0">
                <a:effectLst/>
              </a:rPr>
              <a:t>1</a:t>
            </a:r>
            <a:r>
              <a:rPr lang="de-DE" dirty="0">
                <a:effectLst/>
              </a:rPr>
              <a:t>. </a:t>
            </a:r>
            <a:r>
              <a:rPr lang="de-DE" dirty="0">
                <a:solidFill>
                  <a:srgbClr val="99CCFF"/>
                </a:solidFill>
                <a:effectLst/>
              </a:rPr>
              <a:t>Othniel</a:t>
            </a:r>
            <a:r>
              <a:rPr lang="de-DE" dirty="0">
                <a:effectLst/>
              </a:rPr>
              <a:t> </a:t>
            </a:r>
            <a:r>
              <a:rPr lang="de-DE" b="0" dirty="0" smtClean="0">
                <a:effectLst/>
              </a:rPr>
              <a:t>– 	</a:t>
            </a:r>
            <a:r>
              <a:rPr lang="de-DE" b="0" dirty="0" smtClean="0">
                <a:solidFill>
                  <a:schemeClr val="tx1"/>
                </a:solidFill>
                <a:effectLst/>
              </a:rPr>
              <a:t>Gutes </a:t>
            </a:r>
            <a:r>
              <a:rPr lang="de-DE" b="0" u="sng" dirty="0" smtClean="0">
                <a:solidFill>
                  <a:srgbClr val="69D8FF"/>
                </a:solidFill>
                <a:effectLst/>
              </a:rPr>
              <a:t>Ehe</a:t>
            </a:r>
            <a:r>
              <a:rPr lang="de-DE" b="0" dirty="0" smtClean="0">
                <a:solidFill>
                  <a:schemeClr val="tx1"/>
                </a:solidFill>
                <a:effectLst/>
              </a:rPr>
              <a:t>leben</a:t>
            </a:r>
            <a:endParaRPr lang="de-DE" dirty="0">
              <a:solidFill>
                <a:schemeClr val="tx1"/>
              </a:solidFill>
              <a:effectLst/>
            </a:endParaRPr>
          </a:p>
          <a:p>
            <a:r>
              <a:rPr lang="de-DE" dirty="0" smtClean="0">
                <a:effectLst/>
              </a:rPr>
              <a:t>2</a:t>
            </a:r>
            <a:r>
              <a:rPr lang="de-DE" dirty="0">
                <a:effectLst/>
              </a:rPr>
              <a:t>. </a:t>
            </a:r>
            <a:r>
              <a:rPr lang="de-DE" dirty="0">
                <a:solidFill>
                  <a:srgbClr val="99CCFF"/>
                </a:solidFill>
                <a:effectLst/>
              </a:rPr>
              <a:t>Ehud</a:t>
            </a:r>
            <a:r>
              <a:rPr lang="de-DE" dirty="0">
                <a:effectLst/>
              </a:rPr>
              <a:t> </a:t>
            </a:r>
            <a:r>
              <a:rPr lang="de-DE" b="0" dirty="0" smtClean="0">
                <a:effectLst/>
              </a:rPr>
              <a:t>– 		</a:t>
            </a:r>
            <a:r>
              <a:rPr lang="de-DE" b="0" dirty="0" smtClean="0">
                <a:solidFill>
                  <a:schemeClr val="tx1"/>
                </a:solidFill>
                <a:effectLst/>
              </a:rPr>
              <a:t>Dolch für den </a:t>
            </a:r>
            <a:r>
              <a:rPr lang="de-DE" b="0" u="sng" dirty="0" smtClean="0">
                <a:solidFill>
                  <a:schemeClr val="tx1"/>
                </a:solidFill>
                <a:effectLst/>
              </a:rPr>
              <a:t>Bauch</a:t>
            </a:r>
            <a:r>
              <a:rPr lang="de-DE" b="0" dirty="0" smtClean="0">
                <a:solidFill>
                  <a:schemeClr val="tx1"/>
                </a:solidFill>
                <a:effectLst/>
              </a:rPr>
              <a:t> → </a:t>
            </a:r>
            <a:r>
              <a:rPr lang="de-DE" b="0" i="1" dirty="0" smtClean="0">
                <a:solidFill>
                  <a:schemeClr val="accent2">
                    <a:lumMod val="20000"/>
                    <a:lumOff val="80000"/>
                  </a:schemeClr>
                </a:solidFill>
                <a:effectLst/>
              </a:rPr>
              <a:t>Jordanfurten</a:t>
            </a:r>
            <a:endParaRPr lang="de-DE" i="1" dirty="0">
              <a:solidFill>
                <a:schemeClr val="accent2">
                  <a:lumMod val="20000"/>
                  <a:lumOff val="80000"/>
                </a:schemeClr>
              </a:solidFill>
              <a:effectLst/>
            </a:endParaRPr>
          </a:p>
          <a:p>
            <a:r>
              <a:rPr lang="de-DE" dirty="0" smtClean="0">
                <a:effectLst/>
              </a:rPr>
              <a:t>3</a:t>
            </a:r>
            <a:r>
              <a:rPr lang="de-DE" dirty="0">
                <a:effectLst/>
              </a:rPr>
              <a:t>. </a:t>
            </a:r>
            <a:r>
              <a:rPr lang="de-DE" dirty="0" smtClean="0">
                <a:solidFill>
                  <a:srgbClr val="99CCFF"/>
                </a:solidFill>
                <a:effectLst/>
              </a:rPr>
              <a:t>Deborah</a:t>
            </a:r>
            <a:r>
              <a:rPr lang="de-DE" dirty="0" smtClean="0">
                <a:effectLst/>
              </a:rPr>
              <a:t> </a:t>
            </a:r>
            <a:r>
              <a:rPr lang="de-DE" b="0" dirty="0" smtClean="0">
                <a:effectLst/>
              </a:rPr>
              <a:t>– 	</a:t>
            </a:r>
            <a:r>
              <a:rPr lang="de-DE" b="0" u="sng" dirty="0" smtClean="0">
                <a:solidFill>
                  <a:schemeClr val="tx1"/>
                </a:solidFill>
                <a:effectLst/>
              </a:rPr>
              <a:t>Nagel</a:t>
            </a:r>
            <a:r>
              <a:rPr lang="de-DE" b="0" dirty="0" smtClean="0">
                <a:solidFill>
                  <a:schemeClr val="tx1"/>
                </a:solidFill>
                <a:effectLst/>
              </a:rPr>
              <a:t> für das falsche Denken (</a:t>
            </a:r>
            <a:r>
              <a:rPr lang="de-DE" b="0" dirty="0" smtClean="0">
                <a:solidFill>
                  <a:srgbClr val="92D050"/>
                </a:solidFill>
                <a:effectLst/>
              </a:rPr>
              <a:t>Kopf</a:t>
            </a:r>
            <a:r>
              <a:rPr lang="de-DE" b="0" dirty="0" smtClean="0">
                <a:solidFill>
                  <a:schemeClr val="tx1"/>
                </a:solidFill>
                <a:effectLst/>
              </a:rPr>
              <a:t>)</a:t>
            </a:r>
            <a:endParaRPr lang="de-DE" dirty="0" smtClean="0">
              <a:solidFill>
                <a:schemeClr val="tx1"/>
              </a:solidFill>
              <a:effectLst/>
            </a:endParaRPr>
          </a:p>
          <a:p>
            <a:r>
              <a:rPr lang="de-DE" dirty="0" smtClean="0">
                <a:effectLst/>
              </a:rPr>
              <a:t>4</a:t>
            </a:r>
            <a:r>
              <a:rPr lang="de-DE" dirty="0">
                <a:effectLst/>
              </a:rPr>
              <a:t>. </a:t>
            </a:r>
            <a:r>
              <a:rPr lang="de-DE" dirty="0" smtClean="0">
                <a:solidFill>
                  <a:srgbClr val="99CCFF"/>
                </a:solidFill>
                <a:effectLst/>
              </a:rPr>
              <a:t>Gideon</a:t>
            </a:r>
            <a:r>
              <a:rPr lang="de-DE" dirty="0" smtClean="0">
                <a:effectLst/>
              </a:rPr>
              <a:t> </a:t>
            </a:r>
            <a:r>
              <a:rPr lang="de-DE" b="0" dirty="0" smtClean="0">
                <a:effectLst/>
              </a:rPr>
              <a:t>– 	</a:t>
            </a:r>
            <a:r>
              <a:rPr lang="de-DE" b="0" u="sng" dirty="0" smtClean="0">
                <a:solidFill>
                  <a:schemeClr val="tx1"/>
                </a:solidFill>
                <a:effectLst/>
              </a:rPr>
              <a:t> </a:t>
            </a:r>
            <a:endParaRPr lang="de-DE" sz="3200" b="0" dirty="0" smtClean="0">
              <a:solidFill>
                <a:schemeClr val="tx1"/>
              </a:solidFill>
              <a:effectLst/>
            </a:endParaRPr>
          </a:p>
          <a:p>
            <a:r>
              <a:rPr lang="de-DE" dirty="0" smtClean="0">
                <a:effectLst/>
              </a:rPr>
              <a:t>5</a:t>
            </a:r>
            <a:r>
              <a:rPr lang="de-DE" dirty="0">
                <a:effectLst/>
              </a:rPr>
              <a:t>. </a:t>
            </a:r>
            <a:r>
              <a:rPr lang="de-DE" dirty="0">
                <a:solidFill>
                  <a:srgbClr val="99CCFF"/>
                </a:solidFill>
                <a:effectLst/>
              </a:rPr>
              <a:t>Jephtah</a:t>
            </a:r>
            <a:r>
              <a:rPr lang="de-DE" dirty="0">
                <a:effectLst/>
              </a:rPr>
              <a:t> </a:t>
            </a:r>
            <a:r>
              <a:rPr lang="de-DE" b="0" dirty="0" smtClean="0">
                <a:effectLst/>
              </a:rPr>
              <a:t>– 	</a:t>
            </a:r>
            <a:r>
              <a:rPr lang="de-DE" b="0" dirty="0" smtClean="0">
                <a:solidFill>
                  <a:schemeClr val="tx1"/>
                </a:solidFill>
                <a:effectLst/>
              </a:rPr>
              <a:t> </a:t>
            </a:r>
            <a:endParaRPr lang="de-DE" i="1" u="sng" dirty="0">
              <a:solidFill>
                <a:schemeClr val="accent2">
                  <a:lumMod val="20000"/>
                  <a:lumOff val="80000"/>
                </a:schemeClr>
              </a:solidFill>
              <a:effectLst/>
            </a:endParaRPr>
          </a:p>
          <a:p>
            <a:r>
              <a:rPr lang="de-DE" dirty="0" smtClean="0">
                <a:effectLst/>
              </a:rPr>
              <a:t>6</a:t>
            </a:r>
            <a:r>
              <a:rPr lang="de-DE" dirty="0">
                <a:effectLst/>
              </a:rPr>
              <a:t>. </a:t>
            </a:r>
            <a:r>
              <a:rPr lang="de-DE" dirty="0">
                <a:solidFill>
                  <a:srgbClr val="99CCFF"/>
                </a:solidFill>
                <a:effectLst/>
              </a:rPr>
              <a:t>Simson</a:t>
            </a:r>
            <a:r>
              <a:rPr lang="de-DE" dirty="0">
                <a:effectLst/>
              </a:rPr>
              <a:t> </a:t>
            </a:r>
            <a:r>
              <a:rPr lang="de-DE" b="0" dirty="0" smtClean="0">
                <a:effectLst/>
              </a:rPr>
              <a:t>– 	</a:t>
            </a:r>
            <a:r>
              <a:rPr lang="de-DE" b="0" dirty="0" smtClean="0">
                <a:solidFill>
                  <a:schemeClr val="tx1"/>
                </a:solidFill>
                <a:effectLst/>
              </a:rPr>
              <a:t> </a:t>
            </a:r>
            <a:endParaRPr lang="de-DE" b="0" u="sng" dirty="0">
              <a:solidFill>
                <a:schemeClr val="tx1"/>
              </a:solidFill>
              <a:effectLst/>
            </a:endParaRPr>
          </a:p>
          <a:p>
            <a:pPr lvl="1"/>
            <a:endParaRPr lang="de-CH" dirty="0"/>
          </a:p>
          <a:p>
            <a:endParaRPr lang="de-CH" dirty="0"/>
          </a:p>
        </p:txBody>
      </p:sp>
    </p:spTree>
    <p:extLst>
      <p:ext uri="{BB962C8B-B14F-4D97-AF65-F5344CB8AC3E}">
        <p14:creationId xmlns:p14="http://schemas.microsoft.com/office/powerpoint/2010/main" val="289389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6 ausführlichen beschriebenen</a:t>
            </a:r>
            <a:endParaRPr lang="de-CH" dirty="0"/>
          </a:p>
        </p:txBody>
      </p:sp>
      <p:sp>
        <p:nvSpPr>
          <p:cNvPr id="3" name="Inhaltsplatzhalter 2"/>
          <p:cNvSpPr>
            <a:spLocks noGrp="1"/>
          </p:cNvSpPr>
          <p:nvPr>
            <p:ph idx="1"/>
          </p:nvPr>
        </p:nvSpPr>
        <p:spPr/>
        <p:txBody>
          <a:bodyPr/>
          <a:lstStyle/>
          <a:p>
            <a:r>
              <a:rPr lang="de-DE" dirty="0" smtClean="0">
                <a:effectLst/>
              </a:rPr>
              <a:t>1</a:t>
            </a:r>
            <a:r>
              <a:rPr lang="de-DE" dirty="0">
                <a:effectLst/>
              </a:rPr>
              <a:t>. </a:t>
            </a:r>
            <a:r>
              <a:rPr lang="de-DE" dirty="0">
                <a:solidFill>
                  <a:srgbClr val="99CCFF"/>
                </a:solidFill>
                <a:effectLst/>
              </a:rPr>
              <a:t>Othniel</a:t>
            </a:r>
            <a:r>
              <a:rPr lang="de-DE" dirty="0">
                <a:effectLst/>
              </a:rPr>
              <a:t> </a:t>
            </a:r>
            <a:r>
              <a:rPr lang="de-DE" b="0" dirty="0" smtClean="0">
                <a:effectLst/>
              </a:rPr>
              <a:t>– 	</a:t>
            </a:r>
            <a:r>
              <a:rPr lang="de-DE" b="0" dirty="0" smtClean="0">
                <a:solidFill>
                  <a:schemeClr val="tx1"/>
                </a:solidFill>
                <a:effectLst/>
              </a:rPr>
              <a:t>Gutes </a:t>
            </a:r>
            <a:r>
              <a:rPr lang="de-DE" b="0" u="sng" dirty="0" smtClean="0">
                <a:solidFill>
                  <a:srgbClr val="69D8FF"/>
                </a:solidFill>
                <a:effectLst/>
              </a:rPr>
              <a:t>Ehe</a:t>
            </a:r>
            <a:r>
              <a:rPr lang="de-DE" b="0" dirty="0" smtClean="0">
                <a:solidFill>
                  <a:schemeClr val="tx1"/>
                </a:solidFill>
                <a:effectLst/>
              </a:rPr>
              <a:t>leben</a:t>
            </a:r>
            <a:endParaRPr lang="de-DE" dirty="0">
              <a:solidFill>
                <a:schemeClr val="tx1"/>
              </a:solidFill>
              <a:effectLst/>
            </a:endParaRPr>
          </a:p>
          <a:p>
            <a:r>
              <a:rPr lang="de-DE" dirty="0" smtClean="0">
                <a:effectLst/>
              </a:rPr>
              <a:t>2</a:t>
            </a:r>
            <a:r>
              <a:rPr lang="de-DE" dirty="0">
                <a:effectLst/>
              </a:rPr>
              <a:t>. </a:t>
            </a:r>
            <a:r>
              <a:rPr lang="de-DE" dirty="0">
                <a:solidFill>
                  <a:srgbClr val="99CCFF"/>
                </a:solidFill>
                <a:effectLst/>
              </a:rPr>
              <a:t>Ehud</a:t>
            </a:r>
            <a:r>
              <a:rPr lang="de-DE" dirty="0">
                <a:effectLst/>
              </a:rPr>
              <a:t> </a:t>
            </a:r>
            <a:r>
              <a:rPr lang="de-DE" b="0" dirty="0" smtClean="0">
                <a:effectLst/>
              </a:rPr>
              <a:t>– 		</a:t>
            </a:r>
            <a:r>
              <a:rPr lang="de-DE" b="0" dirty="0" smtClean="0">
                <a:solidFill>
                  <a:schemeClr val="tx1"/>
                </a:solidFill>
                <a:effectLst/>
              </a:rPr>
              <a:t>Dolch für den Bauch → </a:t>
            </a:r>
            <a:r>
              <a:rPr lang="de-DE" b="0" i="1" dirty="0" smtClean="0">
                <a:solidFill>
                  <a:schemeClr val="accent2">
                    <a:lumMod val="20000"/>
                    <a:lumOff val="80000"/>
                  </a:schemeClr>
                </a:solidFill>
                <a:effectLst/>
              </a:rPr>
              <a:t>Jordanfurten</a:t>
            </a:r>
            <a:endParaRPr lang="de-DE" i="1" dirty="0">
              <a:solidFill>
                <a:schemeClr val="accent2">
                  <a:lumMod val="20000"/>
                  <a:lumOff val="80000"/>
                </a:schemeClr>
              </a:solidFill>
              <a:effectLst/>
            </a:endParaRPr>
          </a:p>
          <a:p>
            <a:r>
              <a:rPr lang="de-DE" dirty="0" smtClean="0">
                <a:effectLst/>
              </a:rPr>
              <a:t>3</a:t>
            </a:r>
            <a:r>
              <a:rPr lang="de-DE" dirty="0">
                <a:effectLst/>
              </a:rPr>
              <a:t>. </a:t>
            </a:r>
            <a:r>
              <a:rPr lang="de-DE" dirty="0" smtClean="0">
                <a:solidFill>
                  <a:srgbClr val="99CCFF"/>
                </a:solidFill>
                <a:effectLst/>
              </a:rPr>
              <a:t>Deborah</a:t>
            </a:r>
            <a:r>
              <a:rPr lang="de-DE" dirty="0" smtClean="0">
                <a:effectLst/>
              </a:rPr>
              <a:t> </a:t>
            </a:r>
            <a:r>
              <a:rPr lang="de-DE" b="0" dirty="0" smtClean="0">
                <a:effectLst/>
              </a:rPr>
              <a:t>– 	</a:t>
            </a:r>
            <a:r>
              <a:rPr lang="de-DE" b="0" u="sng" dirty="0" smtClean="0">
                <a:solidFill>
                  <a:schemeClr val="tx1"/>
                </a:solidFill>
                <a:effectLst/>
              </a:rPr>
              <a:t>Nagel</a:t>
            </a:r>
            <a:r>
              <a:rPr lang="de-DE" b="0" dirty="0" smtClean="0">
                <a:solidFill>
                  <a:schemeClr val="tx1"/>
                </a:solidFill>
                <a:effectLst/>
              </a:rPr>
              <a:t> für das falsche Denken (</a:t>
            </a:r>
            <a:r>
              <a:rPr lang="de-DE" b="0" dirty="0" smtClean="0">
                <a:solidFill>
                  <a:srgbClr val="92D050"/>
                </a:solidFill>
                <a:effectLst/>
              </a:rPr>
              <a:t>Kopf</a:t>
            </a:r>
            <a:r>
              <a:rPr lang="de-DE" b="0" dirty="0" smtClean="0">
                <a:solidFill>
                  <a:schemeClr val="tx1"/>
                </a:solidFill>
                <a:effectLst/>
              </a:rPr>
              <a:t>)</a:t>
            </a:r>
            <a:endParaRPr lang="de-DE" dirty="0" smtClean="0">
              <a:solidFill>
                <a:schemeClr val="tx1"/>
              </a:solidFill>
              <a:effectLst/>
            </a:endParaRPr>
          </a:p>
          <a:p>
            <a:r>
              <a:rPr lang="de-DE" dirty="0" smtClean="0">
                <a:effectLst/>
              </a:rPr>
              <a:t>4</a:t>
            </a:r>
            <a:r>
              <a:rPr lang="de-DE" dirty="0">
                <a:effectLst/>
              </a:rPr>
              <a:t>. </a:t>
            </a:r>
            <a:r>
              <a:rPr lang="de-DE" dirty="0" smtClean="0">
                <a:solidFill>
                  <a:srgbClr val="99CCFF"/>
                </a:solidFill>
                <a:effectLst/>
              </a:rPr>
              <a:t>Gideon</a:t>
            </a:r>
            <a:r>
              <a:rPr lang="de-DE" sz="2800" b="0" dirty="0" smtClean="0">
                <a:solidFill>
                  <a:srgbClr val="99CCFF"/>
                </a:solidFill>
                <a:effectLst/>
              </a:rPr>
              <a:t>/</a:t>
            </a:r>
            <a:r>
              <a:rPr lang="de-DE" sz="2800" b="0" dirty="0" err="1" smtClean="0">
                <a:solidFill>
                  <a:srgbClr val="99CCFF"/>
                </a:solidFill>
                <a:effectLst/>
              </a:rPr>
              <a:t>Abim</a:t>
            </a:r>
            <a:r>
              <a:rPr lang="de-DE" sz="2800" b="0" dirty="0" smtClean="0">
                <a:solidFill>
                  <a:srgbClr val="99CCFF"/>
                </a:solidFill>
                <a:effectLst/>
              </a:rPr>
              <a:t>.</a:t>
            </a:r>
            <a:r>
              <a:rPr lang="de-DE" dirty="0" smtClean="0">
                <a:effectLst/>
              </a:rPr>
              <a:t> </a:t>
            </a:r>
            <a:r>
              <a:rPr lang="de-DE" b="0" dirty="0" smtClean="0">
                <a:effectLst/>
              </a:rPr>
              <a:t>– </a:t>
            </a:r>
            <a:r>
              <a:rPr lang="de-DE" b="0" u="sng" dirty="0" smtClean="0">
                <a:solidFill>
                  <a:schemeClr val="tx1"/>
                </a:solidFill>
                <a:effectLst/>
              </a:rPr>
              <a:t>Mühlstein</a:t>
            </a:r>
            <a:r>
              <a:rPr lang="de-DE" b="0" dirty="0" smtClean="0">
                <a:solidFill>
                  <a:schemeClr val="tx1"/>
                </a:solidFill>
                <a:effectLst/>
              </a:rPr>
              <a:t> f. die Torheit </a:t>
            </a:r>
            <a:r>
              <a:rPr lang="de-DE" sz="2800" b="0" dirty="0">
                <a:solidFill>
                  <a:schemeClr val="tx1"/>
                </a:solidFill>
                <a:effectLst/>
              </a:rPr>
              <a:t>(</a:t>
            </a:r>
            <a:r>
              <a:rPr lang="de-DE" sz="2800" b="0" dirty="0" smtClean="0">
                <a:solidFill>
                  <a:srgbClr val="92D050"/>
                </a:solidFill>
                <a:effectLst/>
              </a:rPr>
              <a:t>Kopf</a:t>
            </a:r>
            <a:r>
              <a:rPr lang="de-DE" sz="2800" b="0" dirty="0" smtClean="0">
                <a:solidFill>
                  <a:schemeClr val="tx1"/>
                </a:solidFill>
                <a:effectLst/>
              </a:rPr>
              <a:t>) </a:t>
            </a:r>
            <a:r>
              <a:rPr lang="de-DE" sz="2800" b="0" dirty="0" err="1" smtClean="0">
                <a:solidFill>
                  <a:schemeClr val="tx1"/>
                </a:solidFill>
                <a:effectLst/>
              </a:rPr>
              <a:t>Abimelechs</a:t>
            </a:r>
            <a:endParaRPr lang="de-DE" sz="3200" b="0" dirty="0" smtClean="0">
              <a:solidFill>
                <a:schemeClr val="tx1"/>
              </a:solidFill>
              <a:effectLst/>
            </a:endParaRPr>
          </a:p>
          <a:p>
            <a:r>
              <a:rPr lang="de-DE" dirty="0" smtClean="0">
                <a:effectLst/>
              </a:rPr>
              <a:t>5</a:t>
            </a:r>
            <a:r>
              <a:rPr lang="de-DE" dirty="0">
                <a:effectLst/>
              </a:rPr>
              <a:t>. </a:t>
            </a:r>
            <a:r>
              <a:rPr lang="de-DE" dirty="0">
                <a:solidFill>
                  <a:srgbClr val="99CCFF"/>
                </a:solidFill>
                <a:effectLst/>
              </a:rPr>
              <a:t>Jephtah</a:t>
            </a:r>
            <a:r>
              <a:rPr lang="de-DE" dirty="0">
                <a:effectLst/>
              </a:rPr>
              <a:t> </a:t>
            </a:r>
            <a:r>
              <a:rPr lang="de-DE" b="0" dirty="0" smtClean="0">
                <a:effectLst/>
              </a:rPr>
              <a:t>– 	</a:t>
            </a:r>
            <a:r>
              <a:rPr lang="de-DE" b="0" dirty="0" smtClean="0">
                <a:solidFill>
                  <a:schemeClr val="tx1"/>
                </a:solidFill>
                <a:effectLst/>
              </a:rPr>
              <a:t>Stärke +Schwäche: </a:t>
            </a:r>
            <a:r>
              <a:rPr lang="de-DE" b="0" u="sng" dirty="0" smtClean="0">
                <a:solidFill>
                  <a:schemeClr val="tx1"/>
                </a:solidFill>
                <a:effectLst/>
              </a:rPr>
              <a:t>Mund </a:t>
            </a:r>
            <a:r>
              <a:rPr lang="de-DE" b="0" dirty="0" smtClean="0">
                <a:solidFill>
                  <a:schemeClr val="tx1"/>
                </a:solidFill>
                <a:effectLst/>
              </a:rPr>
              <a:t>→ </a:t>
            </a:r>
            <a:r>
              <a:rPr lang="de-DE" b="0" i="1" dirty="0">
                <a:solidFill>
                  <a:schemeClr val="accent2">
                    <a:lumMod val="20000"/>
                    <a:lumOff val="80000"/>
                  </a:schemeClr>
                </a:solidFill>
                <a:effectLst/>
              </a:rPr>
              <a:t>Jordanfurten</a:t>
            </a:r>
            <a:endParaRPr lang="de-DE" i="1" u="sng" dirty="0">
              <a:solidFill>
                <a:schemeClr val="accent2">
                  <a:lumMod val="20000"/>
                  <a:lumOff val="80000"/>
                </a:schemeClr>
              </a:solidFill>
              <a:effectLst/>
            </a:endParaRPr>
          </a:p>
          <a:p>
            <a:r>
              <a:rPr lang="de-DE" dirty="0" smtClean="0">
                <a:effectLst/>
              </a:rPr>
              <a:t>6</a:t>
            </a:r>
            <a:r>
              <a:rPr lang="de-DE" dirty="0">
                <a:effectLst/>
              </a:rPr>
              <a:t>. </a:t>
            </a:r>
            <a:r>
              <a:rPr lang="de-DE" dirty="0">
                <a:solidFill>
                  <a:srgbClr val="99CCFF"/>
                </a:solidFill>
                <a:effectLst/>
              </a:rPr>
              <a:t>Simson</a:t>
            </a:r>
            <a:r>
              <a:rPr lang="de-DE" dirty="0">
                <a:effectLst/>
              </a:rPr>
              <a:t> </a:t>
            </a:r>
            <a:r>
              <a:rPr lang="de-DE" b="0" dirty="0" smtClean="0">
                <a:effectLst/>
              </a:rPr>
              <a:t>– 	</a:t>
            </a:r>
            <a:r>
              <a:rPr lang="de-DE" b="0" dirty="0" smtClean="0">
                <a:solidFill>
                  <a:schemeClr val="tx1"/>
                </a:solidFill>
                <a:effectLst/>
              </a:rPr>
              <a:t>Schlechtes </a:t>
            </a:r>
            <a:r>
              <a:rPr lang="de-DE" b="0" u="sng" dirty="0" smtClean="0">
                <a:solidFill>
                  <a:srgbClr val="69D8FF"/>
                </a:solidFill>
                <a:effectLst/>
              </a:rPr>
              <a:t>Ehe</a:t>
            </a:r>
            <a:r>
              <a:rPr lang="de-DE" b="0" dirty="0" smtClean="0">
                <a:solidFill>
                  <a:schemeClr val="tx1"/>
                </a:solidFill>
                <a:effectLst/>
              </a:rPr>
              <a:t>leben</a:t>
            </a:r>
            <a:endParaRPr lang="de-DE" b="0" u="sng" dirty="0">
              <a:solidFill>
                <a:schemeClr val="tx1"/>
              </a:solidFill>
              <a:effectLst/>
            </a:endParaRPr>
          </a:p>
          <a:p>
            <a:pPr lvl="1"/>
            <a:endParaRPr lang="de-CH" dirty="0"/>
          </a:p>
          <a:p>
            <a:endParaRPr lang="de-CH" dirty="0"/>
          </a:p>
        </p:txBody>
      </p:sp>
    </p:spTree>
    <p:extLst>
      <p:ext uri="{BB962C8B-B14F-4D97-AF65-F5344CB8AC3E}">
        <p14:creationId xmlns:p14="http://schemas.microsoft.com/office/powerpoint/2010/main" val="321656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1152127"/>
          </a:xfrm>
        </p:spPr>
        <p:txBody>
          <a:bodyPr/>
          <a:lstStyle/>
          <a:p>
            <a:r>
              <a:rPr lang="de-DE" dirty="0" smtClean="0"/>
              <a:t>Buch Richter – Gliederung</a:t>
            </a:r>
            <a:endParaRPr lang="de-CH" dirty="0"/>
          </a:p>
        </p:txBody>
      </p:sp>
      <p:sp>
        <p:nvSpPr>
          <p:cNvPr id="3" name="Inhaltsplatzhalter 2"/>
          <p:cNvSpPr>
            <a:spLocks noGrp="1"/>
          </p:cNvSpPr>
          <p:nvPr>
            <p:ph idx="1"/>
          </p:nvPr>
        </p:nvSpPr>
        <p:spPr>
          <a:xfrm>
            <a:off x="236537" y="1369738"/>
            <a:ext cx="8894764" cy="5587654"/>
          </a:xfrm>
        </p:spPr>
        <p:txBody>
          <a:bodyPr/>
          <a:lstStyle/>
          <a:p>
            <a:r>
              <a:rPr lang="de-DE" b="0" dirty="0" smtClean="0">
                <a:solidFill>
                  <a:srgbClr val="FF99CC"/>
                </a:solidFill>
                <a:effectLst/>
              </a:rPr>
              <a:t>Vorwort 1,1- </a:t>
            </a:r>
            <a:r>
              <a:rPr lang="de-DE" b="0" dirty="0">
                <a:solidFill>
                  <a:srgbClr val="FF99CC"/>
                </a:solidFill>
                <a:effectLst/>
              </a:rPr>
              <a:t>2,5</a:t>
            </a:r>
          </a:p>
          <a:p>
            <a:r>
              <a:rPr lang="de-DE" b="0" dirty="0" smtClean="0">
                <a:solidFill>
                  <a:srgbClr val="FF99CC"/>
                </a:solidFill>
                <a:effectLst/>
              </a:rPr>
              <a:t>Vorwort 2,6- </a:t>
            </a:r>
            <a:r>
              <a:rPr lang="de-DE" b="0" dirty="0">
                <a:solidFill>
                  <a:srgbClr val="FF99CC"/>
                </a:solidFill>
                <a:effectLst/>
              </a:rPr>
              <a:t>3,6</a:t>
            </a:r>
          </a:p>
          <a:p>
            <a:r>
              <a:rPr lang="de-DE" dirty="0" smtClean="0">
                <a:effectLst/>
              </a:rPr>
              <a:t>      </a:t>
            </a:r>
            <a:r>
              <a:rPr lang="de-DE" dirty="0" smtClean="0">
                <a:solidFill>
                  <a:srgbClr val="00B0F0"/>
                </a:solidFill>
                <a:effectLst/>
              </a:rPr>
              <a:t>1</a:t>
            </a:r>
            <a:r>
              <a:rPr lang="de-DE" dirty="0">
                <a:solidFill>
                  <a:srgbClr val="00B0F0"/>
                </a:solidFill>
                <a:effectLst/>
              </a:rPr>
              <a:t>. Othniel </a:t>
            </a:r>
            <a:r>
              <a:rPr lang="de-DE" b="0" dirty="0" smtClean="0">
                <a:solidFill>
                  <a:srgbClr val="00B0F0"/>
                </a:solidFill>
                <a:effectLst/>
              </a:rPr>
              <a:t>(Ehe)</a:t>
            </a:r>
            <a:endParaRPr lang="de-DE" b="0" dirty="0">
              <a:effectLst/>
            </a:endParaRPr>
          </a:p>
          <a:p>
            <a:r>
              <a:rPr lang="de-DE" dirty="0" smtClean="0">
                <a:effectLst/>
              </a:rPr>
              <a:t>        </a:t>
            </a:r>
            <a:r>
              <a:rPr lang="de-DE" dirty="0">
                <a:solidFill>
                  <a:schemeClr val="accent2">
                    <a:lumMod val="40000"/>
                    <a:lumOff val="60000"/>
                  </a:schemeClr>
                </a:solidFill>
                <a:effectLst/>
              </a:rPr>
              <a:t>2. Ehud </a:t>
            </a:r>
            <a:r>
              <a:rPr lang="de-DE" b="0" dirty="0" smtClean="0">
                <a:solidFill>
                  <a:schemeClr val="accent2">
                    <a:lumMod val="40000"/>
                    <a:lumOff val="60000"/>
                  </a:schemeClr>
                </a:solidFill>
                <a:effectLst/>
              </a:rPr>
              <a:t>(Furten des Jordans)</a:t>
            </a:r>
            <a:endParaRPr lang="de-DE" b="0" dirty="0">
              <a:effectLst/>
            </a:endParaRPr>
          </a:p>
          <a:p>
            <a:r>
              <a:rPr lang="de-DE" dirty="0" smtClean="0">
                <a:effectLst/>
              </a:rPr>
              <a:t>          </a:t>
            </a:r>
            <a:r>
              <a:rPr lang="de-DE" dirty="0">
                <a:solidFill>
                  <a:srgbClr val="92D050"/>
                </a:solidFill>
                <a:effectLst/>
              </a:rPr>
              <a:t>3. </a:t>
            </a:r>
            <a:r>
              <a:rPr lang="de-DE" dirty="0" smtClean="0">
                <a:solidFill>
                  <a:srgbClr val="92D050"/>
                </a:solidFill>
                <a:effectLst/>
              </a:rPr>
              <a:t>Deborah </a:t>
            </a:r>
            <a:r>
              <a:rPr lang="de-DE" b="0" dirty="0">
                <a:solidFill>
                  <a:srgbClr val="92D050"/>
                </a:solidFill>
                <a:effectLst/>
              </a:rPr>
              <a:t>[+Barak] </a:t>
            </a:r>
            <a:r>
              <a:rPr lang="de-DE" b="0" dirty="0" smtClean="0">
                <a:solidFill>
                  <a:srgbClr val="92D050"/>
                </a:solidFill>
                <a:effectLst/>
              </a:rPr>
              <a:t>(Nagel durch den Kopf)</a:t>
            </a:r>
            <a:endParaRPr lang="de-DE" b="0" dirty="0">
              <a:solidFill>
                <a:srgbClr val="92D050"/>
              </a:solidFill>
              <a:effectLst/>
            </a:endParaRPr>
          </a:p>
          <a:p>
            <a:r>
              <a:rPr lang="de-DE" dirty="0" smtClean="0">
                <a:effectLst/>
              </a:rPr>
              <a:t>          </a:t>
            </a:r>
            <a:r>
              <a:rPr lang="de-DE" dirty="0" smtClean="0">
                <a:solidFill>
                  <a:srgbClr val="92D050"/>
                </a:solidFill>
                <a:effectLst/>
              </a:rPr>
              <a:t>4</a:t>
            </a:r>
            <a:r>
              <a:rPr lang="de-DE" dirty="0">
                <a:solidFill>
                  <a:srgbClr val="92D050"/>
                </a:solidFill>
                <a:effectLst/>
              </a:rPr>
              <a:t>. </a:t>
            </a:r>
            <a:r>
              <a:rPr lang="de-DE" dirty="0" smtClean="0">
                <a:solidFill>
                  <a:srgbClr val="92D050"/>
                </a:solidFill>
                <a:effectLst/>
              </a:rPr>
              <a:t>Gideon</a:t>
            </a:r>
            <a:r>
              <a:rPr lang="de-DE" b="0" dirty="0" smtClean="0">
                <a:solidFill>
                  <a:srgbClr val="92D050"/>
                </a:solidFill>
                <a:effectLst/>
              </a:rPr>
              <a:t> [+</a:t>
            </a:r>
            <a:r>
              <a:rPr lang="de-DE" b="0" dirty="0" err="1" smtClean="0">
                <a:solidFill>
                  <a:srgbClr val="92D050"/>
                </a:solidFill>
                <a:effectLst/>
              </a:rPr>
              <a:t>Abimelech</a:t>
            </a:r>
            <a:r>
              <a:rPr lang="de-DE" b="0" dirty="0" smtClean="0">
                <a:solidFill>
                  <a:srgbClr val="92D050"/>
                </a:solidFill>
                <a:effectLst/>
              </a:rPr>
              <a:t>] (Mühlstein auf den Kopf)</a:t>
            </a:r>
            <a:endParaRPr lang="de-DE" b="0" dirty="0">
              <a:solidFill>
                <a:srgbClr val="92D050"/>
              </a:solidFill>
              <a:effectLst/>
            </a:endParaRPr>
          </a:p>
          <a:p>
            <a:r>
              <a:rPr lang="de-DE" dirty="0" smtClean="0">
                <a:effectLst/>
              </a:rPr>
              <a:t>        </a:t>
            </a:r>
            <a:r>
              <a:rPr lang="de-DE" dirty="0" smtClean="0">
                <a:solidFill>
                  <a:schemeClr val="accent2">
                    <a:lumMod val="40000"/>
                    <a:lumOff val="60000"/>
                  </a:schemeClr>
                </a:solidFill>
                <a:effectLst/>
              </a:rPr>
              <a:t>5. Jephtah </a:t>
            </a:r>
            <a:r>
              <a:rPr lang="de-DE" b="0" dirty="0" smtClean="0">
                <a:solidFill>
                  <a:schemeClr val="accent2">
                    <a:lumMod val="40000"/>
                    <a:lumOff val="60000"/>
                  </a:schemeClr>
                </a:solidFill>
                <a:effectLst/>
              </a:rPr>
              <a:t>(</a:t>
            </a:r>
            <a:r>
              <a:rPr lang="de-DE" b="0" dirty="0">
                <a:solidFill>
                  <a:schemeClr val="accent2">
                    <a:lumMod val="40000"/>
                    <a:lumOff val="60000"/>
                  </a:schemeClr>
                </a:solidFill>
                <a:effectLst/>
              </a:rPr>
              <a:t>Furten des Jordans)</a:t>
            </a:r>
            <a:endParaRPr lang="de-DE" b="0" dirty="0">
              <a:effectLst/>
            </a:endParaRPr>
          </a:p>
          <a:p>
            <a:r>
              <a:rPr lang="de-DE" dirty="0" smtClean="0">
                <a:effectLst/>
              </a:rPr>
              <a:t>      </a:t>
            </a:r>
            <a:r>
              <a:rPr lang="de-DE" dirty="0" smtClean="0">
                <a:solidFill>
                  <a:srgbClr val="00B0F0"/>
                </a:solidFill>
                <a:effectLst/>
              </a:rPr>
              <a:t>6. Simson </a:t>
            </a:r>
            <a:r>
              <a:rPr lang="de-DE" b="0" dirty="0" smtClean="0">
                <a:solidFill>
                  <a:srgbClr val="00B0F0"/>
                </a:solidFill>
                <a:effectLst/>
              </a:rPr>
              <a:t>(Ehe)</a:t>
            </a:r>
            <a:endParaRPr lang="de-DE" b="0" dirty="0">
              <a:effectLst/>
            </a:endParaRPr>
          </a:p>
          <a:p>
            <a:r>
              <a:rPr lang="de-DE" b="0" dirty="0" smtClean="0">
                <a:solidFill>
                  <a:srgbClr val="FF99CC"/>
                </a:solidFill>
                <a:effectLst/>
              </a:rPr>
              <a:t>Nachwort 17,1- 18,31</a:t>
            </a:r>
          </a:p>
          <a:p>
            <a:r>
              <a:rPr lang="de-DE" b="0" dirty="0" smtClean="0">
                <a:solidFill>
                  <a:srgbClr val="FF99CC"/>
                </a:solidFill>
                <a:effectLst/>
              </a:rPr>
              <a:t>Nachwort 19,1- 21,25</a:t>
            </a:r>
          </a:p>
          <a:p>
            <a:pPr lvl="1"/>
            <a:endParaRPr lang="de-CH" dirty="0" smtClean="0"/>
          </a:p>
          <a:p>
            <a:endParaRPr lang="de-CH" dirty="0"/>
          </a:p>
        </p:txBody>
      </p:sp>
    </p:spTree>
    <p:extLst>
      <p:ext uri="{BB962C8B-B14F-4D97-AF65-F5344CB8AC3E}">
        <p14:creationId xmlns:p14="http://schemas.microsoft.com/office/powerpoint/2010/main" val="852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400" dirty="0"/>
              <a:t>I. </a:t>
            </a:r>
            <a:r>
              <a:rPr lang="de-DE" sz="4400" dirty="0" smtClean="0"/>
              <a:t>Einleitendes</a:t>
            </a:r>
            <a:endParaRPr lang="de-DE" sz="4400" dirty="0"/>
          </a:p>
        </p:txBody>
      </p:sp>
      <p:sp>
        <p:nvSpPr>
          <p:cNvPr id="3" name="Inhaltsplatzhalter 2"/>
          <p:cNvSpPr>
            <a:spLocks noGrp="1"/>
          </p:cNvSpPr>
          <p:nvPr>
            <p:ph idx="1"/>
          </p:nvPr>
        </p:nvSpPr>
        <p:spPr/>
        <p:txBody>
          <a:bodyPr/>
          <a:lstStyle/>
          <a:p>
            <a:pPr lvl="1"/>
            <a:r>
              <a:rPr lang="de-DE" dirty="0" smtClean="0"/>
              <a:t>B. Überblick und Gliederung des Buches</a:t>
            </a:r>
          </a:p>
          <a:p>
            <a:pPr lvl="2"/>
            <a:r>
              <a:rPr lang="de-DE" dirty="0" smtClean="0"/>
              <a:t>1. Die Symmetrie der 6 Richter</a:t>
            </a:r>
          </a:p>
          <a:p>
            <a:pPr lvl="2"/>
            <a:r>
              <a:rPr lang="de-DE" dirty="0" smtClean="0">
                <a:solidFill>
                  <a:srgbClr val="FFFF00"/>
                </a:solidFill>
              </a:rPr>
              <a:t>2. Die Vor- und Nachworte</a:t>
            </a:r>
          </a:p>
          <a:p>
            <a:pPr lvl="2"/>
            <a:r>
              <a:rPr lang="de-DE" dirty="0"/>
              <a:t>3. </a:t>
            </a:r>
            <a:r>
              <a:rPr lang="de-DE" dirty="0" smtClean="0"/>
              <a:t>Gesamtgliederung</a:t>
            </a:r>
          </a:p>
          <a:p>
            <a:pPr marL="914400" lvl="2" indent="0">
              <a:buNone/>
            </a:pPr>
            <a:endParaRPr lang="de-DE" dirty="0"/>
          </a:p>
        </p:txBody>
      </p:sp>
    </p:spTree>
    <p:extLst>
      <p:ext uri="{BB962C8B-B14F-4D97-AF65-F5344CB8AC3E}">
        <p14:creationId xmlns:p14="http://schemas.microsoft.com/office/powerpoint/2010/main" val="359730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Buch Richter – Gliederung</a:t>
            </a:r>
            <a:endParaRPr lang="de-CH" dirty="0"/>
          </a:p>
        </p:txBody>
      </p:sp>
      <p:sp>
        <p:nvSpPr>
          <p:cNvPr id="3" name="Inhaltsplatzhalter 2"/>
          <p:cNvSpPr>
            <a:spLocks noGrp="1"/>
          </p:cNvSpPr>
          <p:nvPr>
            <p:ph idx="1"/>
          </p:nvPr>
        </p:nvSpPr>
        <p:spPr/>
        <p:txBody>
          <a:bodyPr/>
          <a:lstStyle/>
          <a:p>
            <a:r>
              <a:rPr lang="de-DE" b="0" dirty="0" smtClean="0">
                <a:effectLst/>
              </a:rPr>
              <a:t>Vorwort </a:t>
            </a:r>
            <a:r>
              <a:rPr lang="de-DE" b="0" dirty="0">
                <a:effectLst/>
              </a:rPr>
              <a:t>1,1- 2,5</a:t>
            </a:r>
          </a:p>
          <a:p>
            <a:r>
              <a:rPr lang="de-DE" b="0" dirty="0" smtClean="0">
                <a:effectLst/>
              </a:rPr>
              <a:t>Vorwort </a:t>
            </a:r>
            <a:r>
              <a:rPr lang="de-DE" b="0" dirty="0">
                <a:effectLst/>
              </a:rPr>
              <a:t>2,6- 3,6</a:t>
            </a:r>
          </a:p>
          <a:p>
            <a:endParaRPr lang="de-DE" dirty="0" smtClean="0">
              <a:effectLst/>
            </a:endParaRPr>
          </a:p>
          <a:p>
            <a:endParaRPr lang="de-DE" b="0" dirty="0">
              <a:effectLst/>
            </a:endParaRPr>
          </a:p>
          <a:p>
            <a:endParaRPr lang="de-DE" b="0" dirty="0" smtClean="0">
              <a:effectLst/>
            </a:endParaRPr>
          </a:p>
          <a:p>
            <a:endParaRPr lang="de-DE" b="0" dirty="0">
              <a:effectLst/>
            </a:endParaRPr>
          </a:p>
          <a:p>
            <a:endParaRPr lang="de-DE" b="0" dirty="0" smtClean="0">
              <a:effectLst/>
            </a:endParaRPr>
          </a:p>
          <a:p>
            <a:endParaRPr lang="de-DE" b="0" dirty="0">
              <a:effectLst/>
            </a:endParaRPr>
          </a:p>
          <a:p>
            <a:r>
              <a:rPr lang="de-DE" b="0" dirty="0" smtClean="0">
                <a:effectLst/>
              </a:rPr>
              <a:t>Nachwort  17,1- </a:t>
            </a:r>
            <a:r>
              <a:rPr lang="de-DE" b="0" dirty="0">
                <a:effectLst/>
              </a:rPr>
              <a:t>18,31</a:t>
            </a:r>
          </a:p>
          <a:p>
            <a:r>
              <a:rPr lang="de-DE" b="0" dirty="0" smtClean="0">
                <a:effectLst/>
              </a:rPr>
              <a:t>Nachwort </a:t>
            </a:r>
            <a:r>
              <a:rPr lang="de-DE" b="0" dirty="0">
                <a:effectLst/>
              </a:rPr>
              <a:t>19,1- 21,25</a:t>
            </a:r>
          </a:p>
          <a:p>
            <a:pPr lvl="1"/>
            <a:endParaRPr lang="de-CH" dirty="0"/>
          </a:p>
          <a:p>
            <a:endParaRPr lang="de-CH" dirty="0"/>
          </a:p>
        </p:txBody>
      </p:sp>
    </p:spTree>
    <p:extLst>
      <p:ext uri="{BB962C8B-B14F-4D97-AF65-F5344CB8AC3E}">
        <p14:creationId xmlns:p14="http://schemas.microsoft.com/office/powerpoint/2010/main" val="353972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a:t>Symmetrie: Vorwort / Nachwort</a:t>
            </a:r>
            <a:endParaRPr lang="de-CH" dirty="0"/>
          </a:p>
        </p:txBody>
      </p:sp>
      <p:sp>
        <p:nvSpPr>
          <p:cNvPr id="3" name="Inhaltsplatzhalter 2"/>
          <p:cNvSpPr>
            <a:spLocks noGrp="1"/>
          </p:cNvSpPr>
          <p:nvPr>
            <p:ph idx="1"/>
          </p:nvPr>
        </p:nvSpPr>
        <p:spPr/>
        <p:txBody>
          <a:bodyPr/>
          <a:lstStyle/>
          <a:p>
            <a:r>
              <a:rPr lang="de-DE" sz="2800" b="0" dirty="0" smtClean="0">
                <a:effectLst/>
              </a:rPr>
              <a:t>1. Vorwort </a:t>
            </a:r>
            <a:r>
              <a:rPr lang="de-DE" sz="2800" b="0" dirty="0">
                <a:effectLst/>
              </a:rPr>
              <a:t>1,1- </a:t>
            </a:r>
            <a:r>
              <a:rPr lang="de-DE" sz="2800" b="0" dirty="0" smtClean="0">
                <a:effectLst/>
              </a:rPr>
              <a:t>2,5 </a:t>
            </a:r>
            <a:r>
              <a:rPr lang="de-DE" sz="2400" i="1" dirty="0" smtClean="0">
                <a:effectLst/>
                <a:ea typeface="Times New Roman"/>
              </a:rPr>
              <a:t>Josuas Tod</a:t>
            </a:r>
            <a:endParaRPr lang="de-DE" sz="2400" b="0" dirty="0">
              <a:effectLst/>
            </a:endParaRPr>
          </a:p>
          <a:p>
            <a:r>
              <a:rPr lang="de-DE" sz="2800" b="0" dirty="0" smtClean="0">
                <a:effectLst/>
              </a:rPr>
              <a:t>2. Vorwort </a:t>
            </a:r>
            <a:r>
              <a:rPr lang="de-DE" sz="2800" b="0" dirty="0">
                <a:effectLst/>
              </a:rPr>
              <a:t>2,6- </a:t>
            </a:r>
            <a:r>
              <a:rPr lang="de-DE" sz="2800" b="0" dirty="0" smtClean="0">
                <a:effectLst/>
              </a:rPr>
              <a:t>3,6 </a:t>
            </a:r>
            <a:r>
              <a:rPr lang="de-DE" sz="2400" i="1" dirty="0" smtClean="0">
                <a:effectLst/>
                <a:ea typeface="Times New Roman"/>
              </a:rPr>
              <a:t>Josua starb</a:t>
            </a:r>
            <a:endParaRPr lang="de-DE" dirty="0" smtClean="0">
              <a:effectLst/>
            </a:endParaRPr>
          </a:p>
          <a:p>
            <a:endParaRPr lang="de-DE" dirty="0" smtClean="0">
              <a:effectLst/>
            </a:endParaRPr>
          </a:p>
          <a:p>
            <a:endParaRPr lang="de-DE" dirty="0">
              <a:effectLst/>
            </a:endParaRPr>
          </a:p>
          <a:p>
            <a:endParaRPr lang="de-DE" dirty="0" smtClean="0">
              <a:effectLst/>
            </a:endParaRPr>
          </a:p>
          <a:p>
            <a:endParaRPr lang="de-DE" dirty="0" smtClean="0">
              <a:effectLst/>
            </a:endParaRPr>
          </a:p>
          <a:p>
            <a:endParaRPr lang="de-DE" dirty="0">
              <a:effectLst/>
            </a:endParaRPr>
          </a:p>
          <a:p>
            <a:endParaRPr lang="de-DE" dirty="0" smtClean="0">
              <a:effectLst/>
            </a:endParaRPr>
          </a:p>
          <a:p>
            <a:r>
              <a:rPr lang="de-DE" sz="2800" b="0" dirty="0" smtClean="0">
                <a:effectLst/>
              </a:rPr>
              <a:t>1. Nachwort  17,1- 18,31 </a:t>
            </a:r>
            <a:r>
              <a:rPr lang="de-DE" sz="2400" i="1" dirty="0" smtClean="0">
                <a:effectLst/>
              </a:rPr>
              <a:t>kein </a:t>
            </a:r>
            <a:r>
              <a:rPr lang="de-DE" sz="2400" i="1" dirty="0">
                <a:effectLst/>
              </a:rPr>
              <a:t>König in Israel</a:t>
            </a:r>
            <a:endParaRPr lang="de-DE" i="1" dirty="0">
              <a:solidFill>
                <a:srgbClr val="FF99CC"/>
              </a:solidFill>
              <a:effectLst/>
            </a:endParaRPr>
          </a:p>
          <a:p>
            <a:r>
              <a:rPr lang="de-DE" sz="2800" b="0" dirty="0" smtClean="0">
                <a:effectLst/>
              </a:rPr>
              <a:t>2. Nachwort </a:t>
            </a:r>
            <a:r>
              <a:rPr lang="de-DE" sz="2800" b="0" dirty="0">
                <a:effectLst/>
              </a:rPr>
              <a:t>19,1- </a:t>
            </a:r>
            <a:r>
              <a:rPr lang="de-DE" sz="2800" b="0" dirty="0" smtClean="0">
                <a:effectLst/>
              </a:rPr>
              <a:t>21,25 </a:t>
            </a:r>
            <a:r>
              <a:rPr lang="de-DE" sz="2400" i="1" dirty="0" smtClean="0">
                <a:effectLst/>
              </a:rPr>
              <a:t>kein </a:t>
            </a:r>
            <a:r>
              <a:rPr lang="de-DE" sz="2400" i="1" dirty="0">
                <a:effectLst/>
              </a:rPr>
              <a:t>König in Israel</a:t>
            </a:r>
            <a:endParaRPr lang="de-DE" sz="2800" i="1" dirty="0">
              <a:effectLst/>
            </a:endParaRPr>
          </a:p>
          <a:p>
            <a:pPr lvl="1"/>
            <a:endParaRPr lang="de-CH" dirty="0"/>
          </a:p>
          <a:p>
            <a:endParaRPr lang="de-CH" dirty="0"/>
          </a:p>
        </p:txBody>
      </p:sp>
    </p:spTree>
    <p:extLst>
      <p:ext uri="{BB962C8B-B14F-4D97-AF65-F5344CB8AC3E}">
        <p14:creationId xmlns:p14="http://schemas.microsoft.com/office/powerpoint/2010/main" val="139827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a:t>Symmetrie: Vorwort / Nachwort</a:t>
            </a:r>
            <a:endParaRPr lang="de-CH" dirty="0"/>
          </a:p>
        </p:txBody>
      </p:sp>
      <p:sp>
        <p:nvSpPr>
          <p:cNvPr id="3" name="Inhaltsplatzhalter 2"/>
          <p:cNvSpPr>
            <a:spLocks noGrp="1"/>
          </p:cNvSpPr>
          <p:nvPr>
            <p:ph idx="1"/>
          </p:nvPr>
        </p:nvSpPr>
        <p:spPr/>
        <p:txBody>
          <a:bodyPr/>
          <a:lstStyle/>
          <a:p>
            <a:r>
              <a:rPr lang="de-DE" sz="2800" b="0" dirty="0" smtClean="0">
                <a:effectLst/>
              </a:rPr>
              <a:t>1. Vorwort </a:t>
            </a:r>
            <a:r>
              <a:rPr lang="de-DE" sz="2800" b="0" dirty="0">
                <a:effectLst/>
              </a:rPr>
              <a:t>1,1- </a:t>
            </a:r>
            <a:r>
              <a:rPr lang="de-DE" sz="2800" b="0" dirty="0" smtClean="0">
                <a:effectLst/>
              </a:rPr>
              <a:t>2,5 </a:t>
            </a:r>
            <a:r>
              <a:rPr lang="de-DE" sz="2400" i="1" dirty="0" smtClean="0">
                <a:effectLst/>
                <a:ea typeface="Times New Roman"/>
              </a:rPr>
              <a:t>Josuas Tod; Vertreibung der Völker</a:t>
            </a:r>
            <a:endParaRPr lang="de-DE" sz="2800" b="0" dirty="0">
              <a:effectLst/>
            </a:endParaRPr>
          </a:p>
          <a:p>
            <a:r>
              <a:rPr lang="de-DE" sz="2800" b="0" dirty="0" smtClean="0">
                <a:effectLst/>
              </a:rPr>
              <a:t>2. Vorwort </a:t>
            </a:r>
            <a:r>
              <a:rPr lang="de-DE" sz="2800" b="0" dirty="0">
                <a:effectLst/>
              </a:rPr>
              <a:t>2,6- </a:t>
            </a:r>
            <a:r>
              <a:rPr lang="de-DE" sz="2800" b="0" dirty="0" smtClean="0">
                <a:effectLst/>
              </a:rPr>
              <a:t>3,6 </a:t>
            </a:r>
            <a:r>
              <a:rPr lang="de-DE" sz="2400" i="1" dirty="0" smtClean="0">
                <a:effectLst/>
                <a:ea typeface="Times New Roman"/>
              </a:rPr>
              <a:t>Josua starb 2,8; Jahweh vertrieb nicht die Völker </a:t>
            </a:r>
            <a:endParaRPr lang="de-DE" sz="2800" dirty="0">
              <a:effectLst/>
            </a:endParaRPr>
          </a:p>
          <a:p>
            <a:pPr marL="0" indent="0">
              <a:buNone/>
            </a:pPr>
            <a:endParaRPr lang="de-DE" dirty="0" smtClean="0">
              <a:effectLst/>
            </a:endParaRPr>
          </a:p>
          <a:p>
            <a:endParaRPr lang="de-DE" dirty="0">
              <a:effectLst/>
            </a:endParaRPr>
          </a:p>
          <a:p>
            <a:endParaRPr lang="de-DE" dirty="0" smtClean="0">
              <a:effectLst/>
            </a:endParaRPr>
          </a:p>
          <a:p>
            <a:endParaRPr lang="de-DE" dirty="0">
              <a:effectLst/>
            </a:endParaRPr>
          </a:p>
          <a:p>
            <a:endParaRPr lang="de-DE" dirty="0" smtClean="0">
              <a:effectLst/>
            </a:endParaRPr>
          </a:p>
          <a:p>
            <a:endParaRPr lang="de-DE" dirty="0" smtClean="0">
              <a:effectLst/>
            </a:endParaRPr>
          </a:p>
          <a:p>
            <a:r>
              <a:rPr lang="de-DE" sz="2800" b="0" dirty="0" smtClean="0">
                <a:effectLst/>
              </a:rPr>
              <a:t>1. Nachwort  17,1- 18,31 </a:t>
            </a:r>
            <a:r>
              <a:rPr lang="de-DE" sz="2400" i="1" dirty="0" smtClean="0">
                <a:effectLst/>
              </a:rPr>
              <a:t>kein </a:t>
            </a:r>
            <a:r>
              <a:rPr lang="de-DE" sz="2400" i="1" dirty="0">
                <a:effectLst/>
              </a:rPr>
              <a:t>König in </a:t>
            </a:r>
            <a:r>
              <a:rPr lang="de-DE" sz="2400" i="1" dirty="0" smtClean="0">
                <a:effectLst/>
              </a:rPr>
              <a:t>Israel; Levit 17,7; </a:t>
            </a:r>
            <a:r>
              <a:rPr lang="de-DE" sz="2800" i="1" dirty="0" smtClean="0">
                <a:effectLst/>
              </a:rPr>
              <a:t>Verfall </a:t>
            </a:r>
            <a:endParaRPr lang="de-DE" sz="2800" i="1" dirty="0">
              <a:solidFill>
                <a:srgbClr val="FF99CC"/>
              </a:solidFill>
              <a:effectLst/>
            </a:endParaRPr>
          </a:p>
          <a:p>
            <a:r>
              <a:rPr lang="de-DE" sz="2800" b="0" dirty="0" smtClean="0">
                <a:effectLst/>
              </a:rPr>
              <a:t>2. Nachwort </a:t>
            </a:r>
            <a:r>
              <a:rPr lang="de-DE" sz="2800" b="0" dirty="0">
                <a:effectLst/>
              </a:rPr>
              <a:t>19,1- </a:t>
            </a:r>
            <a:r>
              <a:rPr lang="de-DE" sz="2800" b="0" dirty="0" smtClean="0">
                <a:effectLst/>
              </a:rPr>
              <a:t>21,25 </a:t>
            </a:r>
            <a:r>
              <a:rPr lang="de-DE" sz="2400" i="1" dirty="0" smtClean="0">
                <a:effectLst/>
              </a:rPr>
              <a:t>kein </a:t>
            </a:r>
            <a:r>
              <a:rPr lang="de-DE" sz="2400" i="1" dirty="0">
                <a:effectLst/>
              </a:rPr>
              <a:t>König in </a:t>
            </a:r>
            <a:r>
              <a:rPr lang="de-DE" sz="2400" i="1" dirty="0" smtClean="0">
                <a:effectLst/>
              </a:rPr>
              <a:t>Israel; Levit 19,1;</a:t>
            </a:r>
            <a:r>
              <a:rPr lang="de-DE" sz="2800" i="1" dirty="0" smtClean="0">
                <a:effectLst/>
              </a:rPr>
              <a:t>Verfall</a:t>
            </a:r>
            <a:endParaRPr lang="de-DE" i="1" dirty="0">
              <a:effectLst/>
            </a:endParaRPr>
          </a:p>
          <a:p>
            <a:pPr lvl="1"/>
            <a:endParaRPr lang="de-CH" dirty="0"/>
          </a:p>
          <a:p>
            <a:endParaRPr lang="de-CH" dirty="0"/>
          </a:p>
        </p:txBody>
      </p:sp>
    </p:spTree>
    <p:extLst>
      <p:ext uri="{BB962C8B-B14F-4D97-AF65-F5344CB8AC3E}">
        <p14:creationId xmlns:p14="http://schemas.microsoft.com/office/powerpoint/2010/main" val="264932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a:t>Symmetrie: Vorwort / Nachwort</a:t>
            </a:r>
            <a:endParaRPr lang="de-CH" dirty="0"/>
          </a:p>
        </p:txBody>
      </p:sp>
      <p:sp>
        <p:nvSpPr>
          <p:cNvPr id="3" name="Inhaltsplatzhalter 2"/>
          <p:cNvSpPr>
            <a:spLocks noGrp="1"/>
          </p:cNvSpPr>
          <p:nvPr>
            <p:ph idx="1"/>
          </p:nvPr>
        </p:nvSpPr>
        <p:spPr/>
        <p:txBody>
          <a:bodyPr/>
          <a:lstStyle/>
          <a:p>
            <a:r>
              <a:rPr lang="de-DE" b="0" dirty="0">
                <a:effectLst/>
              </a:rPr>
              <a:t>Vorwort: Politischer Niedergang  1,1- 2,5</a:t>
            </a:r>
          </a:p>
          <a:p>
            <a:r>
              <a:rPr lang="de-DE" b="0" dirty="0">
                <a:solidFill>
                  <a:srgbClr val="FF99CC"/>
                </a:solidFill>
                <a:effectLst/>
              </a:rPr>
              <a:t>    Vorwort: Religiöser Niedergang 2,6- 3,6</a:t>
            </a:r>
          </a:p>
          <a:p>
            <a:endParaRPr lang="de-DE" dirty="0">
              <a:effectLst/>
            </a:endParaRPr>
          </a:p>
          <a:p>
            <a:pPr marL="0" indent="0">
              <a:buNone/>
            </a:pPr>
            <a:endParaRPr lang="de-DE" dirty="0" smtClean="0">
              <a:solidFill>
                <a:srgbClr val="00B0F0"/>
              </a:solidFill>
              <a:effectLst/>
            </a:endParaRPr>
          </a:p>
          <a:p>
            <a:endParaRPr lang="de-DE" dirty="0">
              <a:solidFill>
                <a:srgbClr val="00B0F0"/>
              </a:solidFill>
              <a:effectLst/>
            </a:endParaRPr>
          </a:p>
          <a:p>
            <a:endParaRPr lang="de-DE" dirty="0" smtClean="0">
              <a:solidFill>
                <a:srgbClr val="00B0F0"/>
              </a:solidFill>
              <a:effectLst/>
            </a:endParaRPr>
          </a:p>
          <a:p>
            <a:endParaRPr lang="de-DE" dirty="0">
              <a:solidFill>
                <a:srgbClr val="00B0F0"/>
              </a:solidFill>
              <a:effectLst/>
            </a:endParaRPr>
          </a:p>
          <a:p>
            <a:endParaRPr lang="de-DE" dirty="0" smtClean="0">
              <a:solidFill>
                <a:srgbClr val="00B0F0"/>
              </a:solidFill>
              <a:effectLst/>
            </a:endParaRPr>
          </a:p>
          <a:p>
            <a:r>
              <a:rPr lang="de-DE" dirty="0" smtClean="0">
                <a:solidFill>
                  <a:srgbClr val="FF99CC"/>
                </a:solidFill>
                <a:effectLst/>
              </a:rPr>
              <a:t>    </a:t>
            </a:r>
            <a:r>
              <a:rPr lang="de-DE" b="0" dirty="0">
                <a:solidFill>
                  <a:srgbClr val="FF99CC"/>
                </a:solidFill>
                <a:effectLst/>
              </a:rPr>
              <a:t>Nachwort: Religiöser Niedergang  17,1- 18,31</a:t>
            </a:r>
          </a:p>
          <a:p>
            <a:r>
              <a:rPr lang="de-DE" b="0" dirty="0">
                <a:effectLst/>
              </a:rPr>
              <a:t>Nachwort: Politischer</a:t>
            </a:r>
            <a:r>
              <a:rPr lang="de-DE" dirty="0">
                <a:effectLst/>
              </a:rPr>
              <a:t> </a:t>
            </a:r>
            <a:r>
              <a:rPr lang="de-DE" b="0" dirty="0">
                <a:effectLst/>
              </a:rPr>
              <a:t>Niedergang 19,1- 21,25</a:t>
            </a:r>
            <a:endParaRPr lang="de-CH" dirty="0"/>
          </a:p>
          <a:p>
            <a:endParaRPr lang="de-CH" dirty="0"/>
          </a:p>
        </p:txBody>
      </p:sp>
    </p:spTree>
    <p:extLst>
      <p:ext uri="{BB962C8B-B14F-4D97-AF65-F5344CB8AC3E}">
        <p14:creationId xmlns:p14="http://schemas.microsoft.com/office/powerpoint/2010/main" val="408395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a:t>Symmetrie: Vorwort / Nachwort</a:t>
            </a:r>
            <a:endParaRPr lang="de-DE"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311952825"/>
              </p:ext>
            </p:extLst>
          </p:nvPr>
        </p:nvGraphicFramePr>
        <p:xfrm>
          <a:off x="0" y="1124744"/>
          <a:ext cx="9131300" cy="5645224"/>
        </p:xfrm>
        <a:graphic>
          <a:graphicData uri="http://schemas.openxmlformats.org/drawingml/2006/table">
            <a:tbl>
              <a:tblPr firstRow="1" bandRow="1">
                <a:tableStyleId>{5C22544A-7EE6-4342-B048-85BDC9FD1C3A}</a:tableStyleId>
              </a:tblPr>
              <a:tblGrid>
                <a:gridCol w="4355976"/>
                <a:gridCol w="4775324"/>
              </a:tblGrid>
              <a:tr h="397712">
                <a:tc>
                  <a:txBody>
                    <a:bodyPr/>
                    <a:lstStyle/>
                    <a:p>
                      <a:pPr hangingPunct="0">
                        <a:spcAft>
                          <a:spcPts val="0"/>
                        </a:spcAft>
                      </a:pPr>
                      <a:r>
                        <a:rPr lang="de-DE" sz="2800" b="1" dirty="0">
                          <a:solidFill>
                            <a:srgbClr val="FF99CC"/>
                          </a:solidFill>
                          <a:effectLst/>
                          <a:latin typeface="Arial Narrow" pitchFamily="34" charset="0"/>
                          <a:ea typeface="Times New Roman"/>
                        </a:rPr>
                        <a:t>2. Vorwort: 2,6- 3,6</a:t>
                      </a:r>
                      <a:endParaRPr lang="de-DE" sz="2800" dirty="0">
                        <a:solidFill>
                          <a:srgbClr val="FF99CC"/>
                        </a:solidFill>
                        <a:effectLst/>
                        <a:latin typeface="Arial Narrow" pitchFamily="34" charset="0"/>
                        <a:ea typeface="Times New Roman"/>
                      </a:endParaRPr>
                    </a:p>
                  </a:txBody>
                  <a:tcPr marL="44450" marR="44450" marT="0" marB="0"/>
                </a:tc>
                <a:tc>
                  <a:txBody>
                    <a:bodyPr/>
                    <a:lstStyle/>
                    <a:p>
                      <a:pPr hangingPunct="0">
                        <a:spcAft>
                          <a:spcPts val="0"/>
                        </a:spcAft>
                      </a:pPr>
                      <a:r>
                        <a:rPr lang="de-DE" sz="2800" b="1" dirty="0">
                          <a:solidFill>
                            <a:srgbClr val="FF99CC"/>
                          </a:solidFill>
                          <a:effectLst/>
                          <a:latin typeface="Arial Narrow" pitchFamily="34" charset="0"/>
                          <a:ea typeface="Times New Roman"/>
                        </a:rPr>
                        <a:t>1. Nachwort: 17,1- 18,31</a:t>
                      </a:r>
                      <a:endParaRPr lang="de-DE" sz="2800" dirty="0">
                        <a:solidFill>
                          <a:srgbClr val="FF99CC"/>
                        </a:solidFill>
                        <a:effectLst/>
                        <a:latin typeface="Arial Narrow" pitchFamily="34" charset="0"/>
                        <a:ea typeface="Times New Roman"/>
                      </a:endParaRPr>
                    </a:p>
                  </a:txBody>
                  <a:tcPr marL="44450" marR="44450" marT="0" marB="0"/>
                </a:tc>
              </a:tr>
              <a:tr h="397712">
                <a:tc>
                  <a:txBody>
                    <a:bodyPr/>
                    <a:lstStyle/>
                    <a:p>
                      <a:pPr hangingPunct="0">
                        <a:spcAft>
                          <a:spcPts val="0"/>
                        </a:spcAft>
                      </a:pPr>
                      <a:r>
                        <a:rPr lang="de-DE" sz="2400" i="1" dirty="0" smtClean="0">
                          <a:effectLst/>
                          <a:latin typeface="Arial Narrow" pitchFamily="34" charset="0"/>
                          <a:ea typeface="Times New Roman"/>
                        </a:rPr>
                        <a:t>2,8: </a:t>
                      </a:r>
                      <a:r>
                        <a:rPr lang="de-DE" sz="2400" b="1" i="1" dirty="0">
                          <a:effectLst/>
                          <a:latin typeface="Arial Narrow" pitchFamily="34" charset="0"/>
                          <a:ea typeface="Times New Roman"/>
                        </a:rPr>
                        <a:t>Josua</a:t>
                      </a:r>
                      <a:r>
                        <a:rPr lang="de-DE" sz="2400" i="1" dirty="0">
                          <a:effectLst/>
                          <a:latin typeface="Arial Narrow" pitchFamily="34" charset="0"/>
                          <a:ea typeface="Times New Roman"/>
                        </a:rPr>
                        <a:t> </a:t>
                      </a:r>
                      <a:r>
                        <a:rPr lang="de-DE" sz="2400" i="1" dirty="0" smtClean="0">
                          <a:effectLst/>
                          <a:latin typeface="Arial Narrow" pitchFamily="34" charset="0"/>
                          <a:ea typeface="Times New Roman"/>
                        </a:rPr>
                        <a:t>starb.</a:t>
                      </a:r>
                      <a:endParaRPr lang="de-DE" sz="2400" dirty="0">
                        <a:effectLst/>
                        <a:latin typeface="Arial Narrow" pitchFamily="34" charset="0"/>
                        <a:ea typeface="Times New Roman"/>
                      </a:endParaRPr>
                    </a:p>
                  </a:txBody>
                  <a:tcPr marL="44450" marR="44450" marT="0" marB="0"/>
                </a:tc>
                <a:tc>
                  <a:txBody>
                    <a:bodyPr/>
                    <a:lstStyle/>
                    <a:p>
                      <a:pPr hangingPunct="0">
                        <a:spcAft>
                          <a:spcPts val="0"/>
                        </a:spcAft>
                      </a:pPr>
                      <a:r>
                        <a:rPr lang="de-DE" sz="2400" i="1">
                          <a:effectLst/>
                          <a:latin typeface="Arial Narrow" pitchFamily="34" charset="0"/>
                          <a:ea typeface="Times New Roman"/>
                        </a:rPr>
                        <a:t>17,6; 18,1: Es gab keinen </a:t>
                      </a:r>
                      <a:r>
                        <a:rPr lang="de-DE" sz="2400" b="1" i="1">
                          <a:effectLst/>
                          <a:latin typeface="Arial Narrow" pitchFamily="34" charset="0"/>
                          <a:ea typeface="Times New Roman"/>
                        </a:rPr>
                        <a:t>König</a:t>
                      </a:r>
                      <a:r>
                        <a:rPr lang="de-DE" sz="2400" i="1">
                          <a:effectLst/>
                          <a:latin typeface="Arial Narrow" pitchFamily="34" charset="0"/>
                          <a:ea typeface="Times New Roman"/>
                        </a:rPr>
                        <a:t> in Israel.</a:t>
                      </a:r>
                      <a:endParaRPr lang="de-DE" sz="2400">
                        <a:effectLst/>
                        <a:latin typeface="Arial Narrow" pitchFamily="34" charset="0"/>
                        <a:ea typeface="Times New Roman"/>
                      </a:endParaRPr>
                    </a:p>
                  </a:txBody>
                  <a:tcPr marL="44450" marR="44450" marT="0" marB="0"/>
                </a:tc>
              </a:tr>
              <a:tr h="2991992">
                <a:tc>
                  <a:txBody>
                    <a:bodyPr/>
                    <a:lstStyle/>
                    <a:p>
                      <a:pPr hangingPunct="0">
                        <a:spcAft>
                          <a:spcPts val="0"/>
                        </a:spcAft>
                      </a:pPr>
                      <a:r>
                        <a:rPr lang="de-DE" sz="2400" b="1" dirty="0">
                          <a:effectLst/>
                          <a:latin typeface="Arial Narrow" pitchFamily="34" charset="0"/>
                          <a:ea typeface="Times New Roman"/>
                        </a:rPr>
                        <a:t>Verfall</a:t>
                      </a:r>
                      <a:r>
                        <a:rPr lang="de-DE" sz="2400" dirty="0">
                          <a:effectLst/>
                          <a:latin typeface="Arial Narrow" pitchFamily="34" charset="0"/>
                          <a:ea typeface="Times New Roman"/>
                        </a:rPr>
                        <a:t> der Generation nach Josuas Tod </a:t>
                      </a:r>
                      <a:r>
                        <a:rPr lang="de-DE" sz="2400" dirty="0" smtClean="0">
                          <a:effectLst/>
                          <a:latin typeface="Arial Narrow" pitchFamily="34" charset="0"/>
                          <a:ea typeface="Times New Roman"/>
                        </a:rPr>
                        <a:t>2,6-19</a:t>
                      </a:r>
                    </a:p>
                    <a:p>
                      <a:pPr hangingPunct="0">
                        <a:spcAft>
                          <a:spcPts val="0"/>
                        </a:spcAft>
                      </a:pPr>
                      <a:r>
                        <a:rPr lang="de-DE" sz="2400" dirty="0" smtClean="0">
                          <a:effectLst/>
                          <a:latin typeface="Arial Narrow" pitchFamily="34" charset="0"/>
                          <a:ea typeface="Times New Roman"/>
                        </a:rPr>
                        <a:t>Gott </a:t>
                      </a:r>
                      <a:r>
                        <a:rPr lang="de-DE" sz="2400" dirty="0">
                          <a:effectLst/>
                          <a:latin typeface="Arial Narrow" pitchFamily="34" charset="0"/>
                          <a:ea typeface="Times New Roman"/>
                        </a:rPr>
                        <a:t>vertreibt gewisse Völker nicht </a:t>
                      </a:r>
                      <a:endParaRPr lang="de-DE" sz="2400" dirty="0" smtClean="0">
                        <a:effectLst/>
                        <a:latin typeface="Arial Narrow" pitchFamily="34" charset="0"/>
                        <a:ea typeface="Times New Roman"/>
                      </a:endParaRPr>
                    </a:p>
                    <a:p>
                      <a:pPr hangingPunct="0">
                        <a:spcAft>
                          <a:spcPts val="0"/>
                        </a:spcAft>
                      </a:pPr>
                      <a:r>
                        <a:rPr lang="de-DE" sz="2400" dirty="0" smtClean="0">
                          <a:effectLst/>
                          <a:latin typeface="Arial Narrow" pitchFamily="34" charset="0"/>
                          <a:ea typeface="Times New Roman"/>
                        </a:rPr>
                        <a:t>= </a:t>
                      </a:r>
                      <a:r>
                        <a:rPr lang="de-DE" sz="2400" dirty="0">
                          <a:effectLst/>
                          <a:latin typeface="Arial Narrow" pitchFamily="34" charset="0"/>
                          <a:ea typeface="Times New Roman"/>
                        </a:rPr>
                        <a:t>Prüfung für Israel, damit man erkenne, ob sie Gottes Geboten (</a:t>
                      </a:r>
                      <a:r>
                        <a:rPr lang="de-DE" sz="2400" u="sng" dirty="0">
                          <a:effectLst/>
                          <a:latin typeface="Arial Narrow" pitchFamily="34" charset="0"/>
                          <a:ea typeface="Times New Roman"/>
                        </a:rPr>
                        <a:t>durch </a:t>
                      </a:r>
                      <a:r>
                        <a:rPr lang="de-DE" sz="2400" b="1" u="sng" dirty="0">
                          <a:effectLst/>
                          <a:latin typeface="Arial Narrow" pitchFamily="34" charset="0"/>
                          <a:ea typeface="Times New Roman"/>
                        </a:rPr>
                        <a:t>Mose</a:t>
                      </a:r>
                      <a:r>
                        <a:rPr lang="de-DE" sz="2400" b="1" dirty="0">
                          <a:effectLst/>
                          <a:latin typeface="Arial Narrow" pitchFamily="34" charset="0"/>
                          <a:ea typeface="Times New Roman"/>
                        </a:rPr>
                        <a:t>)</a:t>
                      </a:r>
                      <a:r>
                        <a:rPr lang="de-DE" sz="2400" dirty="0">
                          <a:effectLst/>
                          <a:latin typeface="Arial Narrow" pitchFamily="34" charset="0"/>
                          <a:ea typeface="Times New Roman"/>
                        </a:rPr>
                        <a:t> gehorchen 2,20- 3,4</a:t>
                      </a:r>
                    </a:p>
                    <a:p>
                      <a:pPr hangingPunct="0">
                        <a:spcAft>
                          <a:spcPts val="0"/>
                        </a:spcAft>
                      </a:pPr>
                      <a:r>
                        <a:rPr lang="de-DE" sz="2400" dirty="0">
                          <a:effectLst/>
                          <a:latin typeface="Arial Narrow" pitchFamily="34" charset="0"/>
                          <a:ea typeface="Times New Roman"/>
                        </a:rPr>
                        <a:t> </a:t>
                      </a:r>
                    </a:p>
                  </a:txBody>
                  <a:tcPr marL="44450" marR="44450" marT="0" marB="0"/>
                </a:tc>
                <a:tc>
                  <a:txBody>
                    <a:bodyPr/>
                    <a:lstStyle/>
                    <a:p>
                      <a:pPr hangingPunct="0">
                        <a:spcAft>
                          <a:spcPts val="0"/>
                        </a:spcAft>
                      </a:pPr>
                      <a:r>
                        <a:rPr lang="de-DE" sz="2400" b="1" dirty="0">
                          <a:effectLst/>
                          <a:latin typeface="Arial Narrow" pitchFamily="34" charset="0"/>
                          <a:ea typeface="Times New Roman"/>
                        </a:rPr>
                        <a:t>Verfall</a:t>
                      </a:r>
                      <a:r>
                        <a:rPr lang="de-DE" sz="2400" dirty="0">
                          <a:effectLst/>
                          <a:latin typeface="Arial Narrow" pitchFamily="34" charset="0"/>
                          <a:ea typeface="Times New Roman"/>
                        </a:rPr>
                        <a:t> des levitischen Priestertums</a:t>
                      </a:r>
                    </a:p>
                    <a:p>
                      <a:pPr hangingPunct="0">
                        <a:spcAft>
                          <a:spcPts val="0"/>
                        </a:spcAft>
                      </a:pPr>
                      <a:r>
                        <a:rPr lang="de-DE" sz="2400" dirty="0">
                          <a:effectLst/>
                          <a:latin typeface="Arial Narrow" pitchFamily="34" charset="0"/>
                          <a:ea typeface="Times New Roman"/>
                        </a:rPr>
                        <a:t> </a:t>
                      </a:r>
                    </a:p>
                    <a:p>
                      <a:pPr hangingPunct="0">
                        <a:spcAft>
                          <a:spcPts val="0"/>
                        </a:spcAft>
                      </a:pPr>
                      <a:r>
                        <a:rPr lang="de-DE" sz="2400" dirty="0">
                          <a:effectLst/>
                          <a:latin typeface="Arial Narrow" pitchFamily="34" charset="0"/>
                          <a:ea typeface="Times New Roman"/>
                        </a:rPr>
                        <a:t>Eine Mutter weiht gestohlenes Geld dem Herrn, damit ihr Sohn einen Götzen herstelle. Der weiht einen seiner Söhne zum Priester. </a:t>
                      </a:r>
                    </a:p>
                    <a:p>
                      <a:pPr hangingPunct="0">
                        <a:spcAft>
                          <a:spcPts val="0"/>
                        </a:spcAft>
                      </a:pPr>
                      <a:r>
                        <a:rPr lang="de-DE" sz="2400" dirty="0">
                          <a:effectLst/>
                          <a:latin typeface="Arial Narrow" pitchFamily="34" charset="0"/>
                          <a:ea typeface="Times New Roman"/>
                        </a:rPr>
                        <a:t>Enkel </a:t>
                      </a:r>
                      <a:r>
                        <a:rPr lang="de-DE" sz="2400" u="sng" dirty="0">
                          <a:effectLst/>
                          <a:latin typeface="Arial Narrow" pitchFamily="34" charset="0"/>
                          <a:ea typeface="Times New Roman"/>
                        </a:rPr>
                        <a:t>des </a:t>
                      </a:r>
                      <a:r>
                        <a:rPr lang="de-DE" sz="2400" b="1" u="sng" dirty="0">
                          <a:effectLst/>
                          <a:latin typeface="Arial Narrow" pitchFamily="34" charset="0"/>
                          <a:ea typeface="Times New Roman"/>
                        </a:rPr>
                        <a:t>Mose</a:t>
                      </a:r>
                      <a:r>
                        <a:rPr lang="de-DE" sz="2400" u="sng" dirty="0">
                          <a:effectLst/>
                          <a:latin typeface="Arial Narrow" pitchFamily="34" charset="0"/>
                          <a:ea typeface="Times New Roman"/>
                        </a:rPr>
                        <a:t> </a:t>
                      </a:r>
                      <a:r>
                        <a:rPr lang="de-DE" sz="2400" dirty="0">
                          <a:effectLst/>
                          <a:latin typeface="Arial Narrow" pitchFamily="34" charset="0"/>
                          <a:ea typeface="Times New Roman"/>
                        </a:rPr>
                        <a:t>+ s. Söhne </a:t>
                      </a:r>
                      <a:r>
                        <a:rPr lang="de-DE" sz="2400" u="sng" dirty="0">
                          <a:effectLst/>
                          <a:latin typeface="Arial Narrow" pitchFamily="34" charset="0"/>
                          <a:ea typeface="Times New Roman"/>
                        </a:rPr>
                        <a:t>werden Priester im Götzenhaus</a:t>
                      </a:r>
                      <a:r>
                        <a:rPr lang="de-DE" sz="2400" dirty="0">
                          <a:effectLst/>
                          <a:latin typeface="Arial Narrow" pitchFamily="34" charset="0"/>
                          <a:ea typeface="Times New Roman"/>
                        </a:rPr>
                        <a:t> </a:t>
                      </a:r>
                      <a:r>
                        <a:rPr lang="de-DE" sz="2400" dirty="0" smtClean="0">
                          <a:effectLst/>
                          <a:latin typeface="Arial Narrow" pitchFamily="34" charset="0"/>
                          <a:ea typeface="Times New Roman"/>
                        </a:rPr>
                        <a:t>Dans.</a:t>
                      </a:r>
                      <a:endParaRPr lang="de-DE" sz="2400" dirty="0">
                        <a:effectLst/>
                        <a:latin typeface="Arial Narrow" pitchFamily="34" charset="0"/>
                        <a:ea typeface="Times New Roman"/>
                      </a:endParaRPr>
                    </a:p>
                  </a:txBody>
                  <a:tcPr marL="44450" marR="44450" marT="0" marB="0"/>
                </a:tc>
              </a:tr>
              <a:tr h="1008111">
                <a:tc>
                  <a:txBody>
                    <a:bodyPr/>
                    <a:lstStyle/>
                    <a:p>
                      <a:pPr marL="0" marR="0" indent="0" algn="l" defTabSz="914400" rtl="0" eaLnBrk="1" fontAlgn="auto" latinLnBrk="0" hangingPunct="0">
                        <a:lnSpc>
                          <a:spcPct val="100000"/>
                        </a:lnSpc>
                        <a:spcBef>
                          <a:spcPts val="0"/>
                        </a:spcBef>
                        <a:spcAft>
                          <a:spcPts val="0"/>
                        </a:spcAft>
                        <a:buClrTx/>
                        <a:buSzTx/>
                        <a:buFontTx/>
                        <a:buNone/>
                        <a:tabLst/>
                        <a:defRPr/>
                      </a:pPr>
                      <a:r>
                        <a:rPr lang="de-DE" sz="2400" u="sng" kern="1200" dirty="0" smtClean="0">
                          <a:solidFill>
                            <a:schemeClr val="dk1"/>
                          </a:solidFill>
                          <a:effectLst/>
                          <a:latin typeface="+mn-lt"/>
                          <a:ea typeface="+mn-ea"/>
                          <a:cs typeface="+mn-cs"/>
                        </a:rPr>
                        <a:t>Israel hurt </a:t>
                      </a:r>
                      <a:r>
                        <a:rPr lang="de-DE" sz="2400" kern="1200" dirty="0" smtClean="0">
                          <a:solidFill>
                            <a:schemeClr val="dk1"/>
                          </a:solidFill>
                          <a:effectLst/>
                          <a:latin typeface="+mn-lt"/>
                          <a:ea typeface="+mn-ea"/>
                          <a:cs typeface="+mn-cs"/>
                        </a:rPr>
                        <a:t>immer wieder den </a:t>
                      </a:r>
                      <a:r>
                        <a:rPr lang="de-DE" sz="2400" u="sng" kern="1200" dirty="0" smtClean="0">
                          <a:solidFill>
                            <a:schemeClr val="dk1"/>
                          </a:solidFill>
                          <a:effectLst/>
                          <a:latin typeface="+mn-lt"/>
                          <a:ea typeface="+mn-ea"/>
                          <a:cs typeface="+mn-cs"/>
                        </a:rPr>
                        <a:t>heidnischen Göttern nach</a:t>
                      </a:r>
                      <a:r>
                        <a:rPr lang="de-DE" sz="2400" kern="1200" dirty="0" smtClean="0">
                          <a:solidFill>
                            <a:schemeClr val="dk1"/>
                          </a:solidFill>
                          <a:effectLst/>
                          <a:latin typeface="+mn-lt"/>
                          <a:ea typeface="+mn-ea"/>
                          <a:cs typeface="+mn-cs"/>
                        </a:rPr>
                        <a:t>. 2,11.13.19</a:t>
                      </a:r>
                    </a:p>
                  </a:txBody>
                  <a:tcPr marL="44450" marR="44450" marT="0" marB="0"/>
                </a:tc>
                <a:tc>
                  <a:txBody>
                    <a:bodyPr/>
                    <a:lstStyle/>
                    <a:p>
                      <a:pPr hangingPunct="0">
                        <a:spcAft>
                          <a:spcPts val="0"/>
                        </a:spcAft>
                      </a:pPr>
                      <a:r>
                        <a:rPr lang="de-DE" sz="2400" u="sng" kern="1200" dirty="0" err="1" smtClean="0">
                          <a:solidFill>
                            <a:schemeClr val="dk1"/>
                          </a:solidFill>
                          <a:effectLst/>
                          <a:latin typeface="+mn-lt"/>
                          <a:ea typeface="+mn-ea"/>
                          <a:cs typeface="+mn-cs"/>
                        </a:rPr>
                        <a:t>Daniter</a:t>
                      </a:r>
                      <a:r>
                        <a:rPr lang="de-DE" sz="2400" kern="1200" dirty="0" smtClean="0">
                          <a:solidFill>
                            <a:schemeClr val="dk1"/>
                          </a:solidFill>
                          <a:effectLst/>
                          <a:latin typeface="+mn-lt"/>
                          <a:ea typeface="+mn-ea"/>
                          <a:cs typeface="+mn-cs"/>
                        </a:rPr>
                        <a:t>, die den </a:t>
                      </a:r>
                      <a:r>
                        <a:rPr lang="de-DE" sz="2400" kern="1200" dirty="0" err="1" smtClean="0">
                          <a:solidFill>
                            <a:schemeClr val="dk1"/>
                          </a:solidFill>
                          <a:effectLst/>
                          <a:latin typeface="+mn-lt"/>
                          <a:ea typeface="+mn-ea"/>
                          <a:cs typeface="+mn-cs"/>
                        </a:rPr>
                        <a:t>heidn</a:t>
                      </a:r>
                      <a:r>
                        <a:rPr lang="de-DE" sz="2400" kern="1200" dirty="0" smtClean="0">
                          <a:solidFill>
                            <a:schemeClr val="dk1"/>
                          </a:solidFill>
                          <a:effectLst/>
                          <a:latin typeface="+mn-lt"/>
                          <a:ea typeface="+mn-ea"/>
                          <a:cs typeface="+mn-cs"/>
                        </a:rPr>
                        <a:t>. Götzendienst</a:t>
                      </a:r>
                      <a:r>
                        <a:rPr lang="de-DE" sz="2400" kern="1200" baseline="0" dirty="0" smtClean="0">
                          <a:solidFill>
                            <a:schemeClr val="dk1"/>
                          </a:solidFill>
                          <a:effectLst/>
                          <a:latin typeface="+mn-lt"/>
                          <a:ea typeface="+mn-ea"/>
                          <a:cs typeface="+mn-cs"/>
                        </a:rPr>
                        <a:t> </a:t>
                      </a:r>
                      <a:r>
                        <a:rPr lang="de-DE" sz="2400" kern="1200" dirty="0" smtClean="0">
                          <a:solidFill>
                            <a:schemeClr val="dk1"/>
                          </a:solidFill>
                          <a:effectLst/>
                          <a:latin typeface="+mn-lt"/>
                          <a:ea typeface="+mn-ea"/>
                          <a:cs typeface="+mn-cs"/>
                        </a:rPr>
                        <a:t>hätten zerstören sollen, vernichten eine friedliche Stadt und </a:t>
                      </a:r>
                      <a:r>
                        <a:rPr lang="de-DE" sz="2400" u="sng" kern="1200" dirty="0" smtClean="0">
                          <a:solidFill>
                            <a:schemeClr val="dk1"/>
                          </a:solidFill>
                          <a:effectLst/>
                          <a:latin typeface="+mn-lt"/>
                          <a:ea typeface="+mn-ea"/>
                          <a:cs typeface="+mn-cs"/>
                        </a:rPr>
                        <a:t>richten dort einen eigenen Götzenkult auf</a:t>
                      </a:r>
                      <a:r>
                        <a:rPr lang="de-DE" sz="2400" kern="1200" dirty="0" smtClean="0">
                          <a:solidFill>
                            <a:schemeClr val="dk1"/>
                          </a:solidFill>
                          <a:effectLst/>
                          <a:latin typeface="+mn-lt"/>
                          <a:ea typeface="+mn-ea"/>
                          <a:cs typeface="+mn-cs"/>
                        </a:rPr>
                        <a:t>.</a:t>
                      </a:r>
                      <a:endParaRPr lang="de-DE" sz="2400" dirty="0">
                        <a:effectLst/>
                        <a:latin typeface="Arial Narrow" pitchFamily="34" charset="0"/>
                        <a:ea typeface="Times New Roman"/>
                      </a:endParaRPr>
                    </a:p>
                  </a:txBody>
                  <a:tcPr marL="44450" marR="44450" marT="0" marB="0"/>
                </a:tc>
              </a:tr>
            </a:tbl>
          </a:graphicData>
        </a:graphic>
      </p:graphicFrame>
    </p:spTree>
    <p:extLst>
      <p:ext uri="{BB962C8B-B14F-4D97-AF65-F5344CB8AC3E}">
        <p14:creationId xmlns:p14="http://schemas.microsoft.com/office/powerpoint/2010/main" val="255826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2"/>
            <a:r>
              <a:rPr lang="de-DE" sz="4000" b="1" dirty="0" smtClean="0">
                <a:solidFill>
                  <a:schemeClr val="accent2">
                    <a:lumMod val="40000"/>
                    <a:lumOff val="60000"/>
                  </a:schemeClr>
                </a:solidFill>
                <a:latin typeface="Arial Narrow" pitchFamily="34" charset="0"/>
              </a:rPr>
              <a:t>2</a:t>
            </a:r>
            <a:r>
              <a:rPr lang="de-DE" sz="4000" b="1" dirty="0">
                <a:solidFill>
                  <a:schemeClr val="accent2">
                    <a:lumMod val="40000"/>
                    <a:lumOff val="60000"/>
                  </a:schemeClr>
                </a:solidFill>
                <a:latin typeface="Arial Narrow" pitchFamily="34" charset="0"/>
              </a:rPr>
              <a:t>. Die Stellung im hebräischen </a:t>
            </a:r>
            <a:r>
              <a:rPr lang="de-DE" sz="4000" b="1" dirty="0" smtClean="0">
                <a:solidFill>
                  <a:schemeClr val="accent2">
                    <a:lumMod val="40000"/>
                    <a:lumOff val="60000"/>
                  </a:schemeClr>
                </a:solidFill>
                <a:latin typeface="Arial Narrow" pitchFamily="34" charset="0"/>
              </a:rPr>
              <a:t>Kanon</a:t>
            </a:r>
            <a:endParaRPr lang="de-DE" sz="4000" b="1" dirty="0">
              <a:solidFill>
                <a:schemeClr val="accent2">
                  <a:lumMod val="40000"/>
                  <a:lumOff val="60000"/>
                </a:schemeClr>
              </a:solidFill>
              <a:latin typeface="Arial Narrow" pitchFamily="34" charset="0"/>
            </a:endParaRPr>
          </a:p>
        </p:txBody>
      </p:sp>
      <p:sp>
        <p:nvSpPr>
          <p:cNvPr id="3" name="Inhaltsplatzhalter 2"/>
          <p:cNvSpPr>
            <a:spLocks noGrp="1"/>
          </p:cNvSpPr>
          <p:nvPr>
            <p:ph idx="1"/>
          </p:nvPr>
        </p:nvSpPr>
        <p:spPr/>
        <p:txBody>
          <a:bodyPr/>
          <a:lstStyle/>
          <a:p>
            <a:r>
              <a:rPr lang="de-DE" dirty="0" smtClean="0"/>
              <a:t>Zwischen </a:t>
            </a:r>
            <a:r>
              <a:rPr lang="de-DE" dirty="0" err="1"/>
              <a:t>Josau</a:t>
            </a:r>
            <a:r>
              <a:rPr lang="de-DE" dirty="0"/>
              <a:t> und </a:t>
            </a:r>
            <a:r>
              <a:rPr lang="de-DE" dirty="0" smtClean="0"/>
              <a:t>1. Samuel</a:t>
            </a:r>
            <a:endParaRPr lang="de-DE" dirty="0"/>
          </a:p>
          <a:p>
            <a:endParaRPr lang="de-DE" dirty="0"/>
          </a:p>
        </p:txBody>
      </p:sp>
    </p:spTree>
    <p:extLst>
      <p:ext uri="{BB962C8B-B14F-4D97-AF65-F5344CB8AC3E}">
        <p14:creationId xmlns:p14="http://schemas.microsoft.com/office/powerpoint/2010/main" val="170360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864095"/>
          </a:xfrm>
        </p:spPr>
        <p:txBody>
          <a:bodyPr/>
          <a:lstStyle/>
          <a:p>
            <a:r>
              <a:rPr lang="de-DE" b="0" dirty="0"/>
              <a:t>Symmetrie: Vorwort / Nachwort</a:t>
            </a:r>
            <a:endParaRPr lang="de-CH"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509348969"/>
              </p:ext>
            </p:extLst>
          </p:nvPr>
        </p:nvGraphicFramePr>
        <p:xfrm>
          <a:off x="0" y="877694"/>
          <a:ext cx="9131300" cy="5935682"/>
        </p:xfrm>
        <a:graphic>
          <a:graphicData uri="http://schemas.openxmlformats.org/drawingml/2006/table">
            <a:tbl>
              <a:tblPr firstRow="1" bandRow="1">
                <a:tableStyleId>{5C22544A-7EE6-4342-B048-85BDC9FD1C3A}</a:tableStyleId>
              </a:tblPr>
              <a:tblGrid>
                <a:gridCol w="4565650"/>
                <a:gridCol w="4565650"/>
              </a:tblGrid>
              <a:tr h="388322">
                <a:tc>
                  <a:txBody>
                    <a:bodyPr/>
                    <a:lstStyle/>
                    <a:p>
                      <a:pPr hangingPunct="0">
                        <a:spcAft>
                          <a:spcPts val="0"/>
                        </a:spcAft>
                      </a:pPr>
                      <a:r>
                        <a:rPr lang="de-DE" sz="2800" b="1" dirty="0">
                          <a:solidFill>
                            <a:srgbClr val="FFFF00"/>
                          </a:solidFill>
                          <a:effectLst/>
                          <a:latin typeface="Arial Narrow" pitchFamily="34" charset="0"/>
                          <a:ea typeface="Times New Roman"/>
                        </a:rPr>
                        <a:t>1. Vorwort: 1,1- </a:t>
                      </a:r>
                      <a:r>
                        <a:rPr lang="de-DE" sz="2800" b="1" dirty="0" smtClean="0">
                          <a:solidFill>
                            <a:srgbClr val="FFFF00"/>
                          </a:solidFill>
                          <a:effectLst/>
                          <a:latin typeface="Arial Narrow" pitchFamily="34" charset="0"/>
                          <a:ea typeface="Times New Roman"/>
                        </a:rPr>
                        <a:t>2,5</a:t>
                      </a:r>
                      <a:endParaRPr lang="de-DE" sz="2800" dirty="0">
                        <a:solidFill>
                          <a:srgbClr val="FFFF00"/>
                        </a:solidFill>
                        <a:effectLst/>
                        <a:latin typeface="Arial Narrow" pitchFamily="34" charset="0"/>
                        <a:ea typeface="Times New Roman"/>
                      </a:endParaRPr>
                    </a:p>
                  </a:txBody>
                  <a:tcPr marL="44450" marR="44450" marT="0" marB="0"/>
                </a:tc>
                <a:tc>
                  <a:txBody>
                    <a:bodyPr/>
                    <a:lstStyle/>
                    <a:p>
                      <a:pPr hangingPunct="0">
                        <a:spcAft>
                          <a:spcPts val="0"/>
                        </a:spcAft>
                      </a:pPr>
                      <a:r>
                        <a:rPr lang="de-DE" sz="2800" b="1" dirty="0">
                          <a:solidFill>
                            <a:srgbClr val="FFFF00"/>
                          </a:solidFill>
                          <a:effectLst/>
                          <a:latin typeface="Arial Narrow" pitchFamily="34" charset="0"/>
                          <a:ea typeface="Times New Roman"/>
                        </a:rPr>
                        <a:t>2. Nachwort: 19,1- 21,25</a:t>
                      </a:r>
                      <a:endParaRPr lang="de-DE" sz="2800" dirty="0">
                        <a:solidFill>
                          <a:srgbClr val="FFFF00"/>
                        </a:solidFill>
                        <a:effectLst/>
                        <a:latin typeface="Arial Narrow" pitchFamily="34" charset="0"/>
                        <a:ea typeface="Times New Roman"/>
                      </a:endParaRPr>
                    </a:p>
                  </a:txBody>
                  <a:tcPr marL="44450" marR="44450" marT="0" marB="0"/>
                </a:tc>
              </a:tr>
              <a:tr h="388322">
                <a:tc>
                  <a:txBody>
                    <a:bodyPr/>
                    <a:lstStyle/>
                    <a:p>
                      <a:pPr hangingPunct="0">
                        <a:spcAft>
                          <a:spcPts val="0"/>
                        </a:spcAft>
                      </a:pPr>
                      <a:r>
                        <a:rPr lang="de-DE" sz="2400" i="1" dirty="0">
                          <a:effectLst/>
                          <a:latin typeface="Arial Narrow" pitchFamily="34" charset="0"/>
                          <a:ea typeface="Times New Roman"/>
                        </a:rPr>
                        <a:t>1,1: </a:t>
                      </a:r>
                      <a:r>
                        <a:rPr lang="de-DE" sz="2400" b="1" i="1" dirty="0">
                          <a:effectLst/>
                          <a:latin typeface="Arial Narrow" pitchFamily="34" charset="0"/>
                          <a:ea typeface="Times New Roman"/>
                        </a:rPr>
                        <a:t>Josua</a:t>
                      </a:r>
                      <a:r>
                        <a:rPr lang="de-DE" sz="2400" i="1" dirty="0">
                          <a:effectLst/>
                          <a:latin typeface="Arial Narrow" pitchFamily="34" charset="0"/>
                          <a:ea typeface="Times New Roman"/>
                        </a:rPr>
                        <a:t> starb.</a:t>
                      </a:r>
                      <a:endParaRPr lang="de-DE" sz="2400" dirty="0">
                        <a:effectLst/>
                        <a:latin typeface="Arial Narrow" pitchFamily="34" charset="0"/>
                        <a:ea typeface="Times New Roman"/>
                      </a:endParaRPr>
                    </a:p>
                  </a:txBody>
                  <a:tcPr marL="44450" marR="44450" marT="0" marB="0"/>
                </a:tc>
                <a:tc>
                  <a:txBody>
                    <a:bodyPr/>
                    <a:lstStyle/>
                    <a:p>
                      <a:pPr hangingPunct="0">
                        <a:spcAft>
                          <a:spcPts val="0"/>
                        </a:spcAft>
                      </a:pPr>
                      <a:r>
                        <a:rPr lang="de-DE" sz="2400" i="1">
                          <a:effectLst/>
                          <a:latin typeface="Arial Narrow" pitchFamily="34" charset="0"/>
                          <a:ea typeface="Times New Roman"/>
                        </a:rPr>
                        <a:t>19,1: Es gab keinen </a:t>
                      </a:r>
                      <a:r>
                        <a:rPr lang="de-DE" sz="2400" b="1" i="1">
                          <a:effectLst/>
                          <a:latin typeface="Arial Narrow" pitchFamily="34" charset="0"/>
                          <a:ea typeface="Times New Roman"/>
                        </a:rPr>
                        <a:t>König</a:t>
                      </a:r>
                      <a:r>
                        <a:rPr lang="de-DE" sz="2400" i="1">
                          <a:effectLst/>
                          <a:latin typeface="Arial Narrow" pitchFamily="34" charset="0"/>
                          <a:ea typeface="Times New Roman"/>
                        </a:rPr>
                        <a:t> in Israel.</a:t>
                      </a:r>
                      <a:endParaRPr lang="de-DE" sz="2400">
                        <a:effectLst/>
                        <a:latin typeface="Arial Narrow" pitchFamily="34" charset="0"/>
                        <a:ea typeface="Times New Roman"/>
                      </a:endParaRPr>
                    </a:p>
                  </a:txBody>
                  <a:tcPr marL="44450" marR="44450" marT="0" marB="0"/>
                </a:tc>
              </a:tr>
              <a:tr h="4873590">
                <a:tc>
                  <a:txBody>
                    <a:bodyPr/>
                    <a:lstStyle/>
                    <a:p>
                      <a:pPr marL="457200" indent="-457200" hangingPunct="0">
                        <a:spcAft>
                          <a:spcPts val="0"/>
                        </a:spcAft>
                        <a:buAutoNum type="alphaLcPeriod"/>
                      </a:pPr>
                      <a:r>
                        <a:rPr lang="de-DE" sz="2400" b="1" dirty="0" smtClean="0">
                          <a:effectLst/>
                          <a:latin typeface="Arial Narrow" pitchFamily="34" charset="0"/>
                          <a:ea typeface="Times New Roman"/>
                        </a:rPr>
                        <a:t>Wer </a:t>
                      </a:r>
                      <a:r>
                        <a:rPr lang="de-DE" sz="2400" b="1" dirty="0">
                          <a:effectLst/>
                          <a:latin typeface="Arial Narrow" pitchFamily="34" charset="0"/>
                          <a:ea typeface="Times New Roman"/>
                        </a:rPr>
                        <a:t>von uns </a:t>
                      </a:r>
                      <a:r>
                        <a:rPr lang="de-DE" sz="2400" dirty="0">
                          <a:effectLst/>
                          <a:latin typeface="Arial Narrow" pitchFamily="34" charset="0"/>
                          <a:ea typeface="Times New Roman"/>
                        </a:rPr>
                        <a:t>soll zuerst hinaufziehen …? -  </a:t>
                      </a:r>
                      <a:r>
                        <a:rPr lang="de-DE" sz="2400" b="1" dirty="0">
                          <a:effectLst/>
                          <a:latin typeface="Arial Narrow" pitchFamily="34" charset="0"/>
                          <a:ea typeface="Times New Roman"/>
                        </a:rPr>
                        <a:t>Juda</a:t>
                      </a:r>
                      <a:r>
                        <a:rPr lang="de-DE" sz="2400" dirty="0">
                          <a:effectLst/>
                          <a:latin typeface="Arial Narrow" pitchFamily="34" charset="0"/>
                          <a:ea typeface="Times New Roman"/>
                        </a:rPr>
                        <a:t> </a:t>
                      </a:r>
                      <a:r>
                        <a:rPr lang="de-DE" sz="2400" dirty="0" smtClean="0">
                          <a:effectLst/>
                          <a:latin typeface="Arial Narrow" pitchFamily="34" charset="0"/>
                          <a:ea typeface="Times New Roman"/>
                        </a:rPr>
                        <a:t>1,1-2</a:t>
                      </a:r>
                    </a:p>
                    <a:p>
                      <a:pPr marL="457200" indent="-457200" hangingPunct="0">
                        <a:spcAft>
                          <a:spcPts val="0"/>
                        </a:spcAft>
                        <a:buAutoNum type="alphaLcPeriod"/>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b. Othniel 1,11-15</a:t>
                      </a:r>
                    </a:p>
                    <a:p>
                      <a:pPr marL="342900" indent="-342900" hangingPunct="0">
                        <a:spcAft>
                          <a:spcPts val="0"/>
                        </a:spcAft>
                        <a:buFontTx/>
                        <a:buChar char="-"/>
                      </a:pPr>
                      <a:r>
                        <a:rPr lang="de-DE" sz="2400" dirty="0" smtClean="0">
                          <a:effectLst/>
                          <a:latin typeface="Arial Narrow" pitchFamily="34" charset="0"/>
                          <a:ea typeface="Times New Roman"/>
                        </a:rPr>
                        <a:t>wie </a:t>
                      </a:r>
                      <a:r>
                        <a:rPr lang="de-DE" sz="2400" dirty="0">
                          <a:effectLst/>
                          <a:latin typeface="Arial Narrow" pitchFamily="34" charset="0"/>
                          <a:ea typeface="Times New Roman"/>
                        </a:rPr>
                        <a:t>er seine </a:t>
                      </a:r>
                      <a:r>
                        <a:rPr lang="de-DE" sz="2400" b="1" dirty="0">
                          <a:effectLst/>
                          <a:latin typeface="Arial Narrow" pitchFamily="34" charset="0"/>
                          <a:ea typeface="Times New Roman"/>
                        </a:rPr>
                        <a:t>Frau</a:t>
                      </a:r>
                      <a:r>
                        <a:rPr lang="de-DE" sz="2400" dirty="0">
                          <a:effectLst/>
                          <a:latin typeface="Arial Narrow" pitchFamily="34" charset="0"/>
                          <a:ea typeface="Times New Roman"/>
                        </a:rPr>
                        <a:t> erwarb. </a:t>
                      </a:r>
                      <a:endParaRPr lang="de-DE" sz="2400" dirty="0" smtClean="0">
                        <a:effectLst/>
                        <a:latin typeface="Arial Narrow" pitchFamily="34" charset="0"/>
                        <a:ea typeface="Times New Roman"/>
                      </a:endParaRPr>
                    </a:p>
                    <a:p>
                      <a:pPr marL="342900" indent="-342900" hangingPunct="0">
                        <a:spcAft>
                          <a:spcPts val="0"/>
                        </a:spcAft>
                        <a:buFontTx/>
                        <a:buChar char="-"/>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c. </a:t>
                      </a:r>
                      <a:r>
                        <a:rPr lang="de-DE" sz="2400" b="1" dirty="0" err="1">
                          <a:effectLst/>
                          <a:latin typeface="Arial Narrow" pitchFamily="34" charset="0"/>
                          <a:ea typeface="Times New Roman"/>
                        </a:rPr>
                        <a:t>Benjaminiter</a:t>
                      </a:r>
                      <a:r>
                        <a:rPr lang="de-DE" sz="2400" dirty="0">
                          <a:effectLst/>
                          <a:latin typeface="Arial Narrow" pitchFamily="34" charset="0"/>
                          <a:ea typeface="Times New Roman"/>
                        </a:rPr>
                        <a:t> vertrieben nicht die </a:t>
                      </a:r>
                      <a:r>
                        <a:rPr lang="de-DE" sz="2400" dirty="0" err="1">
                          <a:effectLst/>
                          <a:latin typeface="Arial Narrow" pitchFamily="34" charset="0"/>
                          <a:ea typeface="Times New Roman"/>
                        </a:rPr>
                        <a:t>Jebusiter</a:t>
                      </a:r>
                      <a:r>
                        <a:rPr lang="de-DE" sz="2400" dirty="0">
                          <a:effectLst/>
                          <a:latin typeface="Arial Narrow" pitchFamily="34" charset="0"/>
                          <a:ea typeface="Times New Roman"/>
                        </a:rPr>
                        <a:t> </a:t>
                      </a:r>
                      <a:r>
                        <a:rPr lang="de-DE" sz="2400" dirty="0" smtClean="0">
                          <a:effectLst/>
                          <a:latin typeface="Arial Narrow" pitchFamily="34" charset="0"/>
                          <a:ea typeface="Times New Roman"/>
                        </a:rPr>
                        <a:t>1,21 </a:t>
                      </a:r>
                    </a:p>
                    <a:p>
                      <a:pPr hangingPunct="0">
                        <a:spcAft>
                          <a:spcPts val="0"/>
                        </a:spcAft>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d. </a:t>
                      </a:r>
                      <a:r>
                        <a:rPr lang="de-DE" sz="2400" dirty="0" err="1">
                          <a:effectLst/>
                          <a:latin typeface="Arial Narrow" pitchFamily="34" charset="0"/>
                          <a:ea typeface="Times New Roman"/>
                        </a:rPr>
                        <a:t>Bochim</a:t>
                      </a:r>
                      <a:r>
                        <a:rPr lang="de-DE" sz="2400" dirty="0">
                          <a:effectLst/>
                          <a:latin typeface="Arial Narrow" pitchFamily="34" charset="0"/>
                          <a:ea typeface="Times New Roman"/>
                        </a:rPr>
                        <a:t>: </a:t>
                      </a:r>
                      <a:r>
                        <a:rPr lang="de-DE" sz="2400" b="1" dirty="0">
                          <a:effectLst/>
                          <a:latin typeface="Arial Narrow" pitchFamily="34" charset="0"/>
                          <a:ea typeface="Times New Roman"/>
                        </a:rPr>
                        <a:t>Gottes</a:t>
                      </a:r>
                      <a:r>
                        <a:rPr lang="de-DE" sz="2400" dirty="0">
                          <a:effectLst/>
                          <a:latin typeface="Arial Narrow" pitchFamily="34" charset="0"/>
                          <a:ea typeface="Times New Roman"/>
                        </a:rPr>
                        <a:t> </a:t>
                      </a:r>
                      <a:r>
                        <a:rPr lang="de-DE" sz="2400" b="1" dirty="0">
                          <a:effectLst/>
                          <a:latin typeface="Arial Narrow" pitchFamily="34" charset="0"/>
                          <a:ea typeface="Times New Roman"/>
                        </a:rPr>
                        <a:t>Bund</a:t>
                      </a:r>
                      <a:r>
                        <a:rPr lang="de-DE" sz="2400" dirty="0">
                          <a:effectLst/>
                          <a:latin typeface="Arial Narrow" pitchFamily="34" charset="0"/>
                          <a:ea typeface="Times New Roman"/>
                        </a:rPr>
                        <a:t> mit Israel</a:t>
                      </a:r>
                    </a:p>
                    <a:p>
                      <a:pPr hangingPunct="0">
                        <a:spcAft>
                          <a:spcPts val="0"/>
                        </a:spcAft>
                      </a:pPr>
                      <a:r>
                        <a:rPr lang="de-DE" sz="2400" dirty="0">
                          <a:effectLst/>
                          <a:latin typeface="Arial Narrow" pitchFamily="34" charset="0"/>
                          <a:ea typeface="Times New Roman"/>
                        </a:rPr>
                        <a:t>Israels Bündnisse mit Kanaan</a:t>
                      </a:r>
                    </a:p>
                    <a:p>
                      <a:pPr hangingPunct="0">
                        <a:spcAft>
                          <a:spcPts val="0"/>
                        </a:spcAft>
                      </a:pPr>
                      <a:r>
                        <a:rPr lang="de-DE" sz="2400" b="1" dirty="0">
                          <a:effectLst/>
                          <a:latin typeface="Arial Narrow" pitchFamily="34" charset="0"/>
                          <a:ea typeface="Times New Roman"/>
                        </a:rPr>
                        <a:t>Israel</a:t>
                      </a:r>
                      <a:r>
                        <a:rPr lang="de-DE" sz="2400" dirty="0">
                          <a:effectLst/>
                          <a:latin typeface="Arial Narrow" pitchFamily="34" charset="0"/>
                          <a:ea typeface="Times New Roman"/>
                        </a:rPr>
                        <a:t> </a:t>
                      </a:r>
                      <a:r>
                        <a:rPr lang="de-DE" sz="2400" b="1" dirty="0">
                          <a:effectLst/>
                          <a:latin typeface="Arial Narrow" pitchFamily="34" charset="0"/>
                          <a:ea typeface="Times New Roman"/>
                        </a:rPr>
                        <a:t>weint</a:t>
                      </a:r>
                      <a:r>
                        <a:rPr lang="de-DE" sz="2400" dirty="0">
                          <a:effectLst/>
                          <a:latin typeface="Arial Narrow" pitchFamily="34" charset="0"/>
                          <a:ea typeface="Times New Roman"/>
                        </a:rPr>
                        <a:t> vor dem Engel des Herrn </a:t>
                      </a:r>
                      <a:r>
                        <a:rPr lang="de-DE" sz="2400" dirty="0" smtClean="0">
                          <a:effectLst/>
                          <a:latin typeface="Arial Narrow" pitchFamily="34" charset="0"/>
                          <a:ea typeface="Times New Roman"/>
                        </a:rPr>
                        <a:t>→ Schlachtopfer 2,1-5</a:t>
                      </a:r>
                      <a:endParaRPr lang="de-DE" sz="2400" dirty="0">
                        <a:effectLst/>
                        <a:latin typeface="Arial Narrow" pitchFamily="34" charset="0"/>
                        <a:ea typeface="Times New Roman"/>
                      </a:endParaRPr>
                    </a:p>
                  </a:txBody>
                  <a:tcPr marL="44450" marR="44450" marT="0" marB="0"/>
                </a:tc>
                <a:tc>
                  <a:txBody>
                    <a:bodyPr/>
                    <a:lstStyle/>
                    <a:p>
                      <a:pPr marL="457200" indent="-457200" hangingPunct="0">
                        <a:spcAft>
                          <a:spcPts val="0"/>
                        </a:spcAft>
                        <a:buAutoNum type="alphaLcPeriod"/>
                      </a:pPr>
                      <a:r>
                        <a:rPr lang="de-DE" sz="2400" b="1" dirty="0" smtClean="0">
                          <a:effectLst/>
                          <a:latin typeface="Arial Narrow" pitchFamily="34" charset="0"/>
                          <a:ea typeface="Times New Roman"/>
                        </a:rPr>
                        <a:t>Wer </a:t>
                      </a:r>
                      <a:r>
                        <a:rPr lang="de-DE" sz="2400" b="1" dirty="0">
                          <a:effectLst/>
                          <a:latin typeface="Arial Narrow" pitchFamily="34" charset="0"/>
                          <a:ea typeface="Times New Roman"/>
                        </a:rPr>
                        <a:t>von uns </a:t>
                      </a:r>
                      <a:r>
                        <a:rPr lang="de-DE" sz="2400" dirty="0">
                          <a:effectLst/>
                          <a:latin typeface="Arial Narrow" pitchFamily="34" charset="0"/>
                          <a:ea typeface="Times New Roman"/>
                        </a:rPr>
                        <a:t>soll zuerst hinaufziehen …? -  </a:t>
                      </a:r>
                      <a:r>
                        <a:rPr lang="de-DE" sz="2400" b="1" dirty="0">
                          <a:effectLst/>
                          <a:latin typeface="Arial Narrow" pitchFamily="34" charset="0"/>
                          <a:ea typeface="Times New Roman"/>
                        </a:rPr>
                        <a:t>Juda</a:t>
                      </a:r>
                      <a:r>
                        <a:rPr lang="de-DE" sz="2400" dirty="0">
                          <a:effectLst/>
                          <a:latin typeface="Arial Narrow" pitchFamily="34" charset="0"/>
                          <a:ea typeface="Times New Roman"/>
                        </a:rPr>
                        <a:t> </a:t>
                      </a:r>
                      <a:r>
                        <a:rPr lang="de-DE" sz="2400" dirty="0" smtClean="0">
                          <a:effectLst/>
                          <a:latin typeface="Arial Narrow" pitchFamily="34" charset="0"/>
                          <a:ea typeface="Times New Roman"/>
                        </a:rPr>
                        <a:t>20,18</a:t>
                      </a:r>
                    </a:p>
                    <a:p>
                      <a:pPr marL="457200" indent="-457200" hangingPunct="0">
                        <a:spcAft>
                          <a:spcPts val="0"/>
                        </a:spcAft>
                        <a:buAutoNum type="alphaLcPeriod"/>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b. Überrest von Benjamin K. 21 </a:t>
                      </a:r>
                    </a:p>
                    <a:p>
                      <a:pPr marL="342900" indent="-342900" hangingPunct="0">
                        <a:spcAft>
                          <a:spcPts val="0"/>
                        </a:spcAft>
                        <a:buFontTx/>
                        <a:buChar char="-"/>
                      </a:pPr>
                      <a:r>
                        <a:rPr lang="de-DE" sz="2400" dirty="0" smtClean="0">
                          <a:effectLst/>
                          <a:latin typeface="Arial Narrow" pitchFamily="34" charset="0"/>
                          <a:ea typeface="Times New Roman"/>
                        </a:rPr>
                        <a:t>wie </a:t>
                      </a:r>
                      <a:r>
                        <a:rPr lang="de-DE" sz="2400" dirty="0">
                          <a:effectLst/>
                          <a:latin typeface="Arial Narrow" pitchFamily="34" charset="0"/>
                          <a:ea typeface="Times New Roman"/>
                        </a:rPr>
                        <a:t>sie ihre </a:t>
                      </a:r>
                      <a:r>
                        <a:rPr lang="de-DE" sz="2400" b="1" dirty="0">
                          <a:effectLst/>
                          <a:latin typeface="Arial Narrow" pitchFamily="34" charset="0"/>
                          <a:ea typeface="Times New Roman"/>
                        </a:rPr>
                        <a:t>Frauen</a:t>
                      </a:r>
                      <a:r>
                        <a:rPr lang="de-DE" sz="2400" dirty="0">
                          <a:effectLst/>
                          <a:latin typeface="Arial Narrow" pitchFamily="34" charset="0"/>
                          <a:ea typeface="Times New Roman"/>
                        </a:rPr>
                        <a:t> bekamen. </a:t>
                      </a:r>
                      <a:endParaRPr lang="de-DE" sz="2400" dirty="0" smtClean="0">
                        <a:effectLst/>
                        <a:latin typeface="Arial Narrow" pitchFamily="34" charset="0"/>
                        <a:ea typeface="Times New Roman"/>
                      </a:endParaRPr>
                    </a:p>
                    <a:p>
                      <a:pPr marL="342900" indent="-342900" hangingPunct="0">
                        <a:spcAft>
                          <a:spcPts val="0"/>
                        </a:spcAft>
                        <a:buFontTx/>
                        <a:buChar char="-"/>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c. Levit geht </a:t>
                      </a:r>
                      <a:r>
                        <a:rPr lang="de-DE" sz="2400" dirty="0" err="1">
                          <a:effectLst/>
                          <a:latin typeface="Arial Narrow" pitchFamily="34" charset="0"/>
                          <a:ea typeface="Times New Roman"/>
                        </a:rPr>
                        <a:t>Jebusitern</a:t>
                      </a:r>
                      <a:r>
                        <a:rPr lang="de-DE" sz="2400" dirty="0">
                          <a:effectLst/>
                          <a:latin typeface="Arial Narrow" pitchFamily="34" charset="0"/>
                          <a:ea typeface="Times New Roman"/>
                        </a:rPr>
                        <a:t> aus dem Weg; </a:t>
                      </a:r>
                    </a:p>
                    <a:p>
                      <a:pPr hangingPunct="0">
                        <a:spcAft>
                          <a:spcPts val="0"/>
                        </a:spcAft>
                      </a:pPr>
                      <a:r>
                        <a:rPr lang="de-DE" sz="2400" dirty="0">
                          <a:effectLst/>
                          <a:latin typeface="Arial Narrow" pitchFamily="34" charset="0"/>
                          <a:ea typeface="Times New Roman"/>
                        </a:rPr>
                        <a:t>Schandtat in </a:t>
                      </a:r>
                      <a:r>
                        <a:rPr lang="de-DE" sz="2400" dirty="0" err="1">
                          <a:effectLst/>
                          <a:latin typeface="Arial Narrow" pitchFamily="34" charset="0"/>
                          <a:ea typeface="Times New Roman"/>
                        </a:rPr>
                        <a:t>Gibea</a:t>
                      </a:r>
                      <a:r>
                        <a:rPr lang="de-DE" sz="2400" dirty="0">
                          <a:effectLst/>
                          <a:latin typeface="Arial Narrow" pitchFamily="34" charset="0"/>
                          <a:ea typeface="Times New Roman"/>
                        </a:rPr>
                        <a:t> </a:t>
                      </a:r>
                      <a:r>
                        <a:rPr lang="de-DE" sz="2400" b="1" dirty="0">
                          <a:effectLst/>
                          <a:latin typeface="Arial Narrow" pitchFamily="34" charset="0"/>
                          <a:ea typeface="Times New Roman"/>
                        </a:rPr>
                        <a:t>Benjamin</a:t>
                      </a:r>
                      <a:r>
                        <a:rPr lang="de-DE" sz="2400" dirty="0">
                          <a:effectLst/>
                          <a:latin typeface="Arial Narrow" pitchFamily="34" charset="0"/>
                          <a:ea typeface="Times New Roman"/>
                        </a:rPr>
                        <a:t> K. </a:t>
                      </a:r>
                      <a:r>
                        <a:rPr lang="de-DE" sz="2400" dirty="0" smtClean="0">
                          <a:effectLst/>
                          <a:latin typeface="Arial Narrow" pitchFamily="34" charset="0"/>
                          <a:ea typeface="Times New Roman"/>
                        </a:rPr>
                        <a:t>19</a:t>
                      </a:r>
                    </a:p>
                    <a:p>
                      <a:pPr hangingPunct="0">
                        <a:spcAft>
                          <a:spcPts val="0"/>
                        </a:spcAft>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d. Bethel: Lade des </a:t>
                      </a:r>
                      <a:r>
                        <a:rPr lang="de-DE" sz="2400" b="1" dirty="0">
                          <a:effectLst/>
                          <a:latin typeface="Arial Narrow" pitchFamily="34" charset="0"/>
                          <a:ea typeface="Times New Roman"/>
                        </a:rPr>
                        <a:t>Bundes</a:t>
                      </a:r>
                      <a:r>
                        <a:rPr lang="de-DE" sz="2400" dirty="0">
                          <a:effectLst/>
                          <a:latin typeface="Arial Narrow" pitchFamily="34" charset="0"/>
                          <a:ea typeface="Times New Roman"/>
                        </a:rPr>
                        <a:t> </a:t>
                      </a:r>
                      <a:r>
                        <a:rPr lang="de-DE" sz="2400" b="1" dirty="0">
                          <a:effectLst/>
                          <a:latin typeface="Arial Narrow" pitchFamily="34" charset="0"/>
                          <a:ea typeface="Times New Roman"/>
                        </a:rPr>
                        <a:t>Gottes</a:t>
                      </a:r>
                      <a:r>
                        <a:rPr lang="de-DE" sz="2400" dirty="0">
                          <a:effectLst/>
                          <a:latin typeface="Arial Narrow" pitchFamily="34" charset="0"/>
                          <a:ea typeface="Times New Roman"/>
                        </a:rPr>
                        <a:t> </a:t>
                      </a:r>
                    </a:p>
                    <a:p>
                      <a:pPr hangingPunct="0">
                        <a:spcAft>
                          <a:spcPts val="0"/>
                        </a:spcAft>
                      </a:pPr>
                      <a:r>
                        <a:rPr lang="de-DE" sz="2400" dirty="0">
                          <a:effectLst/>
                          <a:latin typeface="Arial Narrow" pitchFamily="34" charset="0"/>
                          <a:ea typeface="Times New Roman"/>
                        </a:rPr>
                        <a:t> </a:t>
                      </a:r>
                    </a:p>
                    <a:p>
                      <a:pPr hangingPunct="0">
                        <a:spcAft>
                          <a:spcPts val="0"/>
                        </a:spcAft>
                      </a:pPr>
                      <a:r>
                        <a:rPr lang="de-DE" sz="2400" b="1" dirty="0">
                          <a:effectLst/>
                          <a:latin typeface="Arial Narrow" pitchFamily="34" charset="0"/>
                          <a:ea typeface="Times New Roman"/>
                        </a:rPr>
                        <a:t>Israel</a:t>
                      </a:r>
                      <a:r>
                        <a:rPr lang="de-DE" sz="2400" dirty="0">
                          <a:effectLst/>
                          <a:latin typeface="Arial Narrow" pitchFamily="34" charset="0"/>
                          <a:ea typeface="Times New Roman"/>
                        </a:rPr>
                        <a:t> </a:t>
                      </a:r>
                      <a:r>
                        <a:rPr lang="de-DE" sz="2400" b="1" dirty="0">
                          <a:effectLst/>
                          <a:latin typeface="Arial Narrow" pitchFamily="34" charset="0"/>
                          <a:ea typeface="Times New Roman"/>
                        </a:rPr>
                        <a:t>weint</a:t>
                      </a:r>
                      <a:r>
                        <a:rPr lang="de-DE" sz="2400" dirty="0">
                          <a:effectLst/>
                          <a:latin typeface="Arial Narrow" pitchFamily="34" charset="0"/>
                          <a:ea typeface="Times New Roman"/>
                        </a:rPr>
                        <a:t> vor dem </a:t>
                      </a:r>
                      <a:r>
                        <a:rPr lang="de-DE" sz="2400" dirty="0" smtClean="0">
                          <a:effectLst/>
                          <a:latin typeface="Arial Narrow" pitchFamily="34" charset="0"/>
                          <a:ea typeface="Times New Roman"/>
                        </a:rPr>
                        <a:t>Herrn </a:t>
                      </a:r>
                    </a:p>
                    <a:p>
                      <a:pPr hangingPunct="0">
                        <a:spcAft>
                          <a:spcPts val="0"/>
                        </a:spcAft>
                      </a:pPr>
                      <a:r>
                        <a:rPr lang="de-DE" sz="2400" dirty="0" smtClean="0">
                          <a:effectLst/>
                          <a:latin typeface="Arial Narrow" pitchFamily="34" charset="0"/>
                          <a:ea typeface="Times New Roman"/>
                        </a:rPr>
                        <a:t>→ Schlachtopfer </a:t>
                      </a:r>
                      <a:r>
                        <a:rPr lang="de-DE" sz="2400" dirty="0">
                          <a:effectLst/>
                          <a:latin typeface="Arial Narrow" pitchFamily="34" charset="0"/>
                          <a:ea typeface="Times New Roman"/>
                        </a:rPr>
                        <a:t>20,26-29</a:t>
                      </a:r>
                    </a:p>
                    <a:p>
                      <a:pPr hangingPunct="0">
                        <a:spcAft>
                          <a:spcPts val="0"/>
                        </a:spcAft>
                      </a:pPr>
                      <a:r>
                        <a:rPr lang="de-DE" sz="2400" dirty="0">
                          <a:effectLst/>
                          <a:latin typeface="Arial Narrow" pitchFamily="34" charset="0"/>
                          <a:ea typeface="Times New Roman"/>
                        </a:rPr>
                        <a:t> </a:t>
                      </a:r>
                    </a:p>
                  </a:txBody>
                  <a:tcPr marL="44450" marR="44450" marT="0" marB="0"/>
                </a:tc>
              </a:tr>
            </a:tbl>
          </a:graphicData>
        </a:graphic>
      </p:graphicFrame>
    </p:spTree>
    <p:extLst>
      <p:ext uri="{BB962C8B-B14F-4D97-AF65-F5344CB8AC3E}">
        <p14:creationId xmlns:p14="http://schemas.microsoft.com/office/powerpoint/2010/main" val="171007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2">
                    <a:lumMod val="60000"/>
                    <a:lumOff val="40000"/>
                  </a:schemeClr>
                </a:solidFill>
              </a:rPr>
              <a:t>Buch Richter – Gliederung</a:t>
            </a:r>
            <a:endParaRPr lang="de-CH" dirty="0">
              <a:solidFill>
                <a:schemeClr val="accent2">
                  <a:lumMod val="60000"/>
                  <a:lumOff val="40000"/>
                </a:schemeClr>
              </a:solidFill>
            </a:endParaRPr>
          </a:p>
        </p:txBody>
      </p:sp>
      <p:sp>
        <p:nvSpPr>
          <p:cNvPr id="3" name="Inhaltsplatzhalter 2"/>
          <p:cNvSpPr>
            <a:spLocks noGrp="1"/>
          </p:cNvSpPr>
          <p:nvPr>
            <p:ph idx="1"/>
          </p:nvPr>
        </p:nvSpPr>
        <p:spPr/>
        <p:txBody>
          <a:bodyPr/>
          <a:lstStyle/>
          <a:p>
            <a:r>
              <a:rPr lang="de-DE" b="0" dirty="0">
                <a:solidFill>
                  <a:srgbClr val="FF99CC"/>
                </a:solidFill>
                <a:effectLst/>
              </a:rPr>
              <a:t>Vorwort: Politischer Niedergang  1,1- 2,5</a:t>
            </a:r>
          </a:p>
          <a:p>
            <a:r>
              <a:rPr lang="de-DE" b="0" dirty="0" smtClean="0">
                <a:solidFill>
                  <a:srgbClr val="FF99CC"/>
                </a:solidFill>
                <a:effectLst/>
              </a:rPr>
              <a:t>Vorwort</a:t>
            </a:r>
            <a:r>
              <a:rPr lang="de-DE" b="0" dirty="0">
                <a:solidFill>
                  <a:srgbClr val="FF99CC"/>
                </a:solidFill>
                <a:effectLst/>
              </a:rPr>
              <a:t>: Religiöser Niedergang 2,6- 3,6</a:t>
            </a:r>
          </a:p>
          <a:p>
            <a:r>
              <a:rPr lang="de-DE" dirty="0" smtClean="0">
                <a:effectLst/>
              </a:rPr>
              <a:t>      </a:t>
            </a:r>
            <a:r>
              <a:rPr lang="de-DE" dirty="0" smtClean="0">
                <a:solidFill>
                  <a:srgbClr val="00B0F0"/>
                </a:solidFill>
                <a:effectLst/>
              </a:rPr>
              <a:t>1</a:t>
            </a:r>
            <a:r>
              <a:rPr lang="de-DE" dirty="0">
                <a:solidFill>
                  <a:srgbClr val="00B0F0"/>
                </a:solidFill>
                <a:effectLst/>
              </a:rPr>
              <a:t>. Othniel </a:t>
            </a:r>
            <a:r>
              <a:rPr lang="de-DE" dirty="0" smtClean="0">
                <a:solidFill>
                  <a:srgbClr val="00B0F0"/>
                </a:solidFill>
                <a:effectLst/>
              </a:rPr>
              <a:t> - </a:t>
            </a:r>
            <a:r>
              <a:rPr lang="de-DE" sz="2400" b="0" dirty="0" smtClean="0">
                <a:solidFill>
                  <a:srgbClr val="00B0F0"/>
                </a:solidFill>
                <a:effectLst/>
              </a:rPr>
              <a:t>Gute Frau</a:t>
            </a:r>
            <a:r>
              <a:rPr lang="de-DE" sz="2800" b="0" dirty="0" smtClean="0">
                <a:solidFill>
                  <a:srgbClr val="00B0F0"/>
                </a:solidFill>
                <a:effectLst/>
              </a:rPr>
              <a:t> </a:t>
            </a:r>
            <a:r>
              <a:rPr lang="de-DE" b="0" dirty="0" smtClean="0">
                <a:effectLst/>
              </a:rPr>
              <a:t>3,7-11</a:t>
            </a:r>
            <a:endParaRPr lang="de-DE" b="0" dirty="0">
              <a:effectLst/>
            </a:endParaRPr>
          </a:p>
          <a:p>
            <a:r>
              <a:rPr lang="de-DE" dirty="0" smtClean="0">
                <a:effectLst/>
              </a:rPr>
              <a:t>        </a:t>
            </a:r>
            <a:r>
              <a:rPr lang="de-DE" dirty="0">
                <a:solidFill>
                  <a:schemeClr val="accent2">
                    <a:lumMod val="40000"/>
                    <a:lumOff val="60000"/>
                  </a:schemeClr>
                </a:solidFill>
                <a:effectLst/>
              </a:rPr>
              <a:t>2. Ehud </a:t>
            </a:r>
            <a:r>
              <a:rPr lang="de-DE" dirty="0" smtClean="0">
                <a:solidFill>
                  <a:schemeClr val="accent2">
                    <a:lumMod val="40000"/>
                    <a:lumOff val="60000"/>
                  </a:schemeClr>
                </a:solidFill>
                <a:effectLst/>
              </a:rPr>
              <a:t>– </a:t>
            </a:r>
            <a:r>
              <a:rPr lang="de-DE" sz="2400" b="0" dirty="0" smtClean="0">
                <a:solidFill>
                  <a:schemeClr val="accent2">
                    <a:lumMod val="40000"/>
                    <a:lumOff val="60000"/>
                  </a:schemeClr>
                </a:solidFill>
                <a:effectLst/>
              </a:rPr>
              <a:t>Schlachtung an den Furten des Jordans </a:t>
            </a:r>
            <a:r>
              <a:rPr lang="de-DE" b="0" dirty="0" smtClean="0">
                <a:effectLst/>
              </a:rPr>
              <a:t>3,7-11</a:t>
            </a:r>
            <a:endParaRPr lang="de-DE" b="0" dirty="0">
              <a:effectLst/>
            </a:endParaRPr>
          </a:p>
          <a:p>
            <a:r>
              <a:rPr lang="de-DE" dirty="0" smtClean="0">
                <a:effectLst/>
              </a:rPr>
              <a:t>          </a:t>
            </a:r>
            <a:r>
              <a:rPr lang="de-DE" dirty="0">
                <a:solidFill>
                  <a:srgbClr val="92D050"/>
                </a:solidFill>
                <a:effectLst/>
              </a:rPr>
              <a:t>3. </a:t>
            </a:r>
            <a:r>
              <a:rPr lang="de-DE" dirty="0" smtClean="0">
                <a:solidFill>
                  <a:srgbClr val="92D050"/>
                </a:solidFill>
                <a:effectLst/>
              </a:rPr>
              <a:t>Deborah </a:t>
            </a:r>
            <a:r>
              <a:rPr lang="de-DE" sz="2800" b="0" dirty="0" smtClean="0">
                <a:solidFill>
                  <a:srgbClr val="92D050"/>
                </a:solidFill>
                <a:effectLst/>
              </a:rPr>
              <a:t>[+</a:t>
            </a:r>
            <a:r>
              <a:rPr lang="de-DE" sz="2800" b="0" dirty="0">
                <a:solidFill>
                  <a:srgbClr val="92D050"/>
                </a:solidFill>
                <a:effectLst/>
              </a:rPr>
              <a:t>Barak</a:t>
            </a:r>
            <a:r>
              <a:rPr lang="de-DE" sz="2800" b="0" dirty="0" smtClean="0">
                <a:solidFill>
                  <a:srgbClr val="92D050"/>
                </a:solidFill>
                <a:effectLst/>
              </a:rPr>
              <a:t>] </a:t>
            </a:r>
            <a:r>
              <a:rPr lang="de-DE" sz="2400" dirty="0" smtClean="0">
                <a:solidFill>
                  <a:srgbClr val="92D050"/>
                </a:solidFill>
                <a:effectLst/>
              </a:rPr>
              <a:t>– </a:t>
            </a:r>
            <a:r>
              <a:rPr lang="de-DE" sz="2400" b="0" dirty="0" smtClean="0">
                <a:solidFill>
                  <a:srgbClr val="92D050"/>
                </a:solidFill>
                <a:effectLst/>
              </a:rPr>
              <a:t>Zertrümmerter Schädel </a:t>
            </a:r>
            <a:r>
              <a:rPr lang="de-DE" b="0" dirty="0" smtClean="0">
                <a:effectLst/>
              </a:rPr>
              <a:t>K. 4+5</a:t>
            </a:r>
            <a:endParaRPr lang="de-DE" b="0" dirty="0">
              <a:effectLst/>
            </a:endParaRPr>
          </a:p>
          <a:p>
            <a:r>
              <a:rPr lang="de-DE" dirty="0">
                <a:effectLst/>
              </a:rPr>
              <a:t> </a:t>
            </a:r>
            <a:r>
              <a:rPr lang="de-DE" dirty="0" smtClean="0">
                <a:effectLst/>
              </a:rPr>
              <a:t>         </a:t>
            </a:r>
            <a:r>
              <a:rPr lang="de-DE" dirty="0">
                <a:solidFill>
                  <a:srgbClr val="92D050"/>
                </a:solidFill>
                <a:effectLst/>
              </a:rPr>
              <a:t>4. </a:t>
            </a:r>
            <a:r>
              <a:rPr lang="de-DE" dirty="0" smtClean="0">
                <a:solidFill>
                  <a:srgbClr val="92D050"/>
                </a:solidFill>
                <a:effectLst/>
              </a:rPr>
              <a:t>Gideon</a:t>
            </a:r>
            <a:r>
              <a:rPr lang="de-DE" b="0" dirty="0" smtClean="0">
                <a:effectLst/>
              </a:rPr>
              <a:t> </a:t>
            </a:r>
            <a:r>
              <a:rPr lang="de-DE" sz="2800" b="0" dirty="0" smtClean="0">
                <a:solidFill>
                  <a:srgbClr val="92D050"/>
                </a:solidFill>
                <a:effectLst/>
              </a:rPr>
              <a:t>[+</a:t>
            </a:r>
            <a:r>
              <a:rPr lang="de-DE" sz="2800" b="0" dirty="0" err="1" smtClean="0">
                <a:solidFill>
                  <a:srgbClr val="92D050"/>
                </a:solidFill>
                <a:effectLst/>
              </a:rPr>
              <a:t>Abimelech</a:t>
            </a:r>
            <a:r>
              <a:rPr lang="de-DE" sz="2800" b="0" dirty="0">
                <a:solidFill>
                  <a:srgbClr val="92D050"/>
                </a:solidFill>
                <a:effectLst/>
              </a:rPr>
              <a:t>] </a:t>
            </a:r>
            <a:r>
              <a:rPr lang="de-DE" sz="2400" dirty="0">
                <a:solidFill>
                  <a:srgbClr val="92D050"/>
                </a:solidFill>
                <a:effectLst/>
              </a:rPr>
              <a:t>– </a:t>
            </a:r>
            <a:r>
              <a:rPr lang="de-DE" sz="2400" b="0" dirty="0">
                <a:solidFill>
                  <a:srgbClr val="92D050"/>
                </a:solidFill>
                <a:effectLst/>
              </a:rPr>
              <a:t>Zertrümmerter </a:t>
            </a:r>
            <a:r>
              <a:rPr lang="de-DE" sz="2400" b="0" dirty="0" smtClean="0">
                <a:solidFill>
                  <a:srgbClr val="92D050"/>
                </a:solidFill>
                <a:effectLst/>
              </a:rPr>
              <a:t>Schädel </a:t>
            </a:r>
            <a:r>
              <a:rPr lang="de-DE" b="0" dirty="0" smtClean="0">
                <a:effectLst/>
              </a:rPr>
              <a:t>K. 6-9</a:t>
            </a:r>
            <a:endParaRPr lang="de-DE" b="0" dirty="0">
              <a:solidFill>
                <a:srgbClr val="92D050"/>
              </a:solidFill>
              <a:effectLst/>
            </a:endParaRPr>
          </a:p>
          <a:p>
            <a:r>
              <a:rPr lang="de-DE" dirty="0" smtClean="0">
                <a:effectLst/>
              </a:rPr>
              <a:t>        </a:t>
            </a:r>
            <a:r>
              <a:rPr lang="de-DE" dirty="0">
                <a:solidFill>
                  <a:schemeClr val="accent2">
                    <a:lumMod val="40000"/>
                    <a:lumOff val="60000"/>
                  </a:schemeClr>
                </a:solidFill>
                <a:effectLst/>
              </a:rPr>
              <a:t>5. </a:t>
            </a:r>
            <a:r>
              <a:rPr lang="de-DE" dirty="0" smtClean="0">
                <a:solidFill>
                  <a:schemeClr val="accent2">
                    <a:lumMod val="40000"/>
                    <a:lumOff val="60000"/>
                  </a:schemeClr>
                </a:solidFill>
                <a:effectLst/>
              </a:rPr>
              <a:t>Jephtah </a:t>
            </a:r>
            <a:r>
              <a:rPr lang="de-DE" sz="2400" dirty="0" smtClean="0">
                <a:solidFill>
                  <a:schemeClr val="accent2">
                    <a:lumMod val="40000"/>
                    <a:lumOff val="60000"/>
                  </a:schemeClr>
                </a:solidFill>
                <a:effectLst/>
              </a:rPr>
              <a:t>– </a:t>
            </a:r>
            <a:r>
              <a:rPr lang="de-DE" sz="2400" b="0" dirty="0">
                <a:solidFill>
                  <a:schemeClr val="accent2">
                    <a:lumMod val="40000"/>
                    <a:lumOff val="60000"/>
                  </a:schemeClr>
                </a:solidFill>
                <a:effectLst/>
              </a:rPr>
              <a:t>Schlachtung an den Furten des </a:t>
            </a:r>
            <a:r>
              <a:rPr lang="de-DE" sz="2400" b="0" dirty="0" smtClean="0">
                <a:solidFill>
                  <a:schemeClr val="accent2">
                    <a:lumMod val="40000"/>
                    <a:lumOff val="60000"/>
                  </a:schemeClr>
                </a:solidFill>
                <a:effectLst/>
              </a:rPr>
              <a:t>Jordans </a:t>
            </a:r>
            <a:r>
              <a:rPr lang="de-DE" b="0" dirty="0" smtClean="0">
                <a:effectLst/>
              </a:rPr>
              <a:t>K. 10-12</a:t>
            </a:r>
            <a:endParaRPr lang="de-DE" b="0" dirty="0">
              <a:effectLst/>
            </a:endParaRPr>
          </a:p>
          <a:p>
            <a:r>
              <a:rPr lang="de-DE" dirty="0" smtClean="0">
                <a:effectLst/>
              </a:rPr>
              <a:t>      </a:t>
            </a:r>
            <a:r>
              <a:rPr lang="de-DE" dirty="0" smtClean="0">
                <a:solidFill>
                  <a:srgbClr val="00B0F0"/>
                </a:solidFill>
                <a:effectLst/>
              </a:rPr>
              <a:t>6</a:t>
            </a:r>
            <a:r>
              <a:rPr lang="de-DE" dirty="0">
                <a:solidFill>
                  <a:srgbClr val="00B0F0"/>
                </a:solidFill>
                <a:effectLst/>
              </a:rPr>
              <a:t>. </a:t>
            </a:r>
            <a:r>
              <a:rPr lang="de-DE" dirty="0" smtClean="0">
                <a:solidFill>
                  <a:srgbClr val="00B0F0"/>
                </a:solidFill>
                <a:effectLst/>
              </a:rPr>
              <a:t>Simson </a:t>
            </a:r>
            <a:r>
              <a:rPr lang="de-DE" sz="2400" dirty="0" smtClean="0">
                <a:solidFill>
                  <a:srgbClr val="00B0F0"/>
                </a:solidFill>
                <a:effectLst/>
              </a:rPr>
              <a:t>– </a:t>
            </a:r>
            <a:r>
              <a:rPr lang="de-DE" sz="2400" b="0" dirty="0" smtClean="0">
                <a:solidFill>
                  <a:srgbClr val="00B0F0"/>
                </a:solidFill>
                <a:effectLst/>
              </a:rPr>
              <a:t>Schlechte Frauen </a:t>
            </a:r>
            <a:r>
              <a:rPr lang="de-DE" b="0" dirty="0" smtClean="0">
                <a:effectLst/>
              </a:rPr>
              <a:t>K. 13-16</a:t>
            </a:r>
            <a:endParaRPr lang="de-DE" b="0" dirty="0">
              <a:effectLst/>
            </a:endParaRPr>
          </a:p>
          <a:p>
            <a:r>
              <a:rPr lang="de-DE" b="0" dirty="0" smtClean="0">
                <a:solidFill>
                  <a:srgbClr val="FF99CC"/>
                </a:solidFill>
                <a:effectLst/>
              </a:rPr>
              <a:t>Nachwort</a:t>
            </a:r>
            <a:r>
              <a:rPr lang="de-DE" b="0" dirty="0">
                <a:solidFill>
                  <a:srgbClr val="FF99CC"/>
                </a:solidFill>
                <a:effectLst/>
              </a:rPr>
              <a:t>: Religiöser Niedergang  17,1- 18,31</a:t>
            </a:r>
          </a:p>
          <a:p>
            <a:r>
              <a:rPr lang="de-DE" b="0" dirty="0">
                <a:solidFill>
                  <a:srgbClr val="FF99CC"/>
                </a:solidFill>
                <a:effectLst/>
              </a:rPr>
              <a:t>Nachwort: Politischer</a:t>
            </a:r>
            <a:r>
              <a:rPr lang="de-DE" dirty="0">
                <a:solidFill>
                  <a:srgbClr val="FF99CC"/>
                </a:solidFill>
                <a:effectLst/>
              </a:rPr>
              <a:t> </a:t>
            </a:r>
            <a:r>
              <a:rPr lang="de-DE" b="0" dirty="0">
                <a:solidFill>
                  <a:srgbClr val="FF99CC"/>
                </a:solidFill>
                <a:effectLst/>
              </a:rPr>
              <a:t>Niedergang 19,1- 21,25</a:t>
            </a:r>
            <a:endParaRPr lang="de-CH" dirty="0" smtClean="0"/>
          </a:p>
          <a:p>
            <a:endParaRPr lang="de-CH" dirty="0"/>
          </a:p>
        </p:txBody>
      </p:sp>
    </p:spTree>
    <p:extLst>
      <p:ext uri="{BB962C8B-B14F-4D97-AF65-F5344CB8AC3E}">
        <p14:creationId xmlns:p14="http://schemas.microsoft.com/office/powerpoint/2010/main" val="32071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spTree>
    <p:extLst>
      <p:ext uri="{BB962C8B-B14F-4D97-AF65-F5344CB8AC3E}">
        <p14:creationId xmlns:p14="http://schemas.microsoft.com/office/powerpoint/2010/main" val="191285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u="sng" dirty="0" smtClean="0">
                <a:solidFill>
                  <a:srgbClr val="FF99CC"/>
                </a:solidFill>
              </a:rPr>
              <a:t>II. Textbesprechung</a:t>
            </a:r>
            <a:endParaRPr lang="de-DE" u="sng" dirty="0">
              <a:solidFill>
                <a:srgbClr val="FF99CC"/>
              </a:solidFill>
            </a:endParaRPr>
          </a:p>
        </p:txBody>
      </p:sp>
      <p:sp>
        <p:nvSpPr>
          <p:cNvPr id="3" name="Inhaltsplatzhalter 2"/>
          <p:cNvSpPr>
            <a:spLocks noGrp="1"/>
          </p:cNvSpPr>
          <p:nvPr>
            <p:ph idx="1"/>
          </p:nvPr>
        </p:nvSpPr>
        <p:spPr/>
        <p:txBody>
          <a:bodyPr/>
          <a:lstStyle/>
          <a:p>
            <a:endParaRPr lang="de-DE"/>
          </a:p>
        </p:txBody>
      </p:sp>
    </p:spTree>
    <p:extLst>
      <p:ext uri="{BB962C8B-B14F-4D97-AF65-F5344CB8AC3E}">
        <p14:creationId xmlns:p14="http://schemas.microsoft.com/office/powerpoint/2010/main" val="213517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73" name="Rectangle 45"/>
          <p:cNvSpPr>
            <a:spLocks noGrp="1" noChangeArrowheads="1"/>
          </p:cNvSpPr>
          <p:nvPr>
            <p:ph type="title" idx="4294967295"/>
          </p:nvPr>
        </p:nvSpPr>
        <p:spPr>
          <a:xfrm>
            <a:off x="7924800" y="609600"/>
            <a:ext cx="971550" cy="400050"/>
          </a:xfrm>
        </p:spPr>
        <p:txBody>
          <a:bodyPr/>
          <a:lstStyle/>
          <a:p>
            <a:r>
              <a:rPr lang="en-US" sz="100" b="0" u="none">
                <a:solidFill>
                  <a:srgbClr val="000000"/>
                </a:solidFill>
                <a:effectLst/>
                <a:latin typeface="Arial Narrow" pitchFamily="34" charset="0"/>
              </a:rPr>
              <a:t>Twelve Tribes of Israel</a:t>
            </a:r>
            <a:endParaRPr lang="en-US" sz="100"/>
          </a:p>
        </p:txBody>
      </p:sp>
      <p:pic>
        <p:nvPicPr>
          <p:cNvPr id="22530" name="Picture 2"/>
          <p:cNvPicPr>
            <a:picLocks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08520" y="-243408"/>
            <a:ext cx="5004048"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Freeform 3"/>
          <p:cNvSpPr>
            <a:spLocks/>
          </p:cNvSpPr>
          <p:nvPr/>
        </p:nvSpPr>
        <p:spPr bwMode="auto">
          <a:xfrm>
            <a:off x="2852738" y="2514600"/>
            <a:ext cx="174625" cy="2190750"/>
          </a:xfrm>
          <a:custGeom>
            <a:avLst/>
            <a:gdLst>
              <a:gd name="T0" fmla="*/ 0 w 110"/>
              <a:gd name="T1" fmla="*/ 10 h 1380"/>
              <a:gd name="T2" fmla="*/ 6 w 110"/>
              <a:gd name="T3" fmla="*/ 35 h 1380"/>
              <a:gd name="T4" fmla="*/ 6 w 110"/>
              <a:gd name="T5" fmla="*/ 55 h 1380"/>
              <a:gd name="T6" fmla="*/ 6 w 110"/>
              <a:gd name="T7" fmla="*/ 77 h 1380"/>
              <a:gd name="T8" fmla="*/ 6 w 110"/>
              <a:gd name="T9" fmla="*/ 99 h 1380"/>
              <a:gd name="T10" fmla="*/ 6 w 110"/>
              <a:gd name="T11" fmla="*/ 119 h 1380"/>
              <a:gd name="T12" fmla="*/ 6 w 110"/>
              <a:gd name="T13" fmla="*/ 141 h 1380"/>
              <a:gd name="T14" fmla="*/ 6 w 110"/>
              <a:gd name="T15" fmla="*/ 163 h 1380"/>
              <a:gd name="T16" fmla="*/ 6 w 110"/>
              <a:gd name="T17" fmla="*/ 183 h 1380"/>
              <a:gd name="T18" fmla="*/ 6 w 110"/>
              <a:gd name="T19" fmla="*/ 205 h 1380"/>
              <a:gd name="T20" fmla="*/ 10 w 110"/>
              <a:gd name="T21" fmla="*/ 227 h 1380"/>
              <a:gd name="T22" fmla="*/ 16 w 110"/>
              <a:gd name="T23" fmla="*/ 247 h 1380"/>
              <a:gd name="T24" fmla="*/ 16 w 110"/>
              <a:gd name="T25" fmla="*/ 269 h 1380"/>
              <a:gd name="T26" fmla="*/ 16 w 110"/>
              <a:gd name="T27" fmla="*/ 304 h 1380"/>
              <a:gd name="T28" fmla="*/ 13 w 110"/>
              <a:gd name="T29" fmla="*/ 327 h 1380"/>
              <a:gd name="T30" fmla="*/ 19 w 110"/>
              <a:gd name="T31" fmla="*/ 349 h 1380"/>
              <a:gd name="T32" fmla="*/ 22 w 110"/>
              <a:gd name="T33" fmla="*/ 371 h 1380"/>
              <a:gd name="T34" fmla="*/ 32 w 110"/>
              <a:gd name="T35" fmla="*/ 391 h 1380"/>
              <a:gd name="T36" fmla="*/ 32 w 110"/>
              <a:gd name="T37" fmla="*/ 413 h 1380"/>
              <a:gd name="T38" fmla="*/ 32 w 110"/>
              <a:gd name="T39" fmla="*/ 464 h 1380"/>
              <a:gd name="T40" fmla="*/ 32 w 110"/>
              <a:gd name="T41" fmla="*/ 499 h 1380"/>
              <a:gd name="T42" fmla="*/ 32 w 110"/>
              <a:gd name="T43" fmla="*/ 519 h 1380"/>
              <a:gd name="T44" fmla="*/ 38 w 110"/>
              <a:gd name="T45" fmla="*/ 541 h 1380"/>
              <a:gd name="T46" fmla="*/ 38 w 110"/>
              <a:gd name="T47" fmla="*/ 563 h 1380"/>
              <a:gd name="T48" fmla="*/ 38 w 110"/>
              <a:gd name="T49" fmla="*/ 583 h 1380"/>
              <a:gd name="T50" fmla="*/ 42 w 110"/>
              <a:gd name="T51" fmla="*/ 605 h 1380"/>
              <a:gd name="T52" fmla="*/ 45 w 110"/>
              <a:gd name="T53" fmla="*/ 637 h 1380"/>
              <a:gd name="T54" fmla="*/ 48 w 110"/>
              <a:gd name="T55" fmla="*/ 679 h 1380"/>
              <a:gd name="T56" fmla="*/ 51 w 110"/>
              <a:gd name="T57" fmla="*/ 701 h 1380"/>
              <a:gd name="T58" fmla="*/ 58 w 110"/>
              <a:gd name="T59" fmla="*/ 723 h 1380"/>
              <a:gd name="T60" fmla="*/ 61 w 110"/>
              <a:gd name="T61" fmla="*/ 755 h 1380"/>
              <a:gd name="T62" fmla="*/ 61 w 110"/>
              <a:gd name="T63" fmla="*/ 775 h 1380"/>
              <a:gd name="T64" fmla="*/ 61 w 110"/>
              <a:gd name="T65" fmla="*/ 797 h 1380"/>
              <a:gd name="T66" fmla="*/ 58 w 110"/>
              <a:gd name="T67" fmla="*/ 835 h 1380"/>
              <a:gd name="T68" fmla="*/ 51 w 110"/>
              <a:gd name="T69" fmla="*/ 855 h 1380"/>
              <a:gd name="T70" fmla="*/ 51 w 110"/>
              <a:gd name="T71" fmla="*/ 877 h 1380"/>
              <a:gd name="T72" fmla="*/ 51 w 110"/>
              <a:gd name="T73" fmla="*/ 899 h 1380"/>
              <a:gd name="T74" fmla="*/ 48 w 110"/>
              <a:gd name="T75" fmla="*/ 919 h 1380"/>
              <a:gd name="T76" fmla="*/ 45 w 110"/>
              <a:gd name="T77" fmla="*/ 941 h 1380"/>
              <a:gd name="T78" fmla="*/ 45 w 110"/>
              <a:gd name="T79" fmla="*/ 963 h 1380"/>
              <a:gd name="T80" fmla="*/ 42 w 110"/>
              <a:gd name="T81" fmla="*/ 983 h 1380"/>
              <a:gd name="T82" fmla="*/ 42 w 110"/>
              <a:gd name="T83" fmla="*/ 1005 h 1380"/>
              <a:gd name="T84" fmla="*/ 42 w 110"/>
              <a:gd name="T85" fmla="*/ 1027 h 1380"/>
              <a:gd name="T86" fmla="*/ 51 w 110"/>
              <a:gd name="T87" fmla="*/ 1047 h 1380"/>
              <a:gd name="T88" fmla="*/ 61 w 110"/>
              <a:gd name="T89" fmla="*/ 1069 h 1380"/>
              <a:gd name="T90" fmla="*/ 67 w 110"/>
              <a:gd name="T91" fmla="*/ 1091 h 1380"/>
              <a:gd name="T92" fmla="*/ 80 w 110"/>
              <a:gd name="T93" fmla="*/ 1111 h 1380"/>
              <a:gd name="T94" fmla="*/ 86 w 110"/>
              <a:gd name="T95" fmla="*/ 1133 h 1380"/>
              <a:gd name="T96" fmla="*/ 86 w 110"/>
              <a:gd name="T97" fmla="*/ 1155 h 1380"/>
              <a:gd name="T98" fmla="*/ 86 w 110"/>
              <a:gd name="T99" fmla="*/ 1175 h 1380"/>
              <a:gd name="T100" fmla="*/ 86 w 110"/>
              <a:gd name="T101" fmla="*/ 1197 h 1380"/>
              <a:gd name="T102" fmla="*/ 93 w 110"/>
              <a:gd name="T103" fmla="*/ 1219 h 1380"/>
              <a:gd name="T104" fmla="*/ 96 w 110"/>
              <a:gd name="T105" fmla="*/ 1239 h 1380"/>
              <a:gd name="T106" fmla="*/ 96 w 110"/>
              <a:gd name="T107" fmla="*/ 1261 h 1380"/>
              <a:gd name="T108" fmla="*/ 102 w 110"/>
              <a:gd name="T109" fmla="*/ 1283 h 1380"/>
              <a:gd name="T110" fmla="*/ 106 w 110"/>
              <a:gd name="T111" fmla="*/ 1303 h 1380"/>
              <a:gd name="T112" fmla="*/ 106 w 110"/>
              <a:gd name="T113" fmla="*/ 1325 h 1380"/>
              <a:gd name="T114" fmla="*/ 106 w 110"/>
              <a:gd name="T115" fmla="*/ 1347 h 1380"/>
              <a:gd name="T116" fmla="*/ 106 w 110"/>
              <a:gd name="T117" fmla="*/ 1367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 h="1380">
                <a:moveTo>
                  <a:pt x="0" y="0"/>
                </a:moveTo>
                <a:lnTo>
                  <a:pt x="0" y="10"/>
                </a:lnTo>
                <a:lnTo>
                  <a:pt x="3" y="23"/>
                </a:lnTo>
                <a:lnTo>
                  <a:pt x="6" y="35"/>
                </a:lnTo>
                <a:lnTo>
                  <a:pt x="6" y="45"/>
                </a:lnTo>
                <a:lnTo>
                  <a:pt x="6" y="55"/>
                </a:lnTo>
                <a:lnTo>
                  <a:pt x="6" y="67"/>
                </a:lnTo>
                <a:lnTo>
                  <a:pt x="6" y="77"/>
                </a:lnTo>
                <a:lnTo>
                  <a:pt x="6" y="87"/>
                </a:lnTo>
                <a:lnTo>
                  <a:pt x="6" y="99"/>
                </a:lnTo>
                <a:lnTo>
                  <a:pt x="6" y="109"/>
                </a:lnTo>
                <a:lnTo>
                  <a:pt x="6" y="119"/>
                </a:lnTo>
                <a:lnTo>
                  <a:pt x="6" y="131"/>
                </a:lnTo>
                <a:lnTo>
                  <a:pt x="6" y="141"/>
                </a:lnTo>
                <a:lnTo>
                  <a:pt x="6" y="151"/>
                </a:lnTo>
                <a:lnTo>
                  <a:pt x="6" y="163"/>
                </a:lnTo>
                <a:lnTo>
                  <a:pt x="6" y="173"/>
                </a:lnTo>
                <a:lnTo>
                  <a:pt x="6" y="183"/>
                </a:lnTo>
                <a:lnTo>
                  <a:pt x="6" y="195"/>
                </a:lnTo>
                <a:lnTo>
                  <a:pt x="6" y="205"/>
                </a:lnTo>
                <a:lnTo>
                  <a:pt x="6" y="215"/>
                </a:lnTo>
                <a:lnTo>
                  <a:pt x="10" y="227"/>
                </a:lnTo>
                <a:lnTo>
                  <a:pt x="13" y="237"/>
                </a:lnTo>
                <a:lnTo>
                  <a:pt x="16" y="247"/>
                </a:lnTo>
                <a:lnTo>
                  <a:pt x="16" y="259"/>
                </a:lnTo>
                <a:lnTo>
                  <a:pt x="16" y="269"/>
                </a:lnTo>
                <a:lnTo>
                  <a:pt x="16" y="279"/>
                </a:lnTo>
                <a:lnTo>
                  <a:pt x="16" y="304"/>
                </a:lnTo>
                <a:lnTo>
                  <a:pt x="13" y="314"/>
                </a:lnTo>
                <a:lnTo>
                  <a:pt x="13" y="327"/>
                </a:lnTo>
                <a:lnTo>
                  <a:pt x="16" y="339"/>
                </a:lnTo>
                <a:lnTo>
                  <a:pt x="19" y="349"/>
                </a:lnTo>
                <a:lnTo>
                  <a:pt x="19" y="359"/>
                </a:lnTo>
                <a:lnTo>
                  <a:pt x="22" y="371"/>
                </a:lnTo>
                <a:lnTo>
                  <a:pt x="26" y="381"/>
                </a:lnTo>
                <a:lnTo>
                  <a:pt x="32" y="391"/>
                </a:lnTo>
                <a:lnTo>
                  <a:pt x="32" y="403"/>
                </a:lnTo>
                <a:lnTo>
                  <a:pt x="32" y="413"/>
                </a:lnTo>
                <a:lnTo>
                  <a:pt x="32" y="435"/>
                </a:lnTo>
                <a:lnTo>
                  <a:pt x="32" y="464"/>
                </a:lnTo>
                <a:lnTo>
                  <a:pt x="32" y="474"/>
                </a:lnTo>
                <a:lnTo>
                  <a:pt x="32" y="499"/>
                </a:lnTo>
                <a:lnTo>
                  <a:pt x="32" y="509"/>
                </a:lnTo>
                <a:lnTo>
                  <a:pt x="32" y="519"/>
                </a:lnTo>
                <a:lnTo>
                  <a:pt x="35" y="531"/>
                </a:lnTo>
                <a:lnTo>
                  <a:pt x="38" y="541"/>
                </a:lnTo>
                <a:lnTo>
                  <a:pt x="38" y="551"/>
                </a:lnTo>
                <a:lnTo>
                  <a:pt x="38" y="563"/>
                </a:lnTo>
                <a:lnTo>
                  <a:pt x="38" y="573"/>
                </a:lnTo>
                <a:lnTo>
                  <a:pt x="38" y="583"/>
                </a:lnTo>
                <a:lnTo>
                  <a:pt x="38" y="595"/>
                </a:lnTo>
                <a:lnTo>
                  <a:pt x="42" y="605"/>
                </a:lnTo>
                <a:lnTo>
                  <a:pt x="42" y="627"/>
                </a:lnTo>
                <a:lnTo>
                  <a:pt x="45" y="637"/>
                </a:lnTo>
                <a:lnTo>
                  <a:pt x="48" y="666"/>
                </a:lnTo>
                <a:lnTo>
                  <a:pt x="48" y="679"/>
                </a:lnTo>
                <a:lnTo>
                  <a:pt x="51" y="691"/>
                </a:lnTo>
                <a:lnTo>
                  <a:pt x="51" y="701"/>
                </a:lnTo>
                <a:lnTo>
                  <a:pt x="54" y="711"/>
                </a:lnTo>
                <a:lnTo>
                  <a:pt x="58" y="723"/>
                </a:lnTo>
                <a:lnTo>
                  <a:pt x="58" y="733"/>
                </a:lnTo>
                <a:lnTo>
                  <a:pt x="61" y="755"/>
                </a:lnTo>
                <a:lnTo>
                  <a:pt x="61" y="765"/>
                </a:lnTo>
                <a:lnTo>
                  <a:pt x="61" y="775"/>
                </a:lnTo>
                <a:lnTo>
                  <a:pt x="61" y="787"/>
                </a:lnTo>
                <a:lnTo>
                  <a:pt x="61" y="797"/>
                </a:lnTo>
                <a:lnTo>
                  <a:pt x="58" y="807"/>
                </a:lnTo>
                <a:lnTo>
                  <a:pt x="58" y="835"/>
                </a:lnTo>
                <a:lnTo>
                  <a:pt x="54" y="845"/>
                </a:lnTo>
                <a:lnTo>
                  <a:pt x="51" y="855"/>
                </a:lnTo>
                <a:lnTo>
                  <a:pt x="51" y="867"/>
                </a:lnTo>
                <a:lnTo>
                  <a:pt x="51" y="877"/>
                </a:lnTo>
                <a:lnTo>
                  <a:pt x="51" y="887"/>
                </a:lnTo>
                <a:lnTo>
                  <a:pt x="51" y="899"/>
                </a:lnTo>
                <a:lnTo>
                  <a:pt x="51" y="909"/>
                </a:lnTo>
                <a:lnTo>
                  <a:pt x="48" y="919"/>
                </a:lnTo>
                <a:lnTo>
                  <a:pt x="45" y="931"/>
                </a:lnTo>
                <a:lnTo>
                  <a:pt x="45" y="941"/>
                </a:lnTo>
                <a:lnTo>
                  <a:pt x="45" y="951"/>
                </a:lnTo>
                <a:lnTo>
                  <a:pt x="45" y="963"/>
                </a:lnTo>
                <a:lnTo>
                  <a:pt x="45" y="973"/>
                </a:lnTo>
                <a:lnTo>
                  <a:pt x="42" y="983"/>
                </a:lnTo>
                <a:lnTo>
                  <a:pt x="42" y="995"/>
                </a:lnTo>
                <a:lnTo>
                  <a:pt x="42" y="1005"/>
                </a:lnTo>
                <a:lnTo>
                  <a:pt x="42" y="1015"/>
                </a:lnTo>
                <a:lnTo>
                  <a:pt x="42" y="1027"/>
                </a:lnTo>
                <a:lnTo>
                  <a:pt x="45" y="1037"/>
                </a:lnTo>
                <a:lnTo>
                  <a:pt x="51" y="1047"/>
                </a:lnTo>
                <a:lnTo>
                  <a:pt x="58" y="1059"/>
                </a:lnTo>
                <a:lnTo>
                  <a:pt x="61" y="1069"/>
                </a:lnTo>
                <a:lnTo>
                  <a:pt x="64" y="1079"/>
                </a:lnTo>
                <a:lnTo>
                  <a:pt x="67" y="1091"/>
                </a:lnTo>
                <a:lnTo>
                  <a:pt x="74" y="1101"/>
                </a:lnTo>
                <a:lnTo>
                  <a:pt x="80" y="1111"/>
                </a:lnTo>
                <a:lnTo>
                  <a:pt x="83" y="1123"/>
                </a:lnTo>
                <a:lnTo>
                  <a:pt x="86" y="1133"/>
                </a:lnTo>
                <a:lnTo>
                  <a:pt x="86" y="1143"/>
                </a:lnTo>
                <a:lnTo>
                  <a:pt x="86" y="1155"/>
                </a:lnTo>
                <a:lnTo>
                  <a:pt x="86" y="1165"/>
                </a:lnTo>
                <a:lnTo>
                  <a:pt x="86" y="1175"/>
                </a:lnTo>
                <a:lnTo>
                  <a:pt x="86" y="1187"/>
                </a:lnTo>
                <a:lnTo>
                  <a:pt x="86" y="1197"/>
                </a:lnTo>
                <a:lnTo>
                  <a:pt x="90" y="1207"/>
                </a:lnTo>
                <a:lnTo>
                  <a:pt x="93" y="1219"/>
                </a:lnTo>
                <a:lnTo>
                  <a:pt x="93" y="1229"/>
                </a:lnTo>
                <a:lnTo>
                  <a:pt x="96" y="1239"/>
                </a:lnTo>
                <a:lnTo>
                  <a:pt x="96" y="1251"/>
                </a:lnTo>
                <a:lnTo>
                  <a:pt x="96" y="1261"/>
                </a:lnTo>
                <a:lnTo>
                  <a:pt x="99" y="1271"/>
                </a:lnTo>
                <a:lnTo>
                  <a:pt x="102" y="1283"/>
                </a:lnTo>
                <a:lnTo>
                  <a:pt x="106" y="1293"/>
                </a:lnTo>
                <a:lnTo>
                  <a:pt x="106" y="1303"/>
                </a:lnTo>
                <a:lnTo>
                  <a:pt x="106" y="1315"/>
                </a:lnTo>
                <a:lnTo>
                  <a:pt x="106" y="1325"/>
                </a:lnTo>
                <a:lnTo>
                  <a:pt x="106" y="1335"/>
                </a:lnTo>
                <a:lnTo>
                  <a:pt x="106" y="1347"/>
                </a:lnTo>
                <a:lnTo>
                  <a:pt x="106" y="1357"/>
                </a:lnTo>
                <a:lnTo>
                  <a:pt x="106" y="1367"/>
                </a:lnTo>
                <a:lnTo>
                  <a:pt x="109" y="1379"/>
                </a:lnTo>
              </a:path>
            </a:pathLst>
          </a:custGeom>
          <a:noFill/>
          <a:ln w="12700" cap="rnd" cmpd="sng">
            <a:solidFill>
              <a:srgbClr val="00279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2" name="Freeform 4"/>
          <p:cNvSpPr>
            <a:spLocks/>
          </p:cNvSpPr>
          <p:nvPr/>
        </p:nvSpPr>
        <p:spPr bwMode="auto">
          <a:xfrm>
            <a:off x="1658938" y="452438"/>
            <a:ext cx="585787" cy="2211387"/>
          </a:xfrm>
          <a:custGeom>
            <a:avLst/>
            <a:gdLst>
              <a:gd name="T0" fmla="*/ 19 w 369"/>
              <a:gd name="T1" fmla="*/ 1238 h 1393"/>
              <a:gd name="T2" fmla="*/ 45 w 369"/>
              <a:gd name="T3" fmla="*/ 1264 h 1393"/>
              <a:gd name="T4" fmla="*/ 74 w 369"/>
              <a:gd name="T5" fmla="*/ 1286 h 1393"/>
              <a:gd name="T6" fmla="*/ 106 w 369"/>
              <a:gd name="T7" fmla="*/ 1309 h 1393"/>
              <a:gd name="T8" fmla="*/ 138 w 369"/>
              <a:gd name="T9" fmla="*/ 1334 h 1393"/>
              <a:gd name="T10" fmla="*/ 154 w 369"/>
              <a:gd name="T11" fmla="*/ 1366 h 1393"/>
              <a:gd name="T12" fmla="*/ 179 w 369"/>
              <a:gd name="T13" fmla="*/ 1392 h 1393"/>
              <a:gd name="T14" fmla="*/ 205 w 369"/>
              <a:gd name="T15" fmla="*/ 1370 h 1393"/>
              <a:gd name="T16" fmla="*/ 214 w 369"/>
              <a:gd name="T17" fmla="*/ 1338 h 1393"/>
              <a:gd name="T18" fmla="*/ 211 w 369"/>
              <a:gd name="T19" fmla="*/ 1306 h 1393"/>
              <a:gd name="T20" fmla="*/ 211 w 369"/>
              <a:gd name="T21" fmla="*/ 1274 h 1393"/>
              <a:gd name="T22" fmla="*/ 246 w 369"/>
              <a:gd name="T23" fmla="*/ 1270 h 1393"/>
              <a:gd name="T24" fmla="*/ 266 w 369"/>
              <a:gd name="T25" fmla="*/ 1258 h 1393"/>
              <a:gd name="T26" fmla="*/ 266 w 369"/>
              <a:gd name="T27" fmla="*/ 1226 h 1393"/>
              <a:gd name="T28" fmla="*/ 266 w 369"/>
              <a:gd name="T29" fmla="*/ 1194 h 1393"/>
              <a:gd name="T30" fmla="*/ 275 w 369"/>
              <a:gd name="T31" fmla="*/ 1162 h 1393"/>
              <a:gd name="T32" fmla="*/ 288 w 369"/>
              <a:gd name="T33" fmla="*/ 1130 h 1393"/>
              <a:gd name="T34" fmla="*/ 282 w 369"/>
              <a:gd name="T35" fmla="*/ 1098 h 1393"/>
              <a:gd name="T36" fmla="*/ 275 w 369"/>
              <a:gd name="T37" fmla="*/ 1066 h 1393"/>
              <a:gd name="T38" fmla="*/ 262 w 369"/>
              <a:gd name="T39" fmla="*/ 1034 h 1393"/>
              <a:gd name="T40" fmla="*/ 259 w 369"/>
              <a:gd name="T41" fmla="*/ 1002 h 1393"/>
              <a:gd name="T42" fmla="*/ 259 w 369"/>
              <a:gd name="T43" fmla="*/ 970 h 1393"/>
              <a:gd name="T44" fmla="*/ 259 w 369"/>
              <a:gd name="T45" fmla="*/ 938 h 1393"/>
              <a:gd name="T46" fmla="*/ 266 w 369"/>
              <a:gd name="T47" fmla="*/ 906 h 1393"/>
              <a:gd name="T48" fmla="*/ 272 w 369"/>
              <a:gd name="T49" fmla="*/ 874 h 1393"/>
              <a:gd name="T50" fmla="*/ 278 w 369"/>
              <a:gd name="T51" fmla="*/ 842 h 1393"/>
              <a:gd name="T52" fmla="*/ 285 w 369"/>
              <a:gd name="T53" fmla="*/ 774 h 1393"/>
              <a:gd name="T54" fmla="*/ 291 w 369"/>
              <a:gd name="T55" fmla="*/ 742 h 1393"/>
              <a:gd name="T56" fmla="*/ 304 w 369"/>
              <a:gd name="T57" fmla="*/ 710 h 1393"/>
              <a:gd name="T58" fmla="*/ 317 w 369"/>
              <a:gd name="T59" fmla="*/ 678 h 1393"/>
              <a:gd name="T60" fmla="*/ 330 w 369"/>
              <a:gd name="T61" fmla="*/ 630 h 1393"/>
              <a:gd name="T62" fmla="*/ 336 w 369"/>
              <a:gd name="T63" fmla="*/ 570 h 1393"/>
              <a:gd name="T64" fmla="*/ 336 w 369"/>
              <a:gd name="T65" fmla="*/ 538 h 1393"/>
              <a:gd name="T66" fmla="*/ 339 w 369"/>
              <a:gd name="T67" fmla="*/ 506 h 1393"/>
              <a:gd name="T68" fmla="*/ 342 w 369"/>
              <a:gd name="T69" fmla="*/ 474 h 1393"/>
              <a:gd name="T70" fmla="*/ 346 w 369"/>
              <a:gd name="T71" fmla="*/ 442 h 1393"/>
              <a:gd name="T72" fmla="*/ 349 w 369"/>
              <a:gd name="T73" fmla="*/ 410 h 1393"/>
              <a:gd name="T74" fmla="*/ 352 w 369"/>
              <a:gd name="T75" fmla="*/ 378 h 1393"/>
              <a:gd name="T76" fmla="*/ 358 w 369"/>
              <a:gd name="T77" fmla="*/ 346 h 1393"/>
              <a:gd name="T78" fmla="*/ 365 w 369"/>
              <a:gd name="T79" fmla="*/ 314 h 1393"/>
              <a:gd name="T80" fmla="*/ 368 w 369"/>
              <a:gd name="T81" fmla="*/ 282 h 1393"/>
              <a:gd name="T82" fmla="*/ 368 w 369"/>
              <a:gd name="T83" fmla="*/ 250 h 1393"/>
              <a:gd name="T84" fmla="*/ 368 w 369"/>
              <a:gd name="T85" fmla="*/ 218 h 1393"/>
              <a:gd name="T86" fmla="*/ 368 w 369"/>
              <a:gd name="T87" fmla="*/ 186 h 1393"/>
              <a:gd name="T88" fmla="*/ 365 w 369"/>
              <a:gd name="T89" fmla="*/ 154 h 1393"/>
              <a:gd name="T90" fmla="*/ 352 w 369"/>
              <a:gd name="T91" fmla="*/ 122 h 1393"/>
              <a:gd name="T92" fmla="*/ 333 w 369"/>
              <a:gd name="T93" fmla="*/ 90 h 1393"/>
              <a:gd name="T94" fmla="*/ 317 w 369"/>
              <a:gd name="T95" fmla="*/ 58 h 1393"/>
              <a:gd name="T96" fmla="*/ 291 w 369"/>
              <a:gd name="T97" fmla="*/ 29 h 1393"/>
              <a:gd name="T98" fmla="*/ 269 w 369"/>
              <a:gd name="T99" fmla="*/ 0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9" h="1393">
                <a:moveTo>
                  <a:pt x="0" y="1216"/>
                </a:moveTo>
                <a:lnTo>
                  <a:pt x="10" y="1226"/>
                </a:lnTo>
                <a:lnTo>
                  <a:pt x="19" y="1238"/>
                </a:lnTo>
                <a:lnTo>
                  <a:pt x="29" y="1248"/>
                </a:lnTo>
                <a:lnTo>
                  <a:pt x="35" y="1258"/>
                </a:lnTo>
                <a:lnTo>
                  <a:pt x="45" y="1264"/>
                </a:lnTo>
                <a:lnTo>
                  <a:pt x="54" y="1274"/>
                </a:lnTo>
                <a:lnTo>
                  <a:pt x="64" y="1277"/>
                </a:lnTo>
                <a:lnTo>
                  <a:pt x="74" y="1286"/>
                </a:lnTo>
                <a:lnTo>
                  <a:pt x="86" y="1293"/>
                </a:lnTo>
                <a:lnTo>
                  <a:pt x="96" y="1302"/>
                </a:lnTo>
                <a:lnTo>
                  <a:pt x="106" y="1309"/>
                </a:lnTo>
                <a:lnTo>
                  <a:pt x="118" y="1318"/>
                </a:lnTo>
                <a:lnTo>
                  <a:pt x="128" y="1325"/>
                </a:lnTo>
                <a:lnTo>
                  <a:pt x="138" y="1334"/>
                </a:lnTo>
                <a:lnTo>
                  <a:pt x="141" y="1344"/>
                </a:lnTo>
                <a:lnTo>
                  <a:pt x="144" y="1354"/>
                </a:lnTo>
                <a:lnTo>
                  <a:pt x="154" y="1366"/>
                </a:lnTo>
                <a:lnTo>
                  <a:pt x="160" y="1376"/>
                </a:lnTo>
                <a:lnTo>
                  <a:pt x="170" y="1382"/>
                </a:lnTo>
                <a:lnTo>
                  <a:pt x="179" y="1392"/>
                </a:lnTo>
                <a:lnTo>
                  <a:pt x="189" y="1392"/>
                </a:lnTo>
                <a:lnTo>
                  <a:pt x="198" y="1382"/>
                </a:lnTo>
                <a:lnTo>
                  <a:pt x="205" y="1370"/>
                </a:lnTo>
                <a:lnTo>
                  <a:pt x="208" y="1360"/>
                </a:lnTo>
                <a:lnTo>
                  <a:pt x="214" y="1350"/>
                </a:lnTo>
                <a:lnTo>
                  <a:pt x="214" y="1338"/>
                </a:lnTo>
                <a:lnTo>
                  <a:pt x="214" y="1328"/>
                </a:lnTo>
                <a:lnTo>
                  <a:pt x="214" y="1318"/>
                </a:lnTo>
                <a:lnTo>
                  <a:pt x="211" y="1306"/>
                </a:lnTo>
                <a:lnTo>
                  <a:pt x="211" y="1296"/>
                </a:lnTo>
                <a:lnTo>
                  <a:pt x="211" y="1286"/>
                </a:lnTo>
                <a:lnTo>
                  <a:pt x="211" y="1274"/>
                </a:lnTo>
                <a:lnTo>
                  <a:pt x="221" y="1274"/>
                </a:lnTo>
                <a:lnTo>
                  <a:pt x="234" y="1270"/>
                </a:lnTo>
                <a:lnTo>
                  <a:pt x="246" y="1270"/>
                </a:lnTo>
                <a:lnTo>
                  <a:pt x="256" y="1270"/>
                </a:lnTo>
                <a:lnTo>
                  <a:pt x="266" y="1270"/>
                </a:lnTo>
                <a:lnTo>
                  <a:pt x="266" y="1258"/>
                </a:lnTo>
                <a:lnTo>
                  <a:pt x="266" y="1248"/>
                </a:lnTo>
                <a:lnTo>
                  <a:pt x="266" y="1238"/>
                </a:lnTo>
                <a:lnTo>
                  <a:pt x="266" y="1226"/>
                </a:lnTo>
                <a:lnTo>
                  <a:pt x="266" y="1216"/>
                </a:lnTo>
                <a:lnTo>
                  <a:pt x="266" y="1206"/>
                </a:lnTo>
                <a:lnTo>
                  <a:pt x="266" y="1194"/>
                </a:lnTo>
                <a:lnTo>
                  <a:pt x="266" y="1184"/>
                </a:lnTo>
                <a:lnTo>
                  <a:pt x="269" y="1174"/>
                </a:lnTo>
                <a:lnTo>
                  <a:pt x="275" y="1162"/>
                </a:lnTo>
                <a:lnTo>
                  <a:pt x="285" y="1155"/>
                </a:lnTo>
                <a:lnTo>
                  <a:pt x="288" y="1142"/>
                </a:lnTo>
                <a:lnTo>
                  <a:pt x="288" y="1130"/>
                </a:lnTo>
                <a:lnTo>
                  <a:pt x="288" y="1120"/>
                </a:lnTo>
                <a:lnTo>
                  <a:pt x="285" y="1110"/>
                </a:lnTo>
                <a:lnTo>
                  <a:pt x="282" y="1098"/>
                </a:lnTo>
                <a:lnTo>
                  <a:pt x="278" y="1088"/>
                </a:lnTo>
                <a:lnTo>
                  <a:pt x="278" y="1078"/>
                </a:lnTo>
                <a:lnTo>
                  <a:pt x="275" y="1066"/>
                </a:lnTo>
                <a:lnTo>
                  <a:pt x="275" y="1056"/>
                </a:lnTo>
                <a:lnTo>
                  <a:pt x="269" y="1046"/>
                </a:lnTo>
                <a:lnTo>
                  <a:pt x="262" y="1034"/>
                </a:lnTo>
                <a:lnTo>
                  <a:pt x="259" y="1024"/>
                </a:lnTo>
                <a:lnTo>
                  <a:pt x="259" y="1014"/>
                </a:lnTo>
                <a:lnTo>
                  <a:pt x="259" y="1002"/>
                </a:lnTo>
                <a:lnTo>
                  <a:pt x="259" y="992"/>
                </a:lnTo>
                <a:lnTo>
                  <a:pt x="259" y="982"/>
                </a:lnTo>
                <a:lnTo>
                  <a:pt x="259" y="970"/>
                </a:lnTo>
                <a:lnTo>
                  <a:pt x="259" y="960"/>
                </a:lnTo>
                <a:lnTo>
                  <a:pt x="259" y="950"/>
                </a:lnTo>
                <a:lnTo>
                  <a:pt x="259" y="938"/>
                </a:lnTo>
                <a:lnTo>
                  <a:pt x="259" y="928"/>
                </a:lnTo>
                <a:lnTo>
                  <a:pt x="262" y="918"/>
                </a:lnTo>
                <a:lnTo>
                  <a:pt x="266" y="906"/>
                </a:lnTo>
                <a:lnTo>
                  <a:pt x="269" y="896"/>
                </a:lnTo>
                <a:lnTo>
                  <a:pt x="269" y="886"/>
                </a:lnTo>
                <a:lnTo>
                  <a:pt x="272" y="874"/>
                </a:lnTo>
                <a:lnTo>
                  <a:pt x="272" y="864"/>
                </a:lnTo>
                <a:lnTo>
                  <a:pt x="275" y="854"/>
                </a:lnTo>
                <a:lnTo>
                  <a:pt x="278" y="842"/>
                </a:lnTo>
                <a:lnTo>
                  <a:pt x="278" y="813"/>
                </a:lnTo>
                <a:lnTo>
                  <a:pt x="282" y="787"/>
                </a:lnTo>
                <a:lnTo>
                  <a:pt x="285" y="774"/>
                </a:lnTo>
                <a:lnTo>
                  <a:pt x="285" y="762"/>
                </a:lnTo>
                <a:lnTo>
                  <a:pt x="288" y="752"/>
                </a:lnTo>
                <a:lnTo>
                  <a:pt x="291" y="742"/>
                </a:lnTo>
                <a:lnTo>
                  <a:pt x="298" y="730"/>
                </a:lnTo>
                <a:lnTo>
                  <a:pt x="301" y="720"/>
                </a:lnTo>
                <a:lnTo>
                  <a:pt x="304" y="710"/>
                </a:lnTo>
                <a:lnTo>
                  <a:pt x="310" y="698"/>
                </a:lnTo>
                <a:lnTo>
                  <a:pt x="314" y="688"/>
                </a:lnTo>
                <a:lnTo>
                  <a:pt x="317" y="678"/>
                </a:lnTo>
                <a:lnTo>
                  <a:pt x="323" y="666"/>
                </a:lnTo>
                <a:lnTo>
                  <a:pt x="326" y="656"/>
                </a:lnTo>
                <a:lnTo>
                  <a:pt x="330" y="630"/>
                </a:lnTo>
                <a:lnTo>
                  <a:pt x="330" y="605"/>
                </a:lnTo>
                <a:lnTo>
                  <a:pt x="333" y="582"/>
                </a:lnTo>
                <a:lnTo>
                  <a:pt x="336" y="570"/>
                </a:lnTo>
                <a:lnTo>
                  <a:pt x="336" y="560"/>
                </a:lnTo>
                <a:lnTo>
                  <a:pt x="336" y="550"/>
                </a:lnTo>
                <a:lnTo>
                  <a:pt x="336" y="538"/>
                </a:lnTo>
                <a:lnTo>
                  <a:pt x="336" y="528"/>
                </a:lnTo>
                <a:lnTo>
                  <a:pt x="339" y="518"/>
                </a:lnTo>
                <a:lnTo>
                  <a:pt x="339" y="506"/>
                </a:lnTo>
                <a:lnTo>
                  <a:pt x="339" y="496"/>
                </a:lnTo>
                <a:lnTo>
                  <a:pt x="342" y="486"/>
                </a:lnTo>
                <a:lnTo>
                  <a:pt x="342" y="474"/>
                </a:lnTo>
                <a:lnTo>
                  <a:pt x="342" y="464"/>
                </a:lnTo>
                <a:lnTo>
                  <a:pt x="342" y="454"/>
                </a:lnTo>
                <a:lnTo>
                  <a:pt x="346" y="442"/>
                </a:lnTo>
                <a:lnTo>
                  <a:pt x="346" y="432"/>
                </a:lnTo>
                <a:lnTo>
                  <a:pt x="346" y="422"/>
                </a:lnTo>
                <a:lnTo>
                  <a:pt x="349" y="410"/>
                </a:lnTo>
                <a:lnTo>
                  <a:pt x="349" y="400"/>
                </a:lnTo>
                <a:lnTo>
                  <a:pt x="349" y="390"/>
                </a:lnTo>
                <a:lnTo>
                  <a:pt x="352" y="378"/>
                </a:lnTo>
                <a:lnTo>
                  <a:pt x="352" y="368"/>
                </a:lnTo>
                <a:lnTo>
                  <a:pt x="355" y="358"/>
                </a:lnTo>
                <a:lnTo>
                  <a:pt x="358" y="346"/>
                </a:lnTo>
                <a:lnTo>
                  <a:pt x="358" y="336"/>
                </a:lnTo>
                <a:lnTo>
                  <a:pt x="362" y="326"/>
                </a:lnTo>
                <a:lnTo>
                  <a:pt x="365" y="314"/>
                </a:lnTo>
                <a:lnTo>
                  <a:pt x="365" y="304"/>
                </a:lnTo>
                <a:lnTo>
                  <a:pt x="368" y="294"/>
                </a:lnTo>
                <a:lnTo>
                  <a:pt x="368" y="282"/>
                </a:lnTo>
                <a:lnTo>
                  <a:pt x="368" y="272"/>
                </a:lnTo>
                <a:lnTo>
                  <a:pt x="368" y="262"/>
                </a:lnTo>
                <a:lnTo>
                  <a:pt x="368" y="250"/>
                </a:lnTo>
                <a:lnTo>
                  <a:pt x="368" y="240"/>
                </a:lnTo>
                <a:lnTo>
                  <a:pt x="368" y="230"/>
                </a:lnTo>
                <a:lnTo>
                  <a:pt x="368" y="218"/>
                </a:lnTo>
                <a:lnTo>
                  <a:pt x="368" y="208"/>
                </a:lnTo>
                <a:lnTo>
                  <a:pt x="368" y="198"/>
                </a:lnTo>
                <a:lnTo>
                  <a:pt x="368" y="186"/>
                </a:lnTo>
                <a:lnTo>
                  <a:pt x="368" y="176"/>
                </a:lnTo>
                <a:lnTo>
                  <a:pt x="368" y="166"/>
                </a:lnTo>
                <a:lnTo>
                  <a:pt x="365" y="154"/>
                </a:lnTo>
                <a:lnTo>
                  <a:pt x="362" y="144"/>
                </a:lnTo>
                <a:lnTo>
                  <a:pt x="355" y="134"/>
                </a:lnTo>
                <a:lnTo>
                  <a:pt x="352" y="122"/>
                </a:lnTo>
                <a:lnTo>
                  <a:pt x="346" y="112"/>
                </a:lnTo>
                <a:lnTo>
                  <a:pt x="342" y="102"/>
                </a:lnTo>
                <a:lnTo>
                  <a:pt x="333" y="90"/>
                </a:lnTo>
                <a:lnTo>
                  <a:pt x="330" y="80"/>
                </a:lnTo>
                <a:lnTo>
                  <a:pt x="323" y="70"/>
                </a:lnTo>
                <a:lnTo>
                  <a:pt x="317" y="58"/>
                </a:lnTo>
                <a:lnTo>
                  <a:pt x="307" y="48"/>
                </a:lnTo>
                <a:lnTo>
                  <a:pt x="301" y="38"/>
                </a:lnTo>
                <a:lnTo>
                  <a:pt x="291" y="29"/>
                </a:lnTo>
                <a:lnTo>
                  <a:pt x="285" y="19"/>
                </a:lnTo>
                <a:lnTo>
                  <a:pt x="275" y="10"/>
                </a:lnTo>
                <a:lnTo>
                  <a:pt x="269"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3" name="Freeform 5"/>
          <p:cNvSpPr>
            <a:spLocks/>
          </p:cNvSpPr>
          <p:nvPr/>
        </p:nvSpPr>
        <p:spPr bwMode="auto">
          <a:xfrm>
            <a:off x="2125663" y="700088"/>
            <a:ext cx="733425" cy="1719262"/>
          </a:xfrm>
          <a:custGeom>
            <a:avLst/>
            <a:gdLst>
              <a:gd name="T0" fmla="*/ 87 w 462"/>
              <a:gd name="T1" fmla="*/ 17 h 1083"/>
              <a:gd name="T2" fmla="*/ 116 w 462"/>
              <a:gd name="T3" fmla="*/ 39 h 1083"/>
              <a:gd name="T4" fmla="*/ 148 w 462"/>
              <a:gd name="T5" fmla="*/ 46 h 1083"/>
              <a:gd name="T6" fmla="*/ 180 w 462"/>
              <a:gd name="T7" fmla="*/ 55 h 1083"/>
              <a:gd name="T8" fmla="*/ 212 w 462"/>
              <a:gd name="T9" fmla="*/ 62 h 1083"/>
              <a:gd name="T10" fmla="*/ 244 w 462"/>
              <a:gd name="T11" fmla="*/ 71 h 1083"/>
              <a:gd name="T12" fmla="*/ 276 w 462"/>
              <a:gd name="T13" fmla="*/ 78 h 1083"/>
              <a:gd name="T14" fmla="*/ 308 w 462"/>
              <a:gd name="T15" fmla="*/ 81 h 1083"/>
              <a:gd name="T16" fmla="*/ 340 w 462"/>
              <a:gd name="T17" fmla="*/ 84 h 1083"/>
              <a:gd name="T18" fmla="*/ 372 w 462"/>
              <a:gd name="T19" fmla="*/ 84 h 1083"/>
              <a:gd name="T20" fmla="*/ 388 w 462"/>
              <a:gd name="T21" fmla="*/ 116 h 1083"/>
              <a:gd name="T22" fmla="*/ 397 w 462"/>
              <a:gd name="T23" fmla="*/ 148 h 1083"/>
              <a:gd name="T24" fmla="*/ 400 w 462"/>
              <a:gd name="T25" fmla="*/ 180 h 1083"/>
              <a:gd name="T26" fmla="*/ 407 w 462"/>
              <a:gd name="T27" fmla="*/ 212 h 1083"/>
              <a:gd name="T28" fmla="*/ 413 w 462"/>
              <a:gd name="T29" fmla="*/ 244 h 1083"/>
              <a:gd name="T30" fmla="*/ 416 w 462"/>
              <a:gd name="T31" fmla="*/ 276 h 1083"/>
              <a:gd name="T32" fmla="*/ 416 w 462"/>
              <a:gd name="T33" fmla="*/ 308 h 1083"/>
              <a:gd name="T34" fmla="*/ 426 w 462"/>
              <a:gd name="T35" fmla="*/ 340 h 1083"/>
              <a:gd name="T36" fmla="*/ 436 w 462"/>
              <a:gd name="T37" fmla="*/ 372 h 1083"/>
              <a:gd name="T38" fmla="*/ 442 w 462"/>
              <a:gd name="T39" fmla="*/ 404 h 1083"/>
              <a:gd name="T40" fmla="*/ 448 w 462"/>
              <a:gd name="T41" fmla="*/ 436 h 1083"/>
              <a:gd name="T42" fmla="*/ 452 w 462"/>
              <a:gd name="T43" fmla="*/ 468 h 1083"/>
              <a:gd name="T44" fmla="*/ 458 w 462"/>
              <a:gd name="T45" fmla="*/ 500 h 1083"/>
              <a:gd name="T46" fmla="*/ 461 w 462"/>
              <a:gd name="T47" fmla="*/ 532 h 1083"/>
              <a:gd name="T48" fmla="*/ 458 w 462"/>
              <a:gd name="T49" fmla="*/ 564 h 1083"/>
              <a:gd name="T50" fmla="*/ 452 w 462"/>
              <a:gd name="T51" fmla="*/ 596 h 1083"/>
              <a:gd name="T52" fmla="*/ 452 w 462"/>
              <a:gd name="T53" fmla="*/ 628 h 1083"/>
              <a:gd name="T54" fmla="*/ 452 w 462"/>
              <a:gd name="T55" fmla="*/ 660 h 1083"/>
              <a:gd name="T56" fmla="*/ 452 w 462"/>
              <a:gd name="T57" fmla="*/ 692 h 1083"/>
              <a:gd name="T58" fmla="*/ 452 w 462"/>
              <a:gd name="T59" fmla="*/ 724 h 1083"/>
              <a:gd name="T60" fmla="*/ 452 w 462"/>
              <a:gd name="T61" fmla="*/ 756 h 1083"/>
              <a:gd name="T62" fmla="*/ 452 w 462"/>
              <a:gd name="T63" fmla="*/ 788 h 1083"/>
              <a:gd name="T64" fmla="*/ 452 w 462"/>
              <a:gd name="T65" fmla="*/ 820 h 1083"/>
              <a:gd name="T66" fmla="*/ 436 w 462"/>
              <a:gd name="T67" fmla="*/ 849 h 1083"/>
              <a:gd name="T68" fmla="*/ 404 w 462"/>
              <a:gd name="T69" fmla="*/ 868 h 1083"/>
              <a:gd name="T70" fmla="*/ 372 w 462"/>
              <a:gd name="T71" fmla="*/ 890 h 1083"/>
              <a:gd name="T72" fmla="*/ 352 w 462"/>
              <a:gd name="T73" fmla="*/ 922 h 1083"/>
              <a:gd name="T74" fmla="*/ 340 w 462"/>
              <a:gd name="T75" fmla="*/ 954 h 1083"/>
              <a:gd name="T76" fmla="*/ 346 w 462"/>
              <a:gd name="T77" fmla="*/ 980 h 1083"/>
              <a:gd name="T78" fmla="*/ 378 w 462"/>
              <a:gd name="T79" fmla="*/ 1006 h 1083"/>
              <a:gd name="T80" fmla="*/ 378 w 462"/>
              <a:gd name="T81" fmla="*/ 1034 h 1083"/>
              <a:gd name="T82" fmla="*/ 346 w 462"/>
              <a:gd name="T83" fmla="*/ 1034 h 1083"/>
              <a:gd name="T84" fmla="*/ 314 w 462"/>
              <a:gd name="T85" fmla="*/ 1041 h 1083"/>
              <a:gd name="T86" fmla="*/ 282 w 462"/>
              <a:gd name="T87" fmla="*/ 1047 h 1083"/>
              <a:gd name="T88" fmla="*/ 250 w 462"/>
              <a:gd name="T89" fmla="*/ 1057 h 1083"/>
              <a:gd name="T90" fmla="*/ 218 w 462"/>
              <a:gd name="T91" fmla="*/ 1070 h 1083"/>
              <a:gd name="T92" fmla="*/ 186 w 462"/>
              <a:gd name="T93" fmla="*/ 1076 h 1083"/>
              <a:gd name="T94" fmla="*/ 173 w 462"/>
              <a:gd name="T95" fmla="*/ 1044 h 1083"/>
              <a:gd name="T96" fmla="*/ 160 w 462"/>
              <a:gd name="T97" fmla="*/ 1012 h 1083"/>
              <a:gd name="T98" fmla="*/ 138 w 462"/>
              <a:gd name="T99" fmla="*/ 983 h 1083"/>
              <a:gd name="T100" fmla="*/ 109 w 462"/>
              <a:gd name="T101" fmla="*/ 964 h 1083"/>
              <a:gd name="T102" fmla="*/ 74 w 462"/>
              <a:gd name="T103" fmla="*/ 954 h 1083"/>
              <a:gd name="T104" fmla="*/ 42 w 462"/>
              <a:gd name="T105" fmla="*/ 954 h 1083"/>
              <a:gd name="T106" fmla="*/ 10 w 462"/>
              <a:gd name="T107" fmla="*/ 967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1083">
                <a:moveTo>
                  <a:pt x="74" y="0"/>
                </a:moveTo>
                <a:lnTo>
                  <a:pt x="77" y="7"/>
                </a:lnTo>
                <a:lnTo>
                  <a:pt x="87" y="17"/>
                </a:lnTo>
                <a:lnTo>
                  <a:pt x="93" y="30"/>
                </a:lnTo>
                <a:lnTo>
                  <a:pt x="103" y="33"/>
                </a:lnTo>
                <a:lnTo>
                  <a:pt x="116" y="39"/>
                </a:lnTo>
                <a:lnTo>
                  <a:pt x="128" y="42"/>
                </a:lnTo>
                <a:lnTo>
                  <a:pt x="138" y="46"/>
                </a:lnTo>
                <a:lnTo>
                  <a:pt x="148" y="46"/>
                </a:lnTo>
                <a:lnTo>
                  <a:pt x="160" y="49"/>
                </a:lnTo>
                <a:lnTo>
                  <a:pt x="170" y="52"/>
                </a:lnTo>
                <a:lnTo>
                  <a:pt x="180" y="55"/>
                </a:lnTo>
                <a:lnTo>
                  <a:pt x="192" y="58"/>
                </a:lnTo>
                <a:lnTo>
                  <a:pt x="202" y="62"/>
                </a:lnTo>
                <a:lnTo>
                  <a:pt x="212" y="62"/>
                </a:lnTo>
                <a:lnTo>
                  <a:pt x="224" y="65"/>
                </a:lnTo>
                <a:lnTo>
                  <a:pt x="234" y="68"/>
                </a:lnTo>
                <a:lnTo>
                  <a:pt x="244" y="71"/>
                </a:lnTo>
                <a:lnTo>
                  <a:pt x="256" y="74"/>
                </a:lnTo>
                <a:lnTo>
                  <a:pt x="266" y="74"/>
                </a:lnTo>
                <a:lnTo>
                  <a:pt x="276" y="78"/>
                </a:lnTo>
                <a:lnTo>
                  <a:pt x="288" y="78"/>
                </a:lnTo>
                <a:lnTo>
                  <a:pt x="298" y="81"/>
                </a:lnTo>
                <a:lnTo>
                  <a:pt x="308" y="81"/>
                </a:lnTo>
                <a:lnTo>
                  <a:pt x="320" y="84"/>
                </a:lnTo>
                <a:lnTo>
                  <a:pt x="330" y="84"/>
                </a:lnTo>
                <a:lnTo>
                  <a:pt x="340" y="84"/>
                </a:lnTo>
                <a:lnTo>
                  <a:pt x="352" y="84"/>
                </a:lnTo>
                <a:lnTo>
                  <a:pt x="362" y="84"/>
                </a:lnTo>
                <a:lnTo>
                  <a:pt x="372" y="84"/>
                </a:lnTo>
                <a:lnTo>
                  <a:pt x="378" y="94"/>
                </a:lnTo>
                <a:lnTo>
                  <a:pt x="381" y="106"/>
                </a:lnTo>
                <a:lnTo>
                  <a:pt x="388" y="116"/>
                </a:lnTo>
                <a:lnTo>
                  <a:pt x="391" y="126"/>
                </a:lnTo>
                <a:lnTo>
                  <a:pt x="397" y="138"/>
                </a:lnTo>
                <a:lnTo>
                  <a:pt x="397" y="148"/>
                </a:lnTo>
                <a:lnTo>
                  <a:pt x="400" y="158"/>
                </a:lnTo>
                <a:lnTo>
                  <a:pt x="400" y="170"/>
                </a:lnTo>
                <a:lnTo>
                  <a:pt x="400" y="180"/>
                </a:lnTo>
                <a:lnTo>
                  <a:pt x="404" y="190"/>
                </a:lnTo>
                <a:lnTo>
                  <a:pt x="407" y="202"/>
                </a:lnTo>
                <a:lnTo>
                  <a:pt x="407" y="212"/>
                </a:lnTo>
                <a:lnTo>
                  <a:pt x="410" y="222"/>
                </a:lnTo>
                <a:lnTo>
                  <a:pt x="413" y="234"/>
                </a:lnTo>
                <a:lnTo>
                  <a:pt x="413" y="244"/>
                </a:lnTo>
                <a:lnTo>
                  <a:pt x="416" y="254"/>
                </a:lnTo>
                <a:lnTo>
                  <a:pt x="416" y="266"/>
                </a:lnTo>
                <a:lnTo>
                  <a:pt x="416" y="276"/>
                </a:lnTo>
                <a:lnTo>
                  <a:pt x="416" y="286"/>
                </a:lnTo>
                <a:lnTo>
                  <a:pt x="416" y="298"/>
                </a:lnTo>
                <a:lnTo>
                  <a:pt x="416" y="308"/>
                </a:lnTo>
                <a:lnTo>
                  <a:pt x="420" y="318"/>
                </a:lnTo>
                <a:lnTo>
                  <a:pt x="423" y="330"/>
                </a:lnTo>
                <a:lnTo>
                  <a:pt x="426" y="340"/>
                </a:lnTo>
                <a:lnTo>
                  <a:pt x="429" y="350"/>
                </a:lnTo>
                <a:lnTo>
                  <a:pt x="432" y="362"/>
                </a:lnTo>
                <a:lnTo>
                  <a:pt x="436" y="372"/>
                </a:lnTo>
                <a:lnTo>
                  <a:pt x="436" y="382"/>
                </a:lnTo>
                <a:lnTo>
                  <a:pt x="439" y="394"/>
                </a:lnTo>
                <a:lnTo>
                  <a:pt x="442" y="404"/>
                </a:lnTo>
                <a:lnTo>
                  <a:pt x="442" y="414"/>
                </a:lnTo>
                <a:lnTo>
                  <a:pt x="445" y="426"/>
                </a:lnTo>
                <a:lnTo>
                  <a:pt x="448" y="436"/>
                </a:lnTo>
                <a:lnTo>
                  <a:pt x="448" y="446"/>
                </a:lnTo>
                <a:lnTo>
                  <a:pt x="452" y="458"/>
                </a:lnTo>
                <a:lnTo>
                  <a:pt x="452" y="468"/>
                </a:lnTo>
                <a:lnTo>
                  <a:pt x="455" y="478"/>
                </a:lnTo>
                <a:lnTo>
                  <a:pt x="458" y="490"/>
                </a:lnTo>
                <a:lnTo>
                  <a:pt x="458" y="500"/>
                </a:lnTo>
                <a:lnTo>
                  <a:pt x="461" y="510"/>
                </a:lnTo>
                <a:lnTo>
                  <a:pt x="461" y="522"/>
                </a:lnTo>
                <a:lnTo>
                  <a:pt x="461" y="532"/>
                </a:lnTo>
                <a:lnTo>
                  <a:pt x="461" y="542"/>
                </a:lnTo>
                <a:lnTo>
                  <a:pt x="458" y="554"/>
                </a:lnTo>
                <a:lnTo>
                  <a:pt x="458" y="564"/>
                </a:lnTo>
                <a:lnTo>
                  <a:pt x="455" y="574"/>
                </a:lnTo>
                <a:lnTo>
                  <a:pt x="455" y="586"/>
                </a:lnTo>
                <a:lnTo>
                  <a:pt x="452" y="596"/>
                </a:lnTo>
                <a:lnTo>
                  <a:pt x="452" y="606"/>
                </a:lnTo>
                <a:lnTo>
                  <a:pt x="452" y="618"/>
                </a:lnTo>
                <a:lnTo>
                  <a:pt x="452" y="628"/>
                </a:lnTo>
                <a:lnTo>
                  <a:pt x="452" y="638"/>
                </a:lnTo>
                <a:lnTo>
                  <a:pt x="452" y="650"/>
                </a:lnTo>
                <a:lnTo>
                  <a:pt x="452" y="660"/>
                </a:lnTo>
                <a:lnTo>
                  <a:pt x="452" y="670"/>
                </a:lnTo>
                <a:lnTo>
                  <a:pt x="452" y="682"/>
                </a:lnTo>
                <a:lnTo>
                  <a:pt x="452" y="692"/>
                </a:lnTo>
                <a:lnTo>
                  <a:pt x="452" y="702"/>
                </a:lnTo>
                <a:lnTo>
                  <a:pt x="452" y="714"/>
                </a:lnTo>
                <a:lnTo>
                  <a:pt x="452" y="724"/>
                </a:lnTo>
                <a:lnTo>
                  <a:pt x="452" y="734"/>
                </a:lnTo>
                <a:lnTo>
                  <a:pt x="452" y="746"/>
                </a:lnTo>
                <a:lnTo>
                  <a:pt x="452" y="756"/>
                </a:lnTo>
                <a:lnTo>
                  <a:pt x="452" y="766"/>
                </a:lnTo>
                <a:lnTo>
                  <a:pt x="452" y="778"/>
                </a:lnTo>
                <a:lnTo>
                  <a:pt x="452" y="788"/>
                </a:lnTo>
                <a:lnTo>
                  <a:pt x="452" y="798"/>
                </a:lnTo>
                <a:lnTo>
                  <a:pt x="452" y="810"/>
                </a:lnTo>
                <a:lnTo>
                  <a:pt x="452" y="820"/>
                </a:lnTo>
                <a:lnTo>
                  <a:pt x="452" y="830"/>
                </a:lnTo>
                <a:lnTo>
                  <a:pt x="448" y="842"/>
                </a:lnTo>
                <a:lnTo>
                  <a:pt x="436" y="849"/>
                </a:lnTo>
                <a:lnTo>
                  <a:pt x="426" y="855"/>
                </a:lnTo>
                <a:lnTo>
                  <a:pt x="416" y="862"/>
                </a:lnTo>
                <a:lnTo>
                  <a:pt x="404" y="868"/>
                </a:lnTo>
                <a:lnTo>
                  <a:pt x="394" y="874"/>
                </a:lnTo>
                <a:lnTo>
                  <a:pt x="384" y="881"/>
                </a:lnTo>
                <a:lnTo>
                  <a:pt x="372" y="890"/>
                </a:lnTo>
                <a:lnTo>
                  <a:pt x="368" y="900"/>
                </a:lnTo>
                <a:lnTo>
                  <a:pt x="359" y="910"/>
                </a:lnTo>
                <a:lnTo>
                  <a:pt x="352" y="922"/>
                </a:lnTo>
                <a:lnTo>
                  <a:pt x="346" y="932"/>
                </a:lnTo>
                <a:lnTo>
                  <a:pt x="343" y="942"/>
                </a:lnTo>
                <a:lnTo>
                  <a:pt x="340" y="954"/>
                </a:lnTo>
                <a:lnTo>
                  <a:pt x="336" y="964"/>
                </a:lnTo>
                <a:lnTo>
                  <a:pt x="336" y="974"/>
                </a:lnTo>
                <a:lnTo>
                  <a:pt x="346" y="980"/>
                </a:lnTo>
                <a:lnTo>
                  <a:pt x="356" y="986"/>
                </a:lnTo>
                <a:lnTo>
                  <a:pt x="368" y="993"/>
                </a:lnTo>
                <a:lnTo>
                  <a:pt x="378" y="1006"/>
                </a:lnTo>
                <a:lnTo>
                  <a:pt x="388" y="1018"/>
                </a:lnTo>
                <a:lnTo>
                  <a:pt x="388" y="1028"/>
                </a:lnTo>
                <a:lnTo>
                  <a:pt x="378" y="1034"/>
                </a:lnTo>
                <a:lnTo>
                  <a:pt x="368" y="1034"/>
                </a:lnTo>
                <a:lnTo>
                  <a:pt x="356" y="1034"/>
                </a:lnTo>
                <a:lnTo>
                  <a:pt x="346" y="1034"/>
                </a:lnTo>
                <a:lnTo>
                  <a:pt x="336" y="1034"/>
                </a:lnTo>
                <a:lnTo>
                  <a:pt x="324" y="1038"/>
                </a:lnTo>
                <a:lnTo>
                  <a:pt x="314" y="1041"/>
                </a:lnTo>
                <a:lnTo>
                  <a:pt x="304" y="1041"/>
                </a:lnTo>
                <a:lnTo>
                  <a:pt x="292" y="1044"/>
                </a:lnTo>
                <a:lnTo>
                  <a:pt x="282" y="1047"/>
                </a:lnTo>
                <a:lnTo>
                  <a:pt x="272" y="1050"/>
                </a:lnTo>
                <a:lnTo>
                  <a:pt x="260" y="1054"/>
                </a:lnTo>
                <a:lnTo>
                  <a:pt x="250" y="1057"/>
                </a:lnTo>
                <a:lnTo>
                  <a:pt x="240" y="1060"/>
                </a:lnTo>
                <a:lnTo>
                  <a:pt x="228" y="1066"/>
                </a:lnTo>
                <a:lnTo>
                  <a:pt x="218" y="1070"/>
                </a:lnTo>
                <a:lnTo>
                  <a:pt x="208" y="1076"/>
                </a:lnTo>
                <a:lnTo>
                  <a:pt x="196" y="1082"/>
                </a:lnTo>
                <a:lnTo>
                  <a:pt x="186" y="1076"/>
                </a:lnTo>
                <a:lnTo>
                  <a:pt x="183" y="1066"/>
                </a:lnTo>
                <a:lnTo>
                  <a:pt x="180" y="1054"/>
                </a:lnTo>
                <a:lnTo>
                  <a:pt x="173" y="1044"/>
                </a:lnTo>
                <a:lnTo>
                  <a:pt x="170" y="1034"/>
                </a:lnTo>
                <a:lnTo>
                  <a:pt x="164" y="1022"/>
                </a:lnTo>
                <a:lnTo>
                  <a:pt x="160" y="1012"/>
                </a:lnTo>
                <a:lnTo>
                  <a:pt x="157" y="1002"/>
                </a:lnTo>
                <a:lnTo>
                  <a:pt x="148" y="990"/>
                </a:lnTo>
                <a:lnTo>
                  <a:pt x="138" y="983"/>
                </a:lnTo>
                <a:lnTo>
                  <a:pt x="128" y="977"/>
                </a:lnTo>
                <a:lnTo>
                  <a:pt x="119" y="967"/>
                </a:lnTo>
                <a:lnTo>
                  <a:pt x="109" y="964"/>
                </a:lnTo>
                <a:lnTo>
                  <a:pt x="96" y="958"/>
                </a:lnTo>
                <a:lnTo>
                  <a:pt x="84" y="954"/>
                </a:lnTo>
                <a:lnTo>
                  <a:pt x="74" y="954"/>
                </a:lnTo>
                <a:lnTo>
                  <a:pt x="64" y="954"/>
                </a:lnTo>
                <a:lnTo>
                  <a:pt x="52" y="954"/>
                </a:lnTo>
                <a:lnTo>
                  <a:pt x="42" y="954"/>
                </a:lnTo>
                <a:lnTo>
                  <a:pt x="32" y="954"/>
                </a:lnTo>
                <a:lnTo>
                  <a:pt x="20" y="961"/>
                </a:lnTo>
                <a:lnTo>
                  <a:pt x="10" y="967"/>
                </a:lnTo>
                <a:lnTo>
                  <a:pt x="0" y="977"/>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4" name="Freeform 6"/>
          <p:cNvSpPr>
            <a:spLocks/>
          </p:cNvSpPr>
          <p:nvPr/>
        </p:nvSpPr>
        <p:spPr bwMode="auto">
          <a:xfrm>
            <a:off x="2339975" y="2306638"/>
            <a:ext cx="514350" cy="555625"/>
          </a:xfrm>
          <a:custGeom>
            <a:avLst/>
            <a:gdLst>
              <a:gd name="T0" fmla="*/ 249 w 324"/>
              <a:gd name="T1" fmla="*/ 26 h 350"/>
              <a:gd name="T2" fmla="*/ 262 w 324"/>
              <a:gd name="T3" fmla="*/ 48 h 350"/>
              <a:gd name="T4" fmla="*/ 278 w 324"/>
              <a:gd name="T5" fmla="*/ 61 h 350"/>
              <a:gd name="T6" fmla="*/ 288 w 324"/>
              <a:gd name="T7" fmla="*/ 86 h 350"/>
              <a:gd name="T8" fmla="*/ 297 w 324"/>
              <a:gd name="T9" fmla="*/ 106 h 350"/>
              <a:gd name="T10" fmla="*/ 304 w 324"/>
              <a:gd name="T11" fmla="*/ 128 h 350"/>
              <a:gd name="T12" fmla="*/ 323 w 324"/>
              <a:gd name="T13" fmla="*/ 150 h 350"/>
              <a:gd name="T14" fmla="*/ 323 w 324"/>
              <a:gd name="T15" fmla="*/ 170 h 350"/>
              <a:gd name="T16" fmla="*/ 323 w 324"/>
              <a:gd name="T17" fmla="*/ 192 h 350"/>
              <a:gd name="T18" fmla="*/ 323 w 324"/>
              <a:gd name="T19" fmla="*/ 214 h 350"/>
              <a:gd name="T20" fmla="*/ 323 w 324"/>
              <a:gd name="T21" fmla="*/ 234 h 350"/>
              <a:gd name="T22" fmla="*/ 323 w 324"/>
              <a:gd name="T23" fmla="*/ 256 h 350"/>
              <a:gd name="T24" fmla="*/ 323 w 324"/>
              <a:gd name="T25" fmla="*/ 278 h 350"/>
              <a:gd name="T26" fmla="*/ 323 w 324"/>
              <a:gd name="T27" fmla="*/ 298 h 350"/>
              <a:gd name="T28" fmla="*/ 323 w 324"/>
              <a:gd name="T29" fmla="*/ 320 h 350"/>
              <a:gd name="T30" fmla="*/ 323 w 324"/>
              <a:gd name="T31" fmla="*/ 342 h 350"/>
              <a:gd name="T32" fmla="*/ 301 w 324"/>
              <a:gd name="T33" fmla="*/ 349 h 350"/>
              <a:gd name="T34" fmla="*/ 281 w 324"/>
              <a:gd name="T35" fmla="*/ 349 h 350"/>
              <a:gd name="T36" fmla="*/ 259 w 324"/>
              <a:gd name="T37" fmla="*/ 339 h 350"/>
              <a:gd name="T38" fmla="*/ 237 w 324"/>
              <a:gd name="T39" fmla="*/ 333 h 350"/>
              <a:gd name="T40" fmla="*/ 217 w 324"/>
              <a:gd name="T41" fmla="*/ 330 h 350"/>
              <a:gd name="T42" fmla="*/ 195 w 324"/>
              <a:gd name="T43" fmla="*/ 330 h 350"/>
              <a:gd name="T44" fmla="*/ 173 w 324"/>
              <a:gd name="T45" fmla="*/ 333 h 350"/>
              <a:gd name="T46" fmla="*/ 153 w 324"/>
              <a:gd name="T47" fmla="*/ 333 h 350"/>
              <a:gd name="T48" fmla="*/ 131 w 324"/>
              <a:gd name="T49" fmla="*/ 333 h 350"/>
              <a:gd name="T50" fmla="*/ 109 w 324"/>
              <a:gd name="T51" fmla="*/ 333 h 350"/>
              <a:gd name="T52" fmla="*/ 89 w 324"/>
              <a:gd name="T53" fmla="*/ 333 h 350"/>
              <a:gd name="T54" fmla="*/ 67 w 324"/>
              <a:gd name="T55" fmla="*/ 310 h 350"/>
              <a:gd name="T56" fmla="*/ 45 w 324"/>
              <a:gd name="T57" fmla="*/ 298 h 350"/>
              <a:gd name="T58" fmla="*/ 25 w 324"/>
              <a:gd name="T59" fmla="*/ 285 h 350"/>
              <a:gd name="T60" fmla="*/ 9 w 324"/>
              <a:gd name="T61" fmla="*/ 262 h 350"/>
              <a:gd name="T62" fmla="*/ 6 w 324"/>
              <a:gd name="T63" fmla="*/ 240 h 350"/>
              <a:gd name="T64" fmla="*/ 6 w 324"/>
              <a:gd name="T65" fmla="*/ 218 h 350"/>
              <a:gd name="T66" fmla="*/ 0 w 324"/>
              <a:gd name="T67" fmla="*/ 198 h 350"/>
              <a:gd name="T68" fmla="*/ 6 w 324"/>
              <a:gd name="T69" fmla="*/ 176 h 350"/>
              <a:gd name="T70" fmla="*/ 25 w 324"/>
              <a:gd name="T71" fmla="*/ 160 h 350"/>
              <a:gd name="T72" fmla="*/ 38 w 324"/>
              <a:gd name="T73" fmla="*/ 138 h 350"/>
              <a:gd name="T74" fmla="*/ 51 w 324"/>
              <a:gd name="T75" fmla="*/ 118 h 350"/>
              <a:gd name="T76" fmla="*/ 57 w 324"/>
              <a:gd name="T77" fmla="*/ 9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4" h="350">
                <a:moveTo>
                  <a:pt x="243" y="0"/>
                </a:moveTo>
                <a:lnTo>
                  <a:pt x="249" y="26"/>
                </a:lnTo>
                <a:lnTo>
                  <a:pt x="256" y="38"/>
                </a:lnTo>
                <a:lnTo>
                  <a:pt x="262" y="48"/>
                </a:lnTo>
                <a:lnTo>
                  <a:pt x="272" y="51"/>
                </a:lnTo>
                <a:lnTo>
                  <a:pt x="278" y="61"/>
                </a:lnTo>
                <a:lnTo>
                  <a:pt x="285" y="74"/>
                </a:lnTo>
                <a:lnTo>
                  <a:pt x="288" y="86"/>
                </a:lnTo>
                <a:lnTo>
                  <a:pt x="294" y="96"/>
                </a:lnTo>
                <a:lnTo>
                  <a:pt x="297" y="106"/>
                </a:lnTo>
                <a:lnTo>
                  <a:pt x="301" y="118"/>
                </a:lnTo>
                <a:lnTo>
                  <a:pt x="304" y="128"/>
                </a:lnTo>
                <a:lnTo>
                  <a:pt x="317" y="138"/>
                </a:lnTo>
                <a:lnTo>
                  <a:pt x="323" y="150"/>
                </a:lnTo>
                <a:lnTo>
                  <a:pt x="323" y="160"/>
                </a:lnTo>
                <a:lnTo>
                  <a:pt x="323" y="170"/>
                </a:lnTo>
                <a:lnTo>
                  <a:pt x="323" y="182"/>
                </a:lnTo>
                <a:lnTo>
                  <a:pt x="323" y="192"/>
                </a:lnTo>
                <a:lnTo>
                  <a:pt x="323" y="202"/>
                </a:lnTo>
                <a:lnTo>
                  <a:pt x="323" y="214"/>
                </a:lnTo>
                <a:lnTo>
                  <a:pt x="323" y="224"/>
                </a:lnTo>
                <a:lnTo>
                  <a:pt x="323" y="234"/>
                </a:lnTo>
                <a:lnTo>
                  <a:pt x="323" y="246"/>
                </a:lnTo>
                <a:lnTo>
                  <a:pt x="323" y="256"/>
                </a:lnTo>
                <a:lnTo>
                  <a:pt x="323" y="266"/>
                </a:lnTo>
                <a:lnTo>
                  <a:pt x="323" y="278"/>
                </a:lnTo>
                <a:lnTo>
                  <a:pt x="323" y="288"/>
                </a:lnTo>
                <a:lnTo>
                  <a:pt x="323" y="298"/>
                </a:lnTo>
                <a:lnTo>
                  <a:pt x="323" y="310"/>
                </a:lnTo>
                <a:lnTo>
                  <a:pt x="323" y="320"/>
                </a:lnTo>
                <a:lnTo>
                  <a:pt x="323" y="330"/>
                </a:lnTo>
                <a:lnTo>
                  <a:pt x="323" y="342"/>
                </a:lnTo>
                <a:lnTo>
                  <a:pt x="313" y="346"/>
                </a:lnTo>
                <a:lnTo>
                  <a:pt x="301" y="349"/>
                </a:lnTo>
                <a:lnTo>
                  <a:pt x="291" y="349"/>
                </a:lnTo>
                <a:lnTo>
                  <a:pt x="281" y="349"/>
                </a:lnTo>
                <a:lnTo>
                  <a:pt x="269" y="346"/>
                </a:lnTo>
                <a:lnTo>
                  <a:pt x="259" y="339"/>
                </a:lnTo>
                <a:lnTo>
                  <a:pt x="249" y="336"/>
                </a:lnTo>
                <a:lnTo>
                  <a:pt x="237" y="333"/>
                </a:lnTo>
                <a:lnTo>
                  <a:pt x="227" y="330"/>
                </a:lnTo>
                <a:lnTo>
                  <a:pt x="217" y="330"/>
                </a:lnTo>
                <a:lnTo>
                  <a:pt x="205" y="330"/>
                </a:lnTo>
                <a:lnTo>
                  <a:pt x="195" y="330"/>
                </a:lnTo>
                <a:lnTo>
                  <a:pt x="185" y="330"/>
                </a:lnTo>
                <a:lnTo>
                  <a:pt x="173" y="333"/>
                </a:lnTo>
                <a:lnTo>
                  <a:pt x="163" y="333"/>
                </a:lnTo>
                <a:lnTo>
                  <a:pt x="153" y="333"/>
                </a:lnTo>
                <a:lnTo>
                  <a:pt x="141" y="333"/>
                </a:lnTo>
                <a:lnTo>
                  <a:pt x="131" y="333"/>
                </a:lnTo>
                <a:lnTo>
                  <a:pt x="121" y="333"/>
                </a:lnTo>
                <a:lnTo>
                  <a:pt x="109" y="333"/>
                </a:lnTo>
                <a:lnTo>
                  <a:pt x="99" y="333"/>
                </a:lnTo>
                <a:lnTo>
                  <a:pt x="89" y="333"/>
                </a:lnTo>
                <a:lnTo>
                  <a:pt x="77" y="323"/>
                </a:lnTo>
                <a:lnTo>
                  <a:pt x="67" y="310"/>
                </a:lnTo>
                <a:lnTo>
                  <a:pt x="57" y="304"/>
                </a:lnTo>
                <a:lnTo>
                  <a:pt x="45" y="298"/>
                </a:lnTo>
                <a:lnTo>
                  <a:pt x="35" y="291"/>
                </a:lnTo>
                <a:lnTo>
                  <a:pt x="25" y="285"/>
                </a:lnTo>
                <a:lnTo>
                  <a:pt x="16" y="275"/>
                </a:lnTo>
                <a:lnTo>
                  <a:pt x="9" y="262"/>
                </a:lnTo>
                <a:lnTo>
                  <a:pt x="6" y="250"/>
                </a:lnTo>
                <a:lnTo>
                  <a:pt x="6" y="240"/>
                </a:lnTo>
                <a:lnTo>
                  <a:pt x="6" y="230"/>
                </a:lnTo>
                <a:lnTo>
                  <a:pt x="6" y="218"/>
                </a:lnTo>
                <a:lnTo>
                  <a:pt x="3" y="208"/>
                </a:lnTo>
                <a:lnTo>
                  <a:pt x="0" y="198"/>
                </a:lnTo>
                <a:lnTo>
                  <a:pt x="0" y="186"/>
                </a:lnTo>
                <a:lnTo>
                  <a:pt x="6" y="176"/>
                </a:lnTo>
                <a:lnTo>
                  <a:pt x="16" y="170"/>
                </a:lnTo>
                <a:lnTo>
                  <a:pt x="25" y="160"/>
                </a:lnTo>
                <a:lnTo>
                  <a:pt x="32" y="150"/>
                </a:lnTo>
                <a:lnTo>
                  <a:pt x="38" y="138"/>
                </a:lnTo>
                <a:lnTo>
                  <a:pt x="45" y="128"/>
                </a:lnTo>
                <a:lnTo>
                  <a:pt x="51" y="118"/>
                </a:lnTo>
                <a:lnTo>
                  <a:pt x="54" y="106"/>
                </a:lnTo>
                <a:lnTo>
                  <a:pt x="57" y="96"/>
                </a:lnTo>
                <a:lnTo>
                  <a:pt x="57" y="8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5" name="Freeform 7"/>
          <p:cNvSpPr>
            <a:spLocks/>
          </p:cNvSpPr>
          <p:nvPr/>
        </p:nvSpPr>
        <p:spPr bwMode="auto">
          <a:xfrm>
            <a:off x="1958975" y="2662238"/>
            <a:ext cx="377825" cy="158750"/>
          </a:xfrm>
          <a:custGeom>
            <a:avLst/>
            <a:gdLst>
              <a:gd name="T0" fmla="*/ 3 w 238"/>
              <a:gd name="T1" fmla="*/ 16 h 100"/>
              <a:gd name="T2" fmla="*/ 0 w 238"/>
              <a:gd name="T3" fmla="*/ 0 h 100"/>
              <a:gd name="T4" fmla="*/ 3 w 238"/>
              <a:gd name="T5" fmla="*/ 10 h 100"/>
              <a:gd name="T6" fmla="*/ 6 w 238"/>
              <a:gd name="T7" fmla="*/ 22 h 100"/>
              <a:gd name="T8" fmla="*/ 16 w 238"/>
              <a:gd name="T9" fmla="*/ 32 h 100"/>
              <a:gd name="T10" fmla="*/ 22 w 238"/>
              <a:gd name="T11" fmla="*/ 42 h 100"/>
              <a:gd name="T12" fmla="*/ 32 w 238"/>
              <a:gd name="T13" fmla="*/ 48 h 100"/>
              <a:gd name="T14" fmla="*/ 38 w 238"/>
              <a:gd name="T15" fmla="*/ 58 h 100"/>
              <a:gd name="T16" fmla="*/ 48 w 238"/>
              <a:gd name="T17" fmla="*/ 64 h 100"/>
              <a:gd name="T18" fmla="*/ 54 w 238"/>
              <a:gd name="T19" fmla="*/ 74 h 100"/>
              <a:gd name="T20" fmla="*/ 64 w 238"/>
              <a:gd name="T21" fmla="*/ 80 h 100"/>
              <a:gd name="T22" fmla="*/ 77 w 238"/>
              <a:gd name="T23" fmla="*/ 86 h 100"/>
              <a:gd name="T24" fmla="*/ 89 w 238"/>
              <a:gd name="T25" fmla="*/ 93 h 100"/>
              <a:gd name="T26" fmla="*/ 99 w 238"/>
              <a:gd name="T27" fmla="*/ 96 h 100"/>
              <a:gd name="T28" fmla="*/ 109 w 238"/>
              <a:gd name="T29" fmla="*/ 99 h 100"/>
              <a:gd name="T30" fmla="*/ 121 w 238"/>
              <a:gd name="T31" fmla="*/ 99 h 100"/>
              <a:gd name="T32" fmla="*/ 131 w 238"/>
              <a:gd name="T33" fmla="*/ 99 h 100"/>
              <a:gd name="T34" fmla="*/ 141 w 238"/>
              <a:gd name="T35" fmla="*/ 99 h 100"/>
              <a:gd name="T36" fmla="*/ 153 w 238"/>
              <a:gd name="T37" fmla="*/ 96 h 100"/>
              <a:gd name="T38" fmla="*/ 163 w 238"/>
              <a:gd name="T39" fmla="*/ 93 h 100"/>
              <a:gd name="T40" fmla="*/ 173 w 238"/>
              <a:gd name="T41" fmla="*/ 90 h 100"/>
              <a:gd name="T42" fmla="*/ 185 w 238"/>
              <a:gd name="T43" fmla="*/ 80 h 100"/>
              <a:gd name="T44" fmla="*/ 195 w 238"/>
              <a:gd name="T45" fmla="*/ 74 h 100"/>
              <a:gd name="T46" fmla="*/ 205 w 238"/>
              <a:gd name="T47" fmla="*/ 67 h 100"/>
              <a:gd name="T48" fmla="*/ 211 w 238"/>
              <a:gd name="T49" fmla="*/ 54 h 100"/>
              <a:gd name="T50" fmla="*/ 221 w 238"/>
              <a:gd name="T51" fmla="*/ 51 h 100"/>
              <a:gd name="T52" fmla="*/ 230 w 238"/>
              <a:gd name="T53" fmla="*/ 38 h 100"/>
              <a:gd name="T54" fmla="*/ 237 w 238"/>
              <a:gd name="T55" fmla="*/ 26 h 100"/>
              <a:gd name="T56" fmla="*/ 237 w 238"/>
              <a:gd name="T57"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8" h="100">
                <a:moveTo>
                  <a:pt x="3" y="16"/>
                </a:moveTo>
                <a:lnTo>
                  <a:pt x="0" y="0"/>
                </a:lnTo>
                <a:lnTo>
                  <a:pt x="3" y="10"/>
                </a:lnTo>
                <a:lnTo>
                  <a:pt x="6" y="22"/>
                </a:lnTo>
                <a:lnTo>
                  <a:pt x="16" y="32"/>
                </a:lnTo>
                <a:lnTo>
                  <a:pt x="22" y="42"/>
                </a:lnTo>
                <a:lnTo>
                  <a:pt x="32" y="48"/>
                </a:lnTo>
                <a:lnTo>
                  <a:pt x="38" y="58"/>
                </a:lnTo>
                <a:lnTo>
                  <a:pt x="48" y="64"/>
                </a:lnTo>
                <a:lnTo>
                  <a:pt x="54" y="74"/>
                </a:lnTo>
                <a:lnTo>
                  <a:pt x="64" y="80"/>
                </a:lnTo>
                <a:lnTo>
                  <a:pt x="77" y="86"/>
                </a:lnTo>
                <a:lnTo>
                  <a:pt x="89" y="93"/>
                </a:lnTo>
                <a:lnTo>
                  <a:pt x="99" y="96"/>
                </a:lnTo>
                <a:lnTo>
                  <a:pt x="109" y="99"/>
                </a:lnTo>
                <a:lnTo>
                  <a:pt x="121" y="99"/>
                </a:lnTo>
                <a:lnTo>
                  <a:pt x="131" y="99"/>
                </a:lnTo>
                <a:lnTo>
                  <a:pt x="141" y="99"/>
                </a:lnTo>
                <a:lnTo>
                  <a:pt x="153" y="96"/>
                </a:lnTo>
                <a:lnTo>
                  <a:pt x="163" y="93"/>
                </a:lnTo>
                <a:lnTo>
                  <a:pt x="173" y="90"/>
                </a:lnTo>
                <a:lnTo>
                  <a:pt x="185" y="80"/>
                </a:lnTo>
                <a:lnTo>
                  <a:pt x="195" y="74"/>
                </a:lnTo>
                <a:lnTo>
                  <a:pt x="205" y="67"/>
                </a:lnTo>
                <a:lnTo>
                  <a:pt x="211" y="54"/>
                </a:lnTo>
                <a:lnTo>
                  <a:pt x="221" y="51"/>
                </a:lnTo>
                <a:lnTo>
                  <a:pt x="230" y="38"/>
                </a:lnTo>
                <a:lnTo>
                  <a:pt x="237" y="26"/>
                </a:lnTo>
                <a:lnTo>
                  <a:pt x="237" y="1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6" name="Freeform 8"/>
          <p:cNvSpPr>
            <a:spLocks/>
          </p:cNvSpPr>
          <p:nvPr/>
        </p:nvSpPr>
        <p:spPr bwMode="auto">
          <a:xfrm>
            <a:off x="1323975" y="3952875"/>
            <a:ext cx="949325" cy="784225"/>
          </a:xfrm>
          <a:custGeom>
            <a:avLst/>
            <a:gdLst>
              <a:gd name="T0" fmla="*/ 13 w 598"/>
              <a:gd name="T1" fmla="*/ 323 h 494"/>
              <a:gd name="T2" fmla="*/ 29 w 598"/>
              <a:gd name="T3" fmla="*/ 345 h 494"/>
              <a:gd name="T4" fmla="*/ 38 w 598"/>
              <a:gd name="T5" fmla="*/ 365 h 494"/>
              <a:gd name="T6" fmla="*/ 51 w 598"/>
              <a:gd name="T7" fmla="*/ 387 h 494"/>
              <a:gd name="T8" fmla="*/ 61 w 598"/>
              <a:gd name="T9" fmla="*/ 409 h 494"/>
              <a:gd name="T10" fmla="*/ 64 w 598"/>
              <a:gd name="T11" fmla="*/ 429 h 494"/>
              <a:gd name="T12" fmla="*/ 83 w 598"/>
              <a:gd name="T13" fmla="*/ 448 h 494"/>
              <a:gd name="T14" fmla="*/ 105 w 598"/>
              <a:gd name="T15" fmla="*/ 464 h 494"/>
              <a:gd name="T16" fmla="*/ 125 w 598"/>
              <a:gd name="T17" fmla="*/ 477 h 494"/>
              <a:gd name="T18" fmla="*/ 147 w 598"/>
              <a:gd name="T19" fmla="*/ 489 h 494"/>
              <a:gd name="T20" fmla="*/ 169 w 598"/>
              <a:gd name="T21" fmla="*/ 493 h 494"/>
              <a:gd name="T22" fmla="*/ 189 w 598"/>
              <a:gd name="T23" fmla="*/ 489 h 494"/>
              <a:gd name="T24" fmla="*/ 211 w 598"/>
              <a:gd name="T25" fmla="*/ 489 h 494"/>
              <a:gd name="T26" fmla="*/ 233 w 598"/>
              <a:gd name="T27" fmla="*/ 489 h 494"/>
              <a:gd name="T28" fmla="*/ 253 w 598"/>
              <a:gd name="T29" fmla="*/ 489 h 494"/>
              <a:gd name="T30" fmla="*/ 275 w 598"/>
              <a:gd name="T31" fmla="*/ 489 h 494"/>
              <a:gd name="T32" fmla="*/ 297 w 598"/>
              <a:gd name="T33" fmla="*/ 489 h 494"/>
              <a:gd name="T34" fmla="*/ 317 w 598"/>
              <a:gd name="T35" fmla="*/ 483 h 494"/>
              <a:gd name="T36" fmla="*/ 339 w 598"/>
              <a:gd name="T37" fmla="*/ 480 h 494"/>
              <a:gd name="T38" fmla="*/ 361 w 598"/>
              <a:gd name="T39" fmla="*/ 480 h 494"/>
              <a:gd name="T40" fmla="*/ 381 w 598"/>
              <a:gd name="T41" fmla="*/ 480 h 494"/>
              <a:gd name="T42" fmla="*/ 403 w 598"/>
              <a:gd name="T43" fmla="*/ 473 h 494"/>
              <a:gd name="T44" fmla="*/ 425 w 598"/>
              <a:gd name="T45" fmla="*/ 473 h 494"/>
              <a:gd name="T46" fmla="*/ 445 w 598"/>
              <a:gd name="T47" fmla="*/ 473 h 494"/>
              <a:gd name="T48" fmla="*/ 467 w 598"/>
              <a:gd name="T49" fmla="*/ 461 h 494"/>
              <a:gd name="T50" fmla="*/ 483 w 598"/>
              <a:gd name="T51" fmla="*/ 441 h 494"/>
              <a:gd name="T52" fmla="*/ 502 w 598"/>
              <a:gd name="T53" fmla="*/ 422 h 494"/>
              <a:gd name="T54" fmla="*/ 542 w 598"/>
              <a:gd name="T55" fmla="*/ 383 h 494"/>
              <a:gd name="T56" fmla="*/ 511 w 598"/>
              <a:gd name="T57" fmla="*/ 373 h 494"/>
              <a:gd name="T58" fmla="*/ 577 w 598"/>
              <a:gd name="T59" fmla="*/ 324 h 494"/>
              <a:gd name="T60" fmla="*/ 592 w 598"/>
              <a:gd name="T61" fmla="*/ 283 h 494"/>
              <a:gd name="T62" fmla="*/ 457 w 598"/>
              <a:gd name="T63" fmla="*/ 342 h 494"/>
              <a:gd name="T64" fmla="*/ 435 w 598"/>
              <a:gd name="T65" fmla="*/ 342 h 494"/>
              <a:gd name="T66" fmla="*/ 413 w 598"/>
              <a:gd name="T67" fmla="*/ 339 h 494"/>
              <a:gd name="T68" fmla="*/ 393 w 598"/>
              <a:gd name="T69" fmla="*/ 336 h 494"/>
              <a:gd name="T70" fmla="*/ 371 w 598"/>
              <a:gd name="T71" fmla="*/ 320 h 494"/>
              <a:gd name="T72" fmla="*/ 355 w 598"/>
              <a:gd name="T73" fmla="*/ 304 h 494"/>
              <a:gd name="T74" fmla="*/ 349 w 598"/>
              <a:gd name="T75" fmla="*/ 281 h 494"/>
              <a:gd name="T76" fmla="*/ 342 w 598"/>
              <a:gd name="T77" fmla="*/ 259 h 494"/>
              <a:gd name="T78" fmla="*/ 336 w 598"/>
              <a:gd name="T79" fmla="*/ 237 h 494"/>
              <a:gd name="T80" fmla="*/ 336 w 598"/>
              <a:gd name="T81" fmla="*/ 205 h 494"/>
              <a:gd name="T82" fmla="*/ 333 w 598"/>
              <a:gd name="T83" fmla="*/ 166 h 494"/>
              <a:gd name="T84" fmla="*/ 329 w 598"/>
              <a:gd name="T85" fmla="*/ 131 h 494"/>
              <a:gd name="T86" fmla="*/ 320 w 598"/>
              <a:gd name="T87" fmla="*/ 109 h 494"/>
              <a:gd name="T88" fmla="*/ 313 w 598"/>
              <a:gd name="T89" fmla="*/ 89 h 494"/>
              <a:gd name="T90" fmla="*/ 307 w 598"/>
              <a:gd name="T91" fmla="*/ 67 h 494"/>
              <a:gd name="T92" fmla="*/ 294 w 598"/>
              <a:gd name="T93" fmla="*/ 45 h 494"/>
              <a:gd name="T94" fmla="*/ 285 w 598"/>
              <a:gd name="T95" fmla="*/ 25 h 494"/>
              <a:gd name="T96" fmla="*/ 265 w 598"/>
              <a:gd name="T97" fmla="*/ 3 h 494"/>
              <a:gd name="T98" fmla="*/ 243 w 598"/>
              <a:gd name="T99" fmla="*/ 0 h 494"/>
              <a:gd name="T100" fmla="*/ 221 w 598"/>
              <a:gd name="T101" fmla="*/ 3 h 494"/>
              <a:gd name="T102" fmla="*/ 201 w 598"/>
              <a:gd name="T103" fmla="*/ 13 h 494"/>
              <a:gd name="T104" fmla="*/ 179 w 598"/>
              <a:gd name="T105" fmla="*/ 19 h 494"/>
              <a:gd name="T106" fmla="*/ 157 w 598"/>
              <a:gd name="T107" fmla="*/ 25 h 494"/>
              <a:gd name="T108" fmla="*/ 137 w 598"/>
              <a:gd name="T109" fmla="*/ 29 h 494"/>
              <a:gd name="T110" fmla="*/ 115 w 598"/>
              <a:gd name="T111" fmla="*/ 29 h 494"/>
              <a:gd name="T112" fmla="*/ 93 w 598"/>
              <a:gd name="T113" fmla="*/ 29 h 494"/>
              <a:gd name="T114" fmla="*/ 73 w 598"/>
              <a:gd name="T115" fmla="*/ 29 h 494"/>
              <a:gd name="T116" fmla="*/ 51 w 598"/>
              <a:gd name="T117" fmla="*/ 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8" h="494">
                <a:moveTo>
                  <a:pt x="0" y="314"/>
                </a:moveTo>
                <a:lnTo>
                  <a:pt x="13" y="323"/>
                </a:lnTo>
                <a:lnTo>
                  <a:pt x="22" y="333"/>
                </a:lnTo>
                <a:lnTo>
                  <a:pt x="29" y="345"/>
                </a:lnTo>
                <a:lnTo>
                  <a:pt x="35" y="355"/>
                </a:lnTo>
                <a:lnTo>
                  <a:pt x="38" y="365"/>
                </a:lnTo>
                <a:lnTo>
                  <a:pt x="45" y="377"/>
                </a:lnTo>
                <a:lnTo>
                  <a:pt x="51" y="387"/>
                </a:lnTo>
                <a:lnTo>
                  <a:pt x="57" y="397"/>
                </a:lnTo>
                <a:lnTo>
                  <a:pt x="61" y="409"/>
                </a:lnTo>
                <a:lnTo>
                  <a:pt x="64" y="419"/>
                </a:lnTo>
                <a:lnTo>
                  <a:pt x="64" y="429"/>
                </a:lnTo>
                <a:lnTo>
                  <a:pt x="73" y="441"/>
                </a:lnTo>
                <a:lnTo>
                  <a:pt x="83" y="448"/>
                </a:lnTo>
                <a:lnTo>
                  <a:pt x="93" y="454"/>
                </a:lnTo>
                <a:lnTo>
                  <a:pt x="105" y="464"/>
                </a:lnTo>
                <a:lnTo>
                  <a:pt x="115" y="470"/>
                </a:lnTo>
                <a:lnTo>
                  <a:pt x="125" y="477"/>
                </a:lnTo>
                <a:lnTo>
                  <a:pt x="137" y="483"/>
                </a:lnTo>
                <a:lnTo>
                  <a:pt x="147" y="489"/>
                </a:lnTo>
                <a:lnTo>
                  <a:pt x="157" y="493"/>
                </a:lnTo>
                <a:lnTo>
                  <a:pt x="169" y="493"/>
                </a:lnTo>
                <a:lnTo>
                  <a:pt x="179" y="493"/>
                </a:lnTo>
                <a:lnTo>
                  <a:pt x="189" y="489"/>
                </a:lnTo>
                <a:lnTo>
                  <a:pt x="201" y="489"/>
                </a:lnTo>
                <a:lnTo>
                  <a:pt x="211" y="489"/>
                </a:lnTo>
                <a:lnTo>
                  <a:pt x="221" y="489"/>
                </a:lnTo>
                <a:lnTo>
                  <a:pt x="233" y="489"/>
                </a:lnTo>
                <a:lnTo>
                  <a:pt x="243" y="489"/>
                </a:lnTo>
                <a:lnTo>
                  <a:pt x="253" y="489"/>
                </a:lnTo>
                <a:lnTo>
                  <a:pt x="265" y="489"/>
                </a:lnTo>
                <a:lnTo>
                  <a:pt x="275" y="489"/>
                </a:lnTo>
                <a:lnTo>
                  <a:pt x="285" y="489"/>
                </a:lnTo>
                <a:lnTo>
                  <a:pt x="297" y="489"/>
                </a:lnTo>
                <a:lnTo>
                  <a:pt x="307" y="486"/>
                </a:lnTo>
                <a:lnTo>
                  <a:pt x="317" y="483"/>
                </a:lnTo>
                <a:lnTo>
                  <a:pt x="329" y="480"/>
                </a:lnTo>
                <a:lnTo>
                  <a:pt x="339" y="480"/>
                </a:lnTo>
                <a:lnTo>
                  <a:pt x="349" y="480"/>
                </a:lnTo>
                <a:lnTo>
                  <a:pt x="361" y="480"/>
                </a:lnTo>
                <a:lnTo>
                  <a:pt x="371" y="480"/>
                </a:lnTo>
                <a:lnTo>
                  <a:pt x="381" y="480"/>
                </a:lnTo>
                <a:lnTo>
                  <a:pt x="393" y="477"/>
                </a:lnTo>
                <a:lnTo>
                  <a:pt x="403" y="473"/>
                </a:lnTo>
                <a:lnTo>
                  <a:pt x="413" y="473"/>
                </a:lnTo>
                <a:lnTo>
                  <a:pt x="425" y="473"/>
                </a:lnTo>
                <a:lnTo>
                  <a:pt x="435" y="473"/>
                </a:lnTo>
                <a:lnTo>
                  <a:pt x="445" y="473"/>
                </a:lnTo>
                <a:lnTo>
                  <a:pt x="457" y="467"/>
                </a:lnTo>
                <a:lnTo>
                  <a:pt x="467" y="461"/>
                </a:lnTo>
                <a:lnTo>
                  <a:pt x="477" y="454"/>
                </a:lnTo>
                <a:lnTo>
                  <a:pt x="483" y="441"/>
                </a:lnTo>
                <a:lnTo>
                  <a:pt x="493" y="432"/>
                </a:lnTo>
                <a:lnTo>
                  <a:pt x="502" y="422"/>
                </a:lnTo>
                <a:lnTo>
                  <a:pt x="509" y="409"/>
                </a:lnTo>
                <a:lnTo>
                  <a:pt x="542" y="383"/>
                </a:lnTo>
                <a:lnTo>
                  <a:pt x="538" y="373"/>
                </a:lnTo>
                <a:lnTo>
                  <a:pt x="511" y="373"/>
                </a:lnTo>
                <a:lnTo>
                  <a:pt x="510" y="358"/>
                </a:lnTo>
                <a:lnTo>
                  <a:pt x="577" y="324"/>
                </a:lnTo>
                <a:lnTo>
                  <a:pt x="597" y="293"/>
                </a:lnTo>
                <a:lnTo>
                  <a:pt x="592" y="283"/>
                </a:lnTo>
                <a:lnTo>
                  <a:pt x="544" y="299"/>
                </a:lnTo>
                <a:lnTo>
                  <a:pt x="457" y="342"/>
                </a:lnTo>
                <a:lnTo>
                  <a:pt x="445" y="342"/>
                </a:lnTo>
                <a:lnTo>
                  <a:pt x="435" y="342"/>
                </a:lnTo>
                <a:lnTo>
                  <a:pt x="425" y="339"/>
                </a:lnTo>
                <a:lnTo>
                  <a:pt x="413" y="339"/>
                </a:lnTo>
                <a:lnTo>
                  <a:pt x="403" y="336"/>
                </a:lnTo>
                <a:lnTo>
                  <a:pt x="393" y="336"/>
                </a:lnTo>
                <a:lnTo>
                  <a:pt x="381" y="329"/>
                </a:lnTo>
                <a:lnTo>
                  <a:pt x="371" y="320"/>
                </a:lnTo>
                <a:lnTo>
                  <a:pt x="365" y="310"/>
                </a:lnTo>
                <a:lnTo>
                  <a:pt x="355" y="304"/>
                </a:lnTo>
                <a:lnTo>
                  <a:pt x="352" y="294"/>
                </a:lnTo>
                <a:lnTo>
                  <a:pt x="349" y="281"/>
                </a:lnTo>
                <a:lnTo>
                  <a:pt x="345" y="269"/>
                </a:lnTo>
                <a:lnTo>
                  <a:pt x="342" y="259"/>
                </a:lnTo>
                <a:lnTo>
                  <a:pt x="339" y="249"/>
                </a:lnTo>
                <a:lnTo>
                  <a:pt x="336" y="237"/>
                </a:lnTo>
                <a:lnTo>
                  <a:pt x="336" y="227"/>
                </a:lnTo>
                <a:lnTo>
                  <a:pt x="336" y="205"/>
                </a:lnTo>
                <a:lnTo>
                  <a:pt x="333" y="176"/>
                </a:lnTo>
                <a:lnTo>
                  <a:pt x="333" y="166"/>
                </a:lnTo>
                <a:lnTo>
                  <a:pt x="329" y="141"/>
                </a:lnTo>
                <a:lnTo>
                  <a:pt x="329" y="131"/>
                </a:lnTo>
                <a:lnTo>
                  <a:pt x="326" y="121"/>
                </a:lnTo>
                <a:lnTo>
                  <a:pt x="320" y="109"/>
                </a:lnTo>
                <a:lnTo>
                  <a:pt x="317" y="99"/>
                </a:lnTo>
                <a:lnTo>
                  <a:pt x="313" y="89"/>
                </a:lnTo>
                <a:lnTo>
                  <a:pt x="310" y="77"/>
                </a:lnTo>
                <a:lnTo>
                  <a:pt x="307" y="67"/>
                </a:lnTo>
                <a:lnTo>
                  <a:pt x="301" y="57"/>
                </a:lnTo>
                <a:lnTo>
                  <a:pt x="294" y="45"/>
                </a:lnTo>
                <a:lnTo>
                  <a:pt x="291" y="35"/>
                </a:lnTo>
                <a:lnTo>
                  <a:pt x="285" y="25"/>
                </a:lnTo>
                <a:lnTo>
                  <a:pt x="278" y="13"/>
                </a:lnTo>
                <a:lnTo>
                  <a:pt x="265" y="3"/>
                </a:lnTo>
                <a:lnTo>
                  <a:pt x="253" y="0"/>
                </a:lnTo>
                <a:lnTo>
                  <a:pt x="243" y="0"/>
                </a:lnTo>
                <a:lnTo>
                  <a:pt x="233" y="0"/>
                </a:lnTo>
                <a:lnTo>
                  <a:pt x="221" y="3"/>
                </a:lnTo>
                <a:lnTo>
                  <a:pt x="211" y="9"/>
                </a:lnTo>
                <a:lnTo>
                  <a:pt x="201" y="13"/>
                </a:lnTo>
                <a:lnTo>
                  <a:pt x="189" y="16"/>
                </a:lnTo>
                <a:lnTo>
                  <a:pt x="179" y="19"/>
                </a:lnTo>
                <a:lnTo>
                  <a:pt x="169" y="22"/>
                </a:lnTo>
                <a:lnTo>
                  <a:pt x="157" y="25"/>
                </a:lnTo>
                <a:lnTo>
                  <a:pt x="147" y="25"/>
                </a:lnTo>
                <a:lnTo>
                  <a:pt x="137" y="29"/>
                </a:lnTo>
                <a:lnTo>
                  <a:pt x="125" y="29"/>
                </a:lnTo>
                <a:lnTo>
                  <a:pt x="115" y="29"/>
                </a:lnTo>
                <a:lnTo>
                  <a:pt x="105" y="29"/>
                </a:lnTo>
                <a:lnTo>
                  <a:pt x="93" y="29"/>
                </a:lnTo>
                <a:lnTo>
                  <a:pt x="83" y="29"/>
                </a:lnTo>
                <a:lnTo>
                  <a:pt x="73" y="29"/>
                </a:lnTo>
                <a:lnTo>
                  <a:pt x="61" y="32"/>
                </a:lnTo>
                <a:lnTo>
                  <a:pt x="51" y="32"/>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7" name="Freeform 9"/>
          <p:cNvSpPr>
            <a:spLocks/>
          </p:cNvSpPr>
          <p:nvPr/>
        </p:nvSpPr>
        <p:spPr bwMode="auto">
          <a:xfrm>
            <a:off x="2268538" y="3648075"/>
            <a:ext cx="1601787" cy="941388"/>
          </a:xfrm>
          <a:custGeom>
            <a:avLst/>
            <a:gdLst>
              <a:gd name="T0" fmla="*/ 32 w 1009"/>
              <a:gd name="T1" fmla="*/ 454 h 593"/>
              <a:gd name="T2" fmla="*/ 74 w 1009"/>
              <a:gd name="T3" fmla="*/ 435 h 593"/>
              <a:gd name="T4" fmla="*/ 118 w 1009"/>
              <a:gd name="T5" fmla="*/ 432 h 593"/>
              <a:gd name="T6" fmla="*/ 160 w 1009"/>
              <a:gd name="T7" fmla="*/ 435 h 593"/>
              <a:gd name="T8" fmla="*/ 202 w 1009"/>
              <a:gd name="T9" fmla="*/ 448 h 593"/>
              <a:gd name="T10" fmla="*/ 246 w 1009"/>
              <a:gd name="T11" fmla="*/ 457 h 593"/>
              <a:gd name="T12" fmla="*/ 288 w 1009"/>
              <a:gd name="T13" fmla="*/ 467 h 593"/>
              <a:gd name="T14" fmla="*/ 330 w 1009"/>
              <a:gd name="T15" fmla="*/ 467 h 593"/>
              <a:gd name="T16" fmla="*/ 374 w 1009"/>
              <a:gd name="T17" fmla="*/ 461 h 593"/>
              <a:gd name="T18" fmla="*/ 416 w 1009"/>
              <a:gd name="T19" fmla="*/ 451 h 593"/>
              <a:gd name="T20" fmla="*/ 458 w 1009"/>
              <a:gd name="T21" fmla="*/ 435 h 593"/>
              <a:gd name="T22" fmla="*/ 461 w 1009"/>
              <a:gd name="T23" fmla="*/ 393 h 593"/>
              <a:gd name="T24" fmla="*/ 438 w 1009"/>
              <a:gd name="T25" fmla="*/ 349 h 593"/>
              <a:gd name="T26" fmla="*/ 419 w 1009"/>
              <a:gd name="T27" fmla="*/ 307 h 593"/>
              <a:gd name="T28" fmla="*/ 416 w 1009"/>
              <a:gd name="T29" fmla="*/ 265 h 593"/>
              <a:gd name="T30" fmla="*/ 422 w 1009"/>
              <a:gd name="T31" fmla="*/ 221 h 593"/>
              <a:gd name="T32" fmla="*/ 422 w 1009"/>
              <a:gd name="T33" fmla="*/ 179 h 593"/>
              <a:gd name="T34" fmla="*/ 451 w 1009"/>
              <a:gd name="T35" fmla="*/ 138 h 593"/>
              <a:gd name="T36" fmla="*/ 474 w 1009"/>
              <a:gd name="T37" fmla="*/ 112 h 593"/>
              <a:gd name="T38" fmla="*/ 515 w 1009"/>
              <a:gd name="T39" fmla="*/ 86 h 593"/>
              <a:gd name="T40" fmla="*/ 560 w 1009"/>
              <a:gd name="T41" fmla="*/ 64 h 593"/>
              <a:gd name="T42" fmla="*/ 602 w 1009"/>
              <a:gd name="T43" fmla="*/ 48 h 593"/>
              <a:gd name="T44" fmla="*/ 646 w 1009"/>
              <a:gd name="T45" fmla="*/ 38 h 593"/>
              <a:gd name="T46" fmla="*/ 688 w 1009"/>
              <a:gd name="T47" fmla="*/ 35 h 593"/>
              <a:gd name="T48" fmla="*/ 730 w 1009"/>
              <a:gd name="T49" fmla="*/ 16 h 593"/>
              <a:gd name="T50" fmla="*/ 774 w 1009"/>
              <a:gd name="T51" fmla="*/ 0 h 593"/>
              <a:gd name="T52" fmla="*/ 813 w 1009"/>
              <a:gd name="T53" fmla="*/ 19 h 593"/>
              <a:gd name="T54" fmla="*/ 848 w 1009"/>
              <a:gd name="T55" fmla="*/ 29 h 593"/>
              <a:gd name="T56" fmla="*/ 870 w 1009"/>
              <a:gd name="T57" fmla="*/ 61 h 593"/>
              <a:gd name="T58" fmla="*/ 893 w 1009"/>
              <a:gd name="T59" fmla="*/ 99 h 593"/>
              <a:gd name="T60" fmla="*/ 934 w 1009"/>
              <a:gd name="T61" fmla="*/ 118 h 593"/>
              <a:gd name="T62" fmla="*/ 976 w 1009"/>
              <a:gd name="T63" fmla="*/ 118 h 593"/>
              <a:gd name="T64" fmla="*/ 995 w 1009"/>
              <a:gd name="T65" fmla="*/ 157 h 593"/>
              <a:gd name="T66" fmla="*/ 1008 w 1009"/>
              <a:gd name="T67" fmla="*/ 201 h 593"/>
              <a:gd name="T68" fmla="*/ 982 w 1009"/>
              <a:gd name="T69" fmla="*/ 237 h 593"/>
              <a:gd name="T70" fmla="*/ 938 w 1009"/>
              <a:gd name="T71" fmla="*/ 265 h 593"/>
              <a:gd name="T72" fmla="*/ 896 w 1009"/>
              <a:gd name="T73" fmla="*/ 281 h 593"/>
              <a:gd name="T74" fmla="*/ 861 w 1009"/>
              <a:gd name="T75" fmla="*/ 317 h 593"/>
              <a:gd name="T76" fmla="*/ 854 w 1009"/>
              <a:gd name="T77" fmla="*/ 361 h 593"/>
              <a:gd name="T78" fmla="*/ 893 w 1009"/>
              <a:gd name="T79" fmla="*/ 393 h 593"/>
              <a:gd name="T80" fmla="*/ 925 w 1009"/>
              <a:gd name="T81" fmla="*/ 429 h 593"/>
              <a:gd name="T82" fmla="*/ 941 w 1009"/>
              <a:gd name="T83" fmla="*/ 473 h 593"/>
              <a:gd name="T84" fmla="*/ 917 w 1009"/>
              <a:gd name="T85" fmla="*/ 517 h 593"/>
              <a:gd name="T86" fmla="*/ 867 w 1009"/>
              <a:gd name="T87" fmla="*/ 536 h 593"/>
              <a:gd name="T88" fmla="*/ 828 w 1009"/>
              <a:gd name="T89" fmla="*/ 556 h 593"/>
              <a:gd name="T90" fmla="*/ 790 w 1009"/>
              <a:gd name="T91" fmla="*/ 573 h 593"/>
              <a:gd name="T92" fmla="*/ 746 w 1009"/>
              <a:gd name="T93" fmla="*/ 585 h 593"/>
              <a:gd name="T94" fmla="*/ 704 w 1009"/>
              <a:gd name="T95" fmla="*/ 592 h 593"/>
              <a:gd name="T96" fmla="*/ 662 w 1009"/>
              <a:gd name="T97" fmla="*/ 592 h 593"/>
              <a:gd name="T98" fmla="*/ 618 w 1009"/>
              <a:gd name="T99" fmla="*/ 592 h 593"/>
              <a:gd name="T100" fmla="*/ 576 w 1009"/>
              <a:gd name="T101" fmla="*/ 592 h 593"/>
              <a:gd name="T102" fmla="*/ 534 w 1009"/>
              <a:gd name="T103" fmla="*/ 592 h 593"/>
              <a:gd name="T104" fmla="*/ 490 w 1009"/>
              <a:gd name="T105" fmla="*/ 585 h 593"/>
              <a:gd name="T106" fmla="*/ 477 w 1009"/>
              <a:gd name="T107" fmla="*/ 553 h 593"/>
              <a:gd name="T108" fmla="*/ 464 w 1009"/>
              <a:gd name="T109" fmla="*/ 509 h 593"/>
              <a:gd name="T110" fmla="*/ 458 w 1009"/>
              <a:gd name="T111" fmla="*/ 467 h 593"/>
              <a:gd name="T112" fmla="*/ 464 w 1009"/>
              <a:gd name="T113" fmla="*/ 425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9" h="593">
                <a:moveTo>
                  <a:pt x="0" y="473"/>
                </a:moveTo>
                <a:lnTo>
                  <a:pt x="10" y="467"/>
                </a:lnTo>
                <a:lnTo>
                  <a:pt x="22" y="461"/>
                </a:lnTo>
                <a:lnTo>
                  <a:pt x="32" y="454"/>
                </a:lnTo>
                <a:lnTo>
                  <a:pt x="42" y="448"/>
                </a:lnTo>
                <a:lnTo>
                  <a:pt x="54" y="441"/>
                </a:lnTo>
                <a:lnTo>
                  <a:pt x="64" y="438"/>
                </a:lnTo>
                <a:lnTo>
                  <a:pt x="74" y="435"/>
                </a:lnTo>
                <a:lnTo>
                  <a:pt x="86" y="432"/>
                </a:lnTo>
                <a:lnTo>
                  <a:pt x="96" y="432"/>
                </a:lnTo>
                <a:lnTo>
                  <a:pt x="106" y="432"/>
                </a:lnTo>
                <a:lnTo>
                  <a:pt x="118" y="432"/>
                </a:lnTo>
                <a:lnTo>
                  <a:pt x="128" y="432"/>
                </a:lnTo>
                <a:lnTo>
                  <a:pt x="138" y="432"/>
                </a:lnTo>
                <a:lnTo>
                  <a:pt x="150" y="432"/>
                </a:lnTo>
                <a:lnTo>
                  <a:pt x="160" y="435"/>
                </a:lnTo>
                <a:lnTo>
                  <a:pt x="170" y="438"/>
                </a:lnTo>
                <a:lnTo>
                  <a:pt x="182" y="441"/>
                </a:lnTo>
                <a:lnTo>
                  <a:pt x="192" y="445"/>
                </a:lnTo>
                <a:lnTo>
                  <a:pt x="202" y="448"/>
                </a:lnTo>
                <a:lnTo>
                  <a:pt x="214" y="451"/>
                </a:lnTo>
                <a:lnTo>
                  <a:pt x="224" y="451"/>
                </a:lnTo>
                <a:lnTo>
                  <a:pt x="234" y="454"/>
                </a:lnTo>
                <a:lnTo>
                  <a:pt x="246" y="457"/>
                </a:lnTo>
                <a:lnTo>
                  <a:pt x="256" y="457"/>
                </a:lnTo>
                <a:lnTo>
                  <a:pt x="266" y="461"/>
                </a:lnTo>
                <a:lnTo>
                  <a:pt x="278" y="464"/>
                </a:lnTo>
                <a:lnTo>
                  <a:pt x="288" y="467"/>
                </a:lnTo>
                <a:lnTo>
                  <a:pt x="298" y="467"/>
                </a:lnTo>
                <a:lnTo>
                  <a:pt x="310" y="467"/>
                </a:lnTo>
                <a:lnTo>
                  <a:pt x="320" y="467"/>
                </a:lnTo>
                <a:lnTo>
                  <a:pt x="330" y="467"/>
                </a:lnTo>
                <a:lnTo>
                  <a:pt x="342" y="467"/>
                </a:lnTo>
                <a:lnTo>
                  <a:pt x="352" y="467"/>
                </a:lnTo>
                <a:lnTo>
                  <a:pt x="362" y="464"/>
                </a:lnTo>
                <a:lnTo>
                  <a:pt x="374" y="461"/>
                </a:lnTo>
                <a:lnTo>
                  <a:pt x="384" y="457"/>
                </a:lnTo>
                <a:lnTo>
                  <a:pt x="394" y="457"/>
                </a:lnTo>
                <a:lnTo>
                  <a:pt x="406" y="454"/>
                </a:lnTo>
                <a:lnTo>
                  <a:pt x="416" y="451"/>
                </a:lnTo>
                <a:lnTo>
                  <a:pt x="426" y="451"/>
                </a:lnTo>
                <a:lnTo>
                  <a:pt x="438" y="448"/>
                </a:lnTo>
                <a:lnTo>
                  <a:pt x="448" y="441"/>
                </a:lnTo>
                <a:lnTo>
                  <a:pt x="458" y="435"/>
                </a:lnTo>
                <a:lnTo>
                  <a:pt x="461" y="425"/>
                </a:lnTo>
                <a:lnTo>
                  <a:pt x="461" y="413"/>
                </a:lnTo>
                <a:lnTo>
                  <a:pt x="461" y="403"/>
                </a:lnTo>
                <a:lnTo>
                  <a:pt x="461" y="393"/>
                </a:lnTo>
                <a:lnTo>
                  <a:pt x="458" y="381"/>
                </a:lnTo>
                <a:lnTo>
                  <a:pt x="451" y="371"/>
                </a:lnTo>
                <a:lnTo>
                  <a:pt x="445" y="361"/>
                </a:lnTo>
                <a:lnTo>
                  <a:pt x="438" y="349"/>
                </a:lnTo>
                <a:lnTo>
                  <a:pt x="435" y="339"/>
                </a:lnTo>
                <a:lnTo>
                  <a:pt x="429" y="329"/>
                </a:lnTo>
                <a:lnTo>
                  <a:pt x="422" y="317"/>
                </a:lnTo>
                <a:lnTo>
                  <a:pt x="419" y="307"/>
                </a:lnTo>
                <a:lnTo>
                  <a:pt x="413" y="297"/>
                </a:lnTo>
                <a:lnTo>
                  <a:pt x="413" y="285"/>
                </a:lnTo>
                <a:lnTo>
                  <a:pt x="413" y="275"/>
                </a:lnTo>
                <a:lnTo>
                  <a:pt x="416" y="265"/>
                </a:lnTo>
                <a:lnTo>
                  <a:pt x="419" y="253"/>
                </a:lnTo>
                <a:lnTo>
                  <a:pt x="422" y="243"/>
                </a:lnTo>
                <a:lnTo>
                  <a:pt x="422" y="233"/>
                </a:lnTo>
                <a:lnTo>
                  <a:pt x="422" y="221"/>
                </a:lnTo>
                <a:lnTo>
                  <a:pt x="422" y="211"/>
                </a:lnTo>
                <a:lnTo>
                  <a:pt x="422" y="201"/>
                </a:lnTo>
                <a:lnTo>
                  <a:pt x="422" y="189"/>
                </a:lnTo>
                <a:lnTo>
                  <a:pt x="422" y="179"/>
                </a:lnTo>
                <a:lnTo>
                  <a:pt x="426" y="169"/>
                </a:lnTo>
                <a:lnTo>
                  <a:pt x="432" y="158"/>
                </a:lnTo>
                <a:lnTo>
                  <a:pt x="445" y="152"/>
                </a:lnTo>
                <a:lnTo>
                  <a:pt x="451" y="138"/>
                </a:lnTo>
                <a:lnTo>
                  <a:pt x="456" y="126"/>
                </a:lnTo>
                <a:lnTo>
                  <a:pt x="459" y="121"/>
                </a:lnTo>
                <a:lnTo>
                  <a:pt x="464" y="115"/>
                </a:lnTo>
                <a:lnTo>
                  <a:pt x="474" y="112"/>
                </a:lnTo>
                <a:lnTo>
                  <a:pt x="486" y="109"/>
                </a:lnTo>
                <a:lnTo>
                  <a:pt x="496" y="99"/>
                </a:lnTo>
                <a:lnTo>
                  <a:pt x="506" y="96"/>
                </a:lnTo>
                <a:lnTo>
                  <a:pt x="515" y="86"/>
                </a:lnTo>
                <a:lnTo>
                  <a:pt x="525" y="83"/>
                </a:lnTo>
                <a:lnTo>
                  <a:pt x="538" y="77"/>
                </a:lnTo>
                <a:lnTo>
                  <a:pt x="550" y="70"/>
                </a:lnTo>
                <a:lnTo>
                  <a:pt x="560" y="64"/>
                </a:lnTo>
                <a:lnTo>
                  <a:pt x="570" y="57"/>
                </a:lnTo>
                <a:lnTo>
                  <a:pt x="582" y="54"/>
                </a:lnTo>
                <a:lnTo>
                  <a:pt x="592" y="51"/>
                </a:lnTo>
                <a:lnTo>
                  <a:pt x="602" y="48"/>
                </a:lnTo>
                <a:lnTo>
                  <a:pt x="614" y="45"/>
                </a:lnTo>
                <a:lnTo>
                  <a:pt x="624" y="41"/>
                </a:lnTo>
                <a:lnTo>
                  <a:pt x="634" y="38"/>
                </a:lnTo>
                <a:lnTo>
                  <a:pt x="646" y="38"/>
                </a:lnTo>
                <a:lnTo>
                  <a:pt x="656" y="38"/>
                </a:lnTo>
                <a:lnTo>
                  <a:pt x="666" y="38"/>
                </a:lnTo>
                <a:lnTo>
                  <a:pt x="678" y="38"/>
                </a:lnTo>
                <a:lnTo>
                  <a:pt x="688" y="35"/>
                </a:lnTo>
                <a:lnTo>
                  <a:pt x="698" y="32"/>
                </a:lnTo>
                <a:lnTo>
                  <a:pt x="707" y="22"/>
                </a:lnTo>
                <a:lnTo>
                  <a:pt x="717" y="19"/>
                </a:lnTo>
                <a:lnTo>
                  <a:pt x="730" y="16"/>
                </a:lnTo>
                <a:lnTo>
                  <a:pt x="742" y="9"/>
                </a:lnTo>
                <a:lnTo>
                  <a:pt x="752" y="9"/>
                </a:lnTo>
                <a:lnTo>
                  <a:pt x="762" y="6"/>
                </a:lnTo>
                <a:lnTo>
                  <a:pt x="774" y="0"/>
                </a:lnTo>
                <a:lnTo>
                  <a:pt x="784" y="0"/>
                </a:lnTo>
                <a:lnTo>
                  <a:pt x="794" y="3"/>
                </a:lnTo>
                <a:lnTo>
                  <a:pt x="803" y="13"/>
                </a:lnTo>
                <a:lnTo>
                  <a:pt x="813" y="19"/>
                </a:lnTo>
                <a:lnTo>
                  <a:pt x="826" y="22"/>
                </a:lnTo>
                <a:lnTo>
                  <a:pt x="838" y="22"/>
                </a:lnTo>
                <a:lnTo>
                  <a:pt x="848" y="19"/>
                </a:lnTo>
                <a:lnTo>
                  <a:pt x="848" y="29"/>
                </a:lnTo>
                <a:lnTo>
                  <a:pt x="851" y="41"/>
                </a:lnTo>
                <a:lnTo>
                  <a:pt x="854" y="51"/>
                </a:lnTo>
                <a:lnTo>
                  <a:pt x="864" y="51"/>
                </a:lnTo>
                <a:lnTo>
                  <a:pt x="870" y="61"/>
                </a:lnTo>
                <a:lnTo>
                  <a:pt x="880" y="67"/>
                </a:lnTo>
                <a:lnTo>
                  <a:pt x="883" y="77"/>
                </a:lnTo>
                <a:lnTo>
                  <a:pt x="890" y="89"/>
                </a:lnTo>
                <a:lnTo>
                  <a:pt x="893" y="99"/>
                </a:lnTo>
                <a:lnTo>
                  <a:pt x="902" y="109"/>
                </a:lnTo>
                <a:lnTo>
                  <a:pt x="912" y="115"/>
                </a:lnTo>
                <a:lnTo>
                  <a:pt x="922" y="118"/>
                </a:lnTo>
                <a:lnTo>
                  <a:pt x="934" y="118"/>
                </a:lnTo>
                <a:lnTo>
                  <a:pt x="944" y="118"/>
                </a:lnTo>
                <a:lnTo>
                  <a:pt x="954" y="118"/>
                </a:lnTo>
                <a:lnTo>
                  <a:pt x="966" y="118"/>
                </a:lnTo>
                <a:lnTo>
                  <a:pt x="976" y="118"/>
                </a:lnTo>
                <a:lnTo>
                  <a:pt x="986" y="125"/>
                </a:lnTo>
                <a:lnTo>
                  <a:pt x="992" y="137"/>
                </a:lnTo>
                <a:lnTo>
                  <a:pt x="992" y="147"/>
                </a:lnTo>
                <a:lnTo>
                  <a:pt x="995" y="157"/>
                </a:lnTo>
                <a:lnTo>
                  <a:pt x="995" y="169"/>
                </a:lnTo>
                <a:lnTo>
                  <a:pt x="998" y="179"/>
                </a:lnTo>
                <a:lnTo>
                  <a:pt x="1002" y="189"/>
                </a:lnTo>
                <a:lnTo>
                  <a:pt x="1008" y="201"/>
                </a:lnTo>
                <a:lnTo>
                  <a:pt x="1008" y="211"/>
                </a:lnTo>
                <a:lnTo>
                  <a:pt x="1002" y="221"/>
                </a:lnTo>
                <a:lnTo>
                  <a:pt x="992" y="227"/>
                </a:lnTo>
                <a:lnTo>
                  <a:pt x="982" y="237"/>
                </a:lnTo>
                <a:lnTo>
                  <a:pt x="970" y="249"/>
                </a:lnTo>
                <a:lnTo>
                  <a:pt x="960" y="256"/>
                </a:lnTo>
                <a:lnTo>
                  <a:pt x="950" y="262"/>
                </a:lnTo>
                <a:lnTo>
                  <a:pt x="938" y="265"/>
                </a:lnTo>
                <a:lnTo>
                  <a:pt x="928" y="269"/>
                </a:lnTo>
                <a:lnTo>
                  <a:pt x="918" y="272"/>
                </a:lnTo>
                <a:lnTo>
                  <a:pt x="906" y="275"/>
                </a:lnTo>
                <a:lnTo>
                  <a:pt x="896" y="281"/>
                </a:lnTo>
                <a:lnTo>
                  <a:pt x="886" y="288"/>
                </a:lnTo>
                <a:lnTo>
                  <a:pt x="874" y="297"/>
                </a:lnTo>
                <a:lnTo>
                  <a:pt x="867" y="307"/>
                </a:lnTo>
                <a:lnTo>
                  <a:pt x="861" y="317"/>
                </a:lnTo>
                <a:lnTo>
                  <a:pt x="851" y="326"/>
                </a:lnTo>
                <a:lnTo>
                  <a:pt x="848" y="336"/>
                </a:lnTo>
                <a:lnTo>
                  <a:pt x="848" y="349"/>
                </a:lnTo>
                <a:lnTo>
                  <a:pt x="854" y="361"/>
                </a:lnTo>
                <a:lnTo>
                  <a:pt x="864" y="368"/>
                </a:lnTo>
                <a:lnTo>
                  <a:pt x="874" y="374"/>
                </a:lnTo>
                <a:lnTo>
                  <a:pt x="883" y="384"/>
                </a:lnTo>
                <a:lnTo>
                  <a:pt x="893" y="393"/>
                </a:lnTo>
                <a:lnTo>
                  <a:pt x="902" y="403"/>
                </a:lnTo>
                <a:lnTo>
                  <a:pt x="909" y="413"/>
                </a:lnTo>
                <a:lnTo>
                  <a:pt x="922" y="419"/>
                </a:lnTo>
                <a:lnTo>
                  <a:pt x="925" y="429"/>
                </a:lnTo>
                <a:lnTo>
                  <a:pt x="928" y="441"/>
                </a:lnTo>
                <a:lnTo>
                  <a:pt x="934" y="451"/>
                </a:lnTo>
                <a:lnTo>
                  <a:pt x="938" y="461"/>
                </a:lnTo>
                <a:lnTo>
                  <a:pt x="941" y="473"/>
                </a:lnTo>
                <a:lnTo>
                  <a:pt x="941" y="483"/>
                </a:lnTo>
                <a:lnTo>
                  <a:pt x="941" y="498"/>
                </a:lnTo>
                <a:lnTo>
                  <a:pt x="928" y="510"/>
                </a:lnTo>
                <a:lnTo>
                  <a:pt x="917" y="517"/>
                </a:lnTo>
                <a:lnTo>
                  <a:pt x="904" y="521"/>
                </a:lnTo>
                <a:lnTo>
                  <a:pt x="889" y="526"/>
                </a:lnTo>
                <a:lnTo>
                  <a:pt x="877" y="530"/>
                </a:lnTo>
                <a:lnTo>
                  <a:pt x="867" y="536"/>
                </a:lnTo>
                <a:lnTo>
                  <a:pt x="858" y="545"/>
                </a:lnTo>
                <a:lnTo>
                  <a:pt x="848" y="548"/>
                </a:lnTo>
                <a:lnTo>
                  <a:pt x="837" y="551"/>
                </a:lnTo>
                <a:lnTo>
                  <a:pt x="828" y="556"/>
                </a:lnTo>
                <a:lnTo>
                  <a:pt x="816" y="558"/>
                </a:lnTo>
                <a:lnTo>
                  <a:pt x="809" y="563"/>
                </a:lnTo>
                <a:lnTo>
                  <a:pt x="800" y="569"/>
                </a:lnTo>
                <a:lnTo>
                  <a:pt x="790" y="573"/>
                </a:lnTo>
                <a:lnTo>
                  <a:pt x="778" y="576"/>
                </a:lnTo>
                <a:lnTo>
                  <a:pt x="768" y="579"/>
                </a:lnTo>
                <a:lnTo>
                  <a:pt x="758" y="582"/>
                </a:lnTo>
                <a:lnTo>
                  <a:pt x="746" y="585"/>
                </a:lnTo>
                <a:lnTo>
                  <a:pt x="736" y="585"/>
                </a:lnTo>
                <a:lnTo>
                  <a:pt x="726" y="589"/>
                </a:lnTo>
                <a:lnTo>
                  <a:pt x="714" y="592"/>
                </a:lnTo>
                <a:lnTo>
                  <a:pt x="704" y="592"/>
                </a:lnTo>
                <a:lnTo>
                  <a:pt x="694" y="592"/>
                </a:lnTo>
                <a:lnTo>
                  <a:pt x="682" y="592"/>
                </a:lnTo>
                <a:lnTo>
                  <a:pt x="672" y="592"/>
                </a:lnTo>
                <a:lnTo>
                  <a:pt x="662" y="592"/>
                </a:lnTo>
                <a:lnTo>
                  <a:pt x="650" y="592"/>
                </a:lnTo>
                <a:lnTo>
                  <a:pt x="640" y="592"/>
                </a:lnTo>
                <a:lnTo>
                  <a:pt x="630" y="592"/>
                </a:lnTo>
                <a:lnTo>
                  <a:pt x="618" y="592"/>
                </a:lnTo>
                <a:lnTo>
                  <a:pt x="608" y="592"/>
                </a:lnTo>
                <a:lnTo>
                  <a:pt x="598" y="592"/>
                </a:lnTo>
                <a:lnTo>
                  <a:pt x="586" y="592"/>
                </a:lnTo>
                <a:lnTo>
                  <a:pt x="576" y="592"/>
                </a:lnTo>
                <a:lnTo>
                  <a:pt x="566" y="592"/>
                </a:lnTo>
                <a:lnTo>
                  <a:pt x="554" y="592"/>
                </a:lnTo>
                <a:lnTo>
                  <a:pt x="544" y="592"/>
                </a:lnTo>
                <a:lnTo>
                  <a:pt x="534" y="592"/>
                </a:lnTo>
                <a:lnTo>
                  <a:pt x="522" y="592"/>
                </a:lnTo>
                <a:lnTo>
                  <a:pt x="512" y="589"/>
                </a:lnTo>
                <a:lnTo>
                  <a:pt x="502" y="585"/>
                </a:lnTo>
                <a:lnTo>
                  <a:pt x="490" y="585"/>
                </a:lnTo>
                <a:lnTo>
                  <a:pt x="480" y="585"/>
                </a:lnTo>
                <a:lnTo>
                  <a:pt x="477" y="573"/>
                </a:lnTo>
                <a:lnTo>
                  <a:pt x="477" y="563"/>
                </a:lnTo>
                <a:lnTo>
                  <a:pt x="477" y="553"/>
                </a:lnTo>
                <a:lnTo>
                  <a:pt x="474" y="541"/>
                </a:lnTo>
                <a:lnTo>
                  <a:pt x="467" y="531"/>
                </a:lnTo>
                <a:lnTo>
                  <a:pt x="464" y="521"/>
                </a:lnTo>
                <a:lnTo>
                  <a:pt x="464" y="509"/>
                </a:lnTo>
                <a:lnTo>
                  <a:pt x="464" y="499"/>
                </a:lnTo>
                <a:lnTo>
                  <a:pt x="464" y="489"/>
                </a:lnTo>
                <a:lnTo>
                  <a:pt x="461" y="477"/>
                </a:lnTo>
                <a:lnTo>
                  <a:pt x="458" y="467"/>
                </a:lnTo>
                <a:lnTo>
                  <a:pt x="458" y="457"/>
                </a:lnTo>
                <a:lnTo>
                  <a:pt x="458" y="445"/>
                </a:lnTo>
                <a:lnTo>
                  <a:pt x="461" y="435"/>
                </a:lnTo>
                <a:lnTo>
                  <a:pt x="464" y="425"/>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8" name="Freeform 10"/>
          <p:cNvSpPr>
            <a:spLocks/>
          </p:cNvSpPr>
          <p:nvPr/>
        </p:nvSpPr>
        <p:spPr bwMode="auto">
          <a:xfrm>
            <a:off x="1747838" y="3678238"/>
            <a:ext cx="1020762" cy="712787"/>
          </a:xfrm>
          <a:custGeom>
            <a:avLst/>
            <a:gdLst>
              <a:gd name="T0" fmla="*/ 18 w 643"/>
              <a:gd name="T1" fmla="*/ 170 h 449"/>
              <a:gd name="T2" fmla="*/ 34 w 643"/>
              <a:gd name="T3" fmla="*/ 157 h 449"/>
              <a:gd name="T4" fmla="*/ 53 w 643"/>
              <a:gd name="T5" fmla="*/ 144 h 449"/>
              <a:gd name="T6" fmla="*/ 78 w 643"/>
              <a:gd name="T7" fmla="*/ 131 h 449"/>
              <a:gd name="T8" fmla="*/ 98 w 643"/>
              <a:gd name="T9" fmla="*/ 134 h 449"/>
              <a:gd name="T10" fmla="*/ 120 w 643"/>
              <a:gd name="T11" fmla="*/ 147 h 449"/>
              <a:gd name="T12" fmla="*/ 142 w 643"/>
              <a:gd name="T13" fmla="*/ 150 h 449"/>
              <a:gd name="T14" fmla="*/ 162 w 643"/>
              <a:gd name="T15" fmla="*/ 150 h 449"/>
              <a:gd name="T16" fmla="*/ 184 w 643"/>
              <a:gd name="T17" fmla="*/ 147 h 449"/>
              <a:gd name="T18" fmla="*/ 200 w 643"/>
              <a:gd name="T19" fmla="*/ 134 h 449"/>
              <a:gd name="T20" fmla="*/ 219 w 643"/>
              <a:gd name="T21" fmla="*/ 118 h 449"/>
              <a:gd name="T22" fmla="*/ 242 w 643"/>
              <a:gd name="T23" fmla="*/ 115 h 449"/>
              <a:gd name="T24" fmla="*/ 264 w 643"/>
              <a:gd name="T25" fmla="*/ 115 h 449"/>
              <a:gd name="T26" fmla="*/ 286 w 643"/>
              <a:gd name="T27" fmla="*/ 115 h 449"/>
              <a:gd name="T28" fmla="*/ 306 w 643"/>
              <a:gd name="T29" fmla="*/ 118 h 449"/>
              <a:gd name="T30" fmla="*/ 328 w 643"/>
              <a:gd name="T31" fmla="*/ 125 h 449"/>
              <a:gd name="T32" fmla="*/ 350 w 643"/>
              <a:gd name="T33" fmla="*/ 131 h 449"/>
              <a:gd name="T34" fmla="*/ 370 w 643"/>
              <a:gd name="T35" fmla="*/ 134 h 449"/>
              <a:gd name="T36" fmla="*/ 392 w 643"/>
              <a:gd name="T37" fmla="*/ 138 h 449"/>
              <a:gd name="T38" fmla="*/ 414 w 643"/>
              <a:gd name="T39" fmla="*/ 125 h 449"/>
              <a:gd name="T40" fmla="*/ 434 w 643"/>
              <a:gd name="T41" fmla="*/ 106 h 449"/>
              <a:gd name="T42" fmla="*/ 440 w 643"/>
              <a:gd name="T43" fmla="*/ 86 h 449"/>
              <a:gd name="T44" fmla="*/ 450 w 643"/>
              <a:gd name="T45" fmla="*/ 64 h 449"/>
              <a:gd name="T46" fmla="*/ 466 w 643"/>
              <a:gd name="T47" fmla="*/ 42 h 449"/>
              <a:gd name="T48" fmla="*/ 482 w 643"/>
              <a:gd name="T49" fmla="*/ 22 h 449"/>
              <a:gd name="T50" fmla="*/ 498 w 643"/>
              <a:gd name="T51" fmla="*/ 6 h 449"/>
              <a:gd name="T52" fmla="*/ 520 w 643"/>
              <a:gd name="T53" fmla="*/ 0 h 449"/>
              <a:gd name="T54" fmla="*/ 542 w 643"/>
              <a:gd name="T55" fmla="*/ 6 h 449"/>
              <a:gd name="T56" fmla="*/ 562 w 643"/>
              <a:gd name="T57" fmla="*/ 19 h 449"/>
              <a:gd name="T58" fmla="*/ 584 w 643"/>
              <a:gd name="T59" fmla="*/ 35 h 449"/>
              <a:gd name="T60" fmla="*/ 606 w 643"/>
              <a:gd name="T61" fmla="*/ 51 h 449"/>
              <a:gd name="T62" fmla="*/ 622 w 643"/>
              <a:gd name="T63" fmla="*/ 74 h 449"/>
              <a:gd name="T64" fmla="*/ 629 w 643"/>
              <a:gd name="T65" fmla="*/ 96 h 449"/>
              <a:gd name="T66" fmla="*/ 632 w 643"/>
              <a:gd name="T67" fmla="*/ 118 h 449"/>
              <a:gd name="T68" fmla="*/ 638 w 643"/>
              <a:gd name="T69" fmla="*/ 138 h 449"/>
              <a:gd name="T70" fmla="*/ 642 w 643"/>
              <a:gd name="T71" fmla="*/ 160 h 449"/>
              <a:gd name="T72" fmla="*/ 642 w 643"/>
              <a:gd name="T73" fmla="*/ 182 h 449"/>
              <a:gd name="T74" fmla="*/ 642 w 643"/>
              <a:gd name="T75" fmla="*/ 202 h 449"/>
              <a:gd name="T76" fmla="*/ 642 w 643"/>
              <a:gd name="T77" fmla="*/ 224 h 449"/>
              <a:gd name="T78" fmla="*/ 642 w 643"/>
              <a:gd name="T79" fmla="*/ 246 h 449"/>
              <a:gd name="T80" fmla="*/ 642 w 643"/>
              <a:gd name="T81" fmla="*/ 266 h 449"/>
              <a:gd name="T82" fmla="*/ 642 w 643"/>
              <a:gd name="T83" fmla="*/ 288 h 449"/>
              <a:gd name="T84" fmla="*/ 642 w 643"/>
              <a:gd name="T85" fmla="*/ 310 h 449"/>
              <a:gd name="T86" fmla="*/ 638 w 643"/>
              <a:gd name="T87" fmla="*/ 330 h 449"/>
              <a:gd name="T88" fmla="*/ 632 w 643"/>
              <a:gd name="T89" fmla="*/ 352 h 449"/>
              <a:gd name="T90" fmla="*/ 629 w 643"/>
              <a:gd name="T91" fmla="*/ 374 h 449"/>
              <a:gd name="T92" fmla="*/ 626 w 643"/>
              <a:gd name="T93" fmla="*/ 394 h 449"/>
              <a:gd name="T94" fmla="*/ 632 w 643"/>
              <a:gd name="T95" fmla="*/ 416 h 449"/>
              <a:gd name="T96" fmla="*/ 635 w 643"/>
              <a:gd name="T97" fmla="*/ 438 h 449"/>
              <a:gd name="T98" fmla="*/ 635 w 643"/>
              <a:gd name="T99" fmla="*/ 448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3" h="449">
                <a:moveTo>
                  <a:pt x="0" y="179"/>
                </a:moveTo>
                <a:lnTo>
                  <a:pt x="18" y="170"/>
                </a:lnTo>
                <a:lnTo>
                  <a:pt x="24" y="160"/>
                </a:lnTo>
                <a:lnTo>
                  <a:pt x="34" y="157"/>
                </a:lnTo>
                <a:lnTo>
                  <a:pt x="43" y="147"/>
                </a:lnTo>
                <a:lnTo>
                  <a:pt x="53" y="144"/>
                </a:lnTo>
                <a:lnTo>
                  <a:pt x="66" y="138"/>
                </a:lnTo>
                <a:lnTo>
                  <a:pt x="78" y="131"/>
                </a:lnTo>
                <a:lnTo>
                  <a:pt x="88" y="131"/>
                </a:lnTo>
                <a:lnTo>
                  <a:pt x="98" y="134"/>
                </a:lnTo>
                <a:lnTo>
                  <a:pt x="110" y="141"/>
                </a:lnTo>
                <a:lnTo>
                  <a:pt x="120" y="147"/>
                </a:lnTo>
                <a:lnTo>
                  <a:pt x="130" y="150"/>
                </a:lnTo>
                <a:lnTo>
                  <a:pt x="142" y="150"/>
                </a:lnTo>
                <a:lnTo>
                  <a:pt x="152" y="150"/>
                </a:lnTo>
                <a:lnTo>
                  <a:pt x="162" y="150"/>
                </a:lnTo>
                <a:lnTo>
                  <a:pt x="174" y="150"/>
                </a:lnTo>
                <a:lnTo>
                  <a:pt x="184" y="147"/>
                </a:lnTo>
                <a:lnTo>
                  <a:pt x="194" y="144"/>
                </a:lnTo>
                <a:lnTo>
                  <a:pt x="200" y="134"/>
                </a:lnTo>
                <a:lnTo>
                  <a:pt x="210" y="128"/>
                </a:lnTo>
                <a:lnTo>
                  <a:pt x="219" y="118"/>
                </a:lnTo>
                <a:lnTo>
                  <a:pt x="229" y="115"/>
                </a:lnTo>
                <a:lnTo>
                  <a:pt x="242" y="115"/>
                </a:lnTo>
                <a:lnTo>
                  <a:pt x="254" y="115"/>
                </a:lnTo>
                <a:lnTo>
                  <a:pt x="264" y="115"/>
                </a:lnTo>
                <a:lnTo>
                  <a:pt x="274" y="115"/>
                </a:lnTo>
                <a:lnTo>
                  <a:pt x="286" y="115"/>
                </a:lnTo>
                <a:lnTo>
                  <a:pt x="296" y="115"/>
                </a:lnTo>
                <a:lnTo>
                  <a:pt x="306" y="118"/>
                </a:lnTo>
                <a:lnTo>
                  <a:pt x="318" y="122"/>
                </a:lnTo>
                <a:lnTo>
                  <a:pt x="328" y="125"/>
                </a:lnTo>
                <a:lnTo>
                  <a:pt x="338" y="128"/>
                </a:lnTo>
                <a:lnTo>
                  <a:pt x="350" y="131"/>
                </a:lnTo>
                <a:lnTo>
                  <a:pt x="360" y="134"/>
                </a:lnTo>
                <a:lnTo>
                  <a:pt x="370" y="134"/>
                </a:lnTo>
                <a:lnTo>
                  <a:pt x="382" y="138"/>
                </a:lnTo>
                <a:lnTo>
                  <a:pt x="392" y="138"/>
                </a:lnTo>
                <a:lnTo>
                  <a:pt x="402" y="134"/>
                </a:lnTo>
                <a:lnTo>
                  <a:pt x="414" y="125"/>
                </a:lnTo>
                <a:lnTo>
                  <a:pt x="421" y="115"/>
                </a:lnTo>
                <a:lnTo>
                  <a:pt x="434" y="106"/>
                </a:lnTo>
                <a:lnTo>
                  <a:pt x="437" y="96"/>
                </a:lnTo>
                <a:lnTo>
                  <a:pt x="440" y="86"/>
                </a:lnTo>
                <a:lnTo>
                  <a:pt x="443" y="74"/>
                </a:lnTo>
                <a:lnTo>
                  <a:pt x="450" y="64"/>
                </a:lnTo>
                <a:lnTo>
                  <a:pt x="459" y="54"/>
                </a:lnTo>
                <a:lnTo>
                  <a:pt x="466" y="42"/>
                </a:lnTo>
                <a:lnTo>
                  <a:pt x="472" y="32"/>
                </a:lnTo>
                <a:lnTo>
                  <a:pt x="482" y="22"/>
                </a:lnTo>
                <a:lnTo>
                  <a:pt x="488" y="10"/>
                </a:lnTo>
                <a:lnTo>
                  <a:pt x="498" y="6"/>
                </a:lnTo>
                <a:lnTo>
                  <a:pt x="510" y="3"/>
                </a:lnTo>
                <a:lnTo>
                  <a:pt x="520" y="0"/>
                </a:lnTo>
                <a:lnTo>
                  <a:pt x="530" y="0"/>
                </a:lnTo>
                <a:lnTo>
                  <a:pt x="542" y="6"/>
                </a:lnTo>
                <a:lnTo>
                  <a:pt x="552" y="13"/>
                </a:lnTo>
                <a:lnTo>
                  <a:pt x="562" y="19"/>
                </a:lnTo>
                <a:lnTo>
                  <a:pt x="574" y="26"/>
                </a:lnTo>
                <a:lnTo>
                  <a:pt x="584" y="35"/>
                </a:lnTo>
                <a:lnTo>
                  <a:pt x="594" y="42"/>
                </a:lnTo>
                <a:lnTo>
                  <a:pt x="606" y="51"/>
                </a:lnTo>
                <a:lnTo>
                  <a:pt x="613" y="61"/>
                </a:lnTo>
                <a:lnTo>
                  <a:pt x="622" y="74"/>
                </a:lnTo>
                <a:lnTo>
                  <a:pt x="626" y="86"/>
                </a:lnTo>
                <a:lnTo>
                  <a:pt x="629" y="96"/>
                </a:lnTo>
                <a:lnTo>
                  <a:pt x="629" y="106"/>
                </a:lnTo>
                <a:lnTo>
                  <a:pt x="632" y="118"/>
                </a:lnTo>
                <a:lnTo>
                  <a:pt x="635" y="128"/>
                </a:lnTo>
                <a:lnTo>
                  <a:pt x="638" y="138"/>
                </a:lnTo>
                <a:lnTo>
                  <a:pt x="642" y="150"/>
                </a:lnTo>
                <a:lnTo>
                  <a:pt x="642" y="160"/>
                </a:lnTo>
                <a:lnTo>
                  <a:pt x="642" y="170"/>
                </a:lnTo>
                <a:lnTo>
                  <a:pt x="642" y="182"/>
                </a:lnTo>
                <a:lnTo>
                  <a:pt x="642" y="192"/>
                </a:lnTo>
                <a:lnTo>
                  <a:pt x="642" y="202"/>
                </a:lnTo>
                <a:lnTo>
                  <a:pt x="642" y="214"/>
                </a:lnTo>
                <a:lnTo>
                  <a:pt x="642" y="224"/>
                </a:lnTo>
                <a:lnTo>
                  <a:pt x="642" y="234"/>
                </a:lnTo>
                <a:lnTo>
                  <a:pt x="642" y="246"/>
                </a:lnTo>
                <a:lnTo>
                  <a:pt x="642" y="256"/>
                </a:lnTo>
                <a:lnTo>
                  <a:pt x="642" y="266"/>
                </a:lnTo>
                <a:lnTo>
                  <a:pt x="642" y="278"/>
                </a:lnTo>
                <a:lnTo>
                  <a:pt x="642" y="288"/>
                </a:lnTo>
                <a:lnTo>
                  <a:pt x="642" y="298"/>
                </a:lnTo>
                <a:lnTo>
                  <a:pt x="642" y="310"/>
                </a:lnTo>
                <a:lnTo>
                  <a:pt x="638" y="320"/>
                </a:lnTo>
                <a:lnTo>
                  <a:pt x="638" y="330"/>
                </a:lnTo>
                <a:lnTo>
                  <a:pt x="635" y="342"/>
                </a:lnTo>
                <a:lnTo>
                  <a:pt x="632" y="352"/>
                </a:lnTo>
                <a:lnTo>
                  <a:pt x="629" y="362"/>
                </a:lnTo>
                <a:lnTo>
                  <a:pt x="629" y="374"/>
                </a:lnTo>
                <a:lnTo>
                  <a:pt x="626" y="384"/>
                </a:lnTo>
                <a:lnTo>
                  <a:pt x="626" y="394"/>
                </a:lnTo>
                <a:lnTo>
                  <a:pt x="629" y="406"/>
                </a:lnTo>
                <a:lnTo>
                  <a:pt x="632" y="416"/>
                </a:lnTo>
                <a:lnTo>
                  <a:pt x="635" y="426"/>
                </a:lnTo>
                <a:lnTo>
                  <a:pt x="635" y="438"/>
                </a:lnTo>
                <a:lnTo>
                  <a:pt x="636" y="442"/>
                </a:lnTo>
                <a:lnTo>
                  <a:pt x="635" y="448"/>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9" name="Freeform 11"/>
          <p:cNvSpPr>
            <a:spLocks/>
          </p:cNvSpPr>
          <p:nvPr/>
        </p:nvSpPr>
        <p:spPr bwMode="auto">
          <a:xfrm>
            <a:off x="3025775" y="4419600"/>
            <a:ext cx="920750" cy="962025"/>
          </a:xfrm>
          <a:custGeom>
            <a:avLst/>
            <a:gdLst>
              <a:gd name="T0" fmla="*/ 0 w 580"/>
              <a:gd name="T1" fmla="*/ 119 h 606"/>
              <a:gd name="T2" fmla="*/ 3 w 580"/>
              <a:gd name="T3" fmla="*/ 151 h 606"/>
              <a:gd name="T4" fmla="*/ 13 w 580"/>
              <a:gd name="T5" fmla="*/ 183 h 606"/>
              <a:gd name="T6" fmla="*/ 45 w 580"/>
              <a:gd name="T7" fmla="*/ 183 h 606"/>
              <a:gd name="T8" fmla="*/ 70 w 580"/>
              <a:gd name="T9" fmla="*/ 211 h 606"/>
              <a:gd name="T10" fmla="*/ 67 w 580"/>
              <a:gd name="T11" fmla="*/ 243 h 606"/>
              <a:gd name="T12" fmla="*/ 57 w 580"/>
              <a:gd name="T13" fmla="*/ 275 h 606"/>
              <a:gd name="T14" fmla="*/ 57 w 580"/>
              <a:gd name="T15" fmla="*/ 307 h 606"/>
              <a:gd name="T16" fmla="*/ 57 w 580"/>
              <a:gd name="T17" fmla="*/ 339 h 606"/>
              <a:gd name="T18" fmla="*/ 57 w 580"/>
              <a:gd name="T19" fmla="*/ 371 h 606"/>
              <a:gd name="T20" fmla="*/ 48 w 580"/>
              <a:gd name="T21" fmla="*/ 403 h 606"/>
              <a:gd name="T22" fmla="*/ 48 w 580"/>
              <a:gd name="T23" fmla="*/ 435 h 606"/>
              <a:gd name="T24" fmla="*/ 51 w 580"/>
              <a:gd name="T25" fmla="*/ 467 h 606"/>
              <a:gd name="T26" fmla="*/ 64 w 580"/>
              <a:gd name="T27" fmla="*/ 499 h 606"/>
              <a:gd name="T28" fmla="*/ 70 w 580"/>
              <a:gd name="T29" fmla="*/ 531 h 606"/>
              <a:gd name="T30" fmla="*/ 77 w 580"/>
              <a:gd name="T31" fmla="*/ 563 h 606"/>
              <a:gd name="T32" fmla="*/ 105 w 580"/>
              <a:gd name="T33" fmla="*/ 589 h 606"/>
              <a:gd name="T34" fmla="*/ 137 w 580"/>
              <a:gd name="T35" fmla="*/ 602 h 606"/>
              <a:gd name="T36" fmla="*/ 169 w 580"/>
              <a:gd name="T37" fmla="*/ 602 h 606"/>
              <a:gd name="T38" fmla="*/ 201 w 580"/>
              <a:gd name="T39" fmla="*/ 599 h 606"/>
              <a:gd name="T40" fmla="*/ 233 w 580"/>
              <a:gd name="T41" fmla="*/ 592 h 606"/>
              <a:gd name="T42" fmla="*/ 265 w 580"/>
              <a:gd name="T43" fmla="*/ 583 h 606"/>
              <a:gd name="T44" fmla="*/ 297 w 580"/>
              <a:gd name="T45" fmla="*/ 573 h 606"/>
              <a:gd name="T46" fmla="*/ 329 w 580"/>
              <a:gd name="T47" fmla="*/ 567 h 606"/>
              <a:gd name="T48" fmla="*/ 361 w 580"/>
              <a:gd name="T49" fmla="*/ 570 h 606"/>
              <a:gd name="T50" fmla="*/ 393 w 580"/>
              <a:gd name="T51" fmla="*/ 589 h 606"/>
              <a:gd name="T52" fmla="*/ 425 w 580"/>
              <a:gd name="T53" fmla="*/ 592 h 606"/>
              <a:gd name="T54" fmla="*/ 457 w 580"/>
              <a:gd name="T55" fmla="*/ 599 h 606"/>
              <a:gd name="T56" fmla="*/ 489 w 580"/>
              <a:gd name="T57" fmla="*/ 605 h 606"/>
              <a:gd name="T58" fmla="*/ 518 w 580"/>
              <a:gd name="T59" fmla="*/ 592 h 606"/>
              <a:gd name="T60" fmla="*/ 537 w 580"/>
              <a:gd name="T61" fmla="*/ 563 h 606"/>
              <a:gd name="T62" fmla="*/ 563 w 580"/>
              <a:gd name="T63" fmla="*/ 538 h 606"/>
              <a:gd name="T64" fmla="*/ 579 w 580"/>
              <a:gd name="T65" fmla="*/ 503 h 606"/>
              <a:gd name="T66" fmla="*/ 579 w 580"/>
              <a:gd name="T67" fmla="*/ 471 h 606"/>
              <a:gd name="T68" fmla="*/ 569 w 580"/>
              <a:gd name="T69" fmla="*/ 439 h 606"/>
              <a:gd name="T70" fmla="*/ 553 w 580"/>
              <a:gd name="T71" fmla="*/ 407 h 606"/>
              <a:gd name="T72" fmla="*/ 544 w 580"/>
              <a:gd name="T73" fmla="*/ 375 h 606"/>
              <a:gd name="T74" fmla="*/ 537 w 580"/>
              <a:gd name="T75" fmla="*/ 343 h 606"/>
              <a:gd name="T76" fmla="*/ 531 w 580"/>
              <a:gd name="T77" fmla="*/ 311 h 606"/>
              <a:gd name="T78" fmla="*/ 528 w 580"/>
              <a:gd name="T79" fmla="*/ 279 h 606"/>
              <a:gd name="T80" fmla="*/ 528 w 580"/>
              <a:gd name="T81" fmla="*/ 247 h 606"/>
              <a:gd name="T82" fmla="*/ 528 w 580"/>
              <a:gd name="T83" fmla="*/ 215 h 606"/>
              <a:gd name="T84" fmla="*/ 531 w 580"/>
              <a:gd name="T85" fmla="*/ 183 h 606"/>
              <a:gd name="T86" fmla="*/ 531 w 580"/>
              <a:gd name="T87" fmla="*/ 151 h 606"/>
              <a:gd name="T88" fmla="*/ 531 w 580"/>
              <a:gd name="T89" fmla="*/ 119 h 606"/>
              <a:gd name="T90" fmla="*/ 531 w 580"/>
              <a:gd name="T91" fmla="*/ 87 h 606"/>
              <a:gd name="T92" fmla="*/ 531 w 580"/>
              <a:gd name="T93" fmla="*/ 55 h 606"/>
              <a:gd name="T94" fmla="*/ 531 w 580"/>
              <a:gd name="T95" fmla="*/ 23 h 606"/>
              <a:gd name="T96" fmla="*/ 499 w 580"/>
              <a:gd name="T97" fmla="*/ 0 h 606"/>
              <a:gd name="T98" fmla="*/ 470 w 580"/>
              <a:gd name="T99" fmla="*/ 13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0" h="606">
                <a:moveTo>
                  <a:pt x="0" y="96"/>
                </a:moveTo>
                <a:lnTo>
                  <a:pt x="0" y="106"/>
                </a:lnTo>
                <a:lnTo>
                  <a:pt x="0" y="119"/>
                </a:lnTo>
                <a:lnTo>
                  <a:pt x="0" y="131"/>
                </a:lnTo>
                <a:lnTo>
                  <a:pt x="0" y="141"/>
                </a:lnTo>
                <a:lnTo>
                  <a:pt x="3" y="151"/>
                </a:lnTo>
                <a:lnTo>
                  <a:pt x="9" y="163"/>
                </a:lnTo>
                <a:lnTo>
                  <a:pt x="9" y="173"/>
                </a:lnTo>
                <a:lnTo>
                  <a:pt x="13" y="183"/>
                </a:lnTo>
                <a:lnTo>
                  <a:pt x="25" y="183"/>
                </a:lnTo>
                <a:lnTo>
                  <a:pt x="35" y="183"/>
                </a:lnTo>
                <a:lnTo>
                  <a:pt x="45" y="183"/>
                </a:lnTo>
                <a:lnTo>
                  <a:pt x="57" y="189"/>
                </a:lnTo>
                <a:lnTo>
                  <a:pt x="64" y="199"/>
                </a:lnTo>
                <a:lnTo>
                  <a:pt x="70" y="211"/>
                </a:lnTo>
                <a:lnTo>
                  <a:pt x="70" y="221"/>
                </a:lnTo>
                <a:lnTo>
                  <a:pt x="70" y="231"/>
                </a:lnTo>
                <a:lnTo>
                  <a:pt x="67" y="243"/>
                </a:lnTo>
                <a:lnTo>
                  <a:pt x="64" y="253"/>
                </a:lnTo>
                <a:lnTo>
                  <a:pt x="61" y="263"/>
                </a:lnTo>
                <a:lnTo>
                  <a:pt x="57" y="275"/>
                </a:lnTo>
                <a:lnTo>
                  <a:pt x="57" y="285"/>
                </a:lnTo>
                <a:lnTo>
                  <a:pt x="57" y="295"/>
                </a:lnTo>
                <a:lnTo>
                  <a:pt x="57" y="307"/>
                </a:lnTo>
                <a:lnTo>
                  <a:pt x="57" y="317"/>
                </a:lnTo>
                <a:lnTo>
                  <a:pt x="57" y="327"/>
                </a:lnTo>
                <a:lnTo>
                  <a:pt x="57" y="339"/>
                </a:lnTo>
                <a:lnTo>
                  <a:pt x="57" y="349"/>
                </a:lnTo>
                <a:lnTo>
                  <a:pt x="57" y="359"/>
                </a:lnTo>
                <a:lnTo>
                  <a:pt x="57" y="371"/>
                </a:lnTo>
                <a:lnTo>
                  <a:pt x="54" y="381"/>
                </a:lnTo>
                <a:lnTo>
                  <a:pt x="54" y="391"/>
                </a:lnTo>
                <a:lnTo>
                  <a:pt x="48" y="403"/>
                </a:lnTo>
                <a:lnTo>
                  <a:pt x="48" y="413"/>
                </a:lnTo>
                <a:lnTo>
                  <a:pt x="48" y="423"/>
                </a:lnTo>
                <a:lnTo>
                  <a:pt x="48" y="435"/>
                </a:lnTo>
                <a:lnTo>
                  <a:pt x="48" y="445"/>
                </a:lnTo>
                <a:lnTo>
                  <a:pt x="48" y="455"/>
                </a:lnTo>
                <a:lnTo>
                  <a:pt x="51" y="467"/>
                </a:lnTo>
                <a:lnTo>
                  <a:pt x="54" y="477"/>
                </a:lnTo>
                <a:lnTo>
                  <a:pt x="57" y="487"/>
                </a:lnTo>
                <a:lnTo>
                  <a:pt x="64" y="499"/>
                </a:lnTo>
                <a:lnTo>
                  <a:pt x="67" y="509"/>
                </a:lnTo>
                <a:lnTo>
                  <a:pt x="67" y="519"/>
                </a:lnTo>
                <a:lnTo>
                  <a:pt x="70" y="531"/>
                </a:lnTo>
                <a:lnTo>
                  <a:pt x="70" y="541"/>
                </a:lnTo>
                <a:lnTo>
                  <a:pt x="70" y="551"/>
                </a:lnTo>
                <a:lnTo>
                  <a:pt x="77" y="563"/>
                </a:lnTo>
                <a:lnTo>
                  <a:pt x="86" y="573"/>
                </a:lnTo>
                <a:lnTo>
                  <a:pt x="93" y="583"/>
                </a:lnTo>
                <a:lnTo>
                  <a:pt x="105" y="589"/>
                </a:lnTo>
                <a:lnTo>
                  <a:pt x="115" y="595"/>
                </a:lnTo>
                <a:lnTo>
                  <a:pt x="125" y="602"/>
                </a:lnTo>
                <a:lnTo>
                  <a:pt x="137" y="602"/>
                </a:lnTo>
                <a:lnTo>
                  <a:pt x="147" y="602"/>
                </a:lnTo>
                <a:lnTo>
                  <a:pt x="157" y="602"/>
                </a:lnTo>
                <a:lnTo>
                  <a:pt x="169" y="602"/>
                </a:lnTo>
                <a:lnTo>
                  <a:pt x="179" y="602"/>
                </a:lnTo>
                <a:lnTo>
                  <a:pt x="189" y="602"/>
                </a:lnTo>
                <a:lnTo>
                  <a:pt x="201" y="599"/>
                </a:lnTo>
                <a:lnTo>
                  <a:pt x="211" y="595"/>
                </a:lnTo>
                <a:lnTo>
                  <a:pt x="221" y="595"/>
                </a:lnTo>
                <a:lnTo>
                  <a:pt x="233" y="592"/>
                </a:lnTo>
                <a:lnTo>
                  <a:pt x="243" y="589"/>
                </a:lnTo>
                <a:lnTo>
                  <a:pt x="253" y="586"/>
                </a:lnTo>
                <a:lnTo>
                  <a:pt x="265" y="583"/>
                </a:lnTo>
                <a:lnTo>
                  <a:pt x="275" y="579"/>
                </a:lnTo>
                <a:lnTo>
                  <a:pt x="285" y="576"/>
                </a:lnTo>
                <a:lnTo>
                  <a:pt x="297" y="573"/>
                </a:lnTo>
                <a:lnTo>
                  <a:pt x="307" y="573"/>
                </a:lnTo>
                <a:lnTo>
                  <a:pt x="317" y="570"/>
                </a:lnTo>
                <a:lnTo>
                  <a:pt x="329" y="567"/>
                </a:lnTo>
                <a:lnTo>
                  <a:pt x="339" y="567"/>
                </a:lnTo>
                <a:lnTo>
                  <a:pt x="349" y="567"/>
                </a:lnTo>
                <a:lnTo>
                  <a:pt x="361" y="570"/>
                </a:lnTo>
                <a:lnTo>
                  <a:pt x="371" y="573"/>
                </a:lnTo>
                <a:lnTo>
                  <a:pt x="381" y="583"/>
                </a:lnTo>
                <a:lnTo>
                  <a:pt x="393" y="589"/>
                </a:lnTo>
                <a:lnTo>
                  <a:pt x="403" y="589"/>
                </a:lnTo>
                <a:lnTo>
                  <a:pt x="413" y="589"/>
                </a:lnTo>
                <a:lnTo>
                  <a:pt x="425" y="592"/>
                </a:lnTo>
                <a:lnTo>
                  <a:pt x="435" y="592"/>
                </a:lnTo>
                <a:lnTo>
                  <a:pt x="445" y="595"/>
                </a:lnTo>
                <a:lnTo>
                  <a:pt x="457" y="599"/>
                </a:lnTo>
                <a:lnTo>
                  <a:pt x="467" y="602"/>
                </a:lnTo>
                <a:lnTo>
                  <a:pt x="477" y="602"/>
                </a:lnTo>
                <a:lnTo>
                  <a:pt x="489" y="605"/>
                </a:lnTo>
                <a:lnTo>
                  <a:pt x="499" y="605"/>
                </a:lnTo>
                <a:lnTo>
                  <a:pt x="509" y="602"/>
                </a:lnTo>
                <a:lnTo>
                  <a:pt x="518" y="592"/>
                </a:lnTo>
                <a:lnTo>
                  <a:pt x="528" y="583"/>
                </a:lnTo>
                <a:lnTo>
                  <a:pt x="531" y="573"/>
                </a:lnTo>
                <a:lnTo>
                  <a:pt x="537" y="563"/>
                </a:lnTo>
                <a:lnTo>
                  <a:pt x="547" y="557"/>
                </a:lnTo>
                <a:lnTo>
                  <a:pt x="553" y="547"/>
                </a:lnTo>
                <a:lnTo>
                  <a:pt x="563" y="538"/>
                </a:lnTo>
                <a:lnTo>
                  <a:pt x="569" y="528"/>
                </a:lnTo>
                <a:lnTo>
                  <a:pt x="576" y="515"/>
                </a:lnTo>
                <a:lnTo>
                  <a:pt x="579" y="503"/>
                </a:lnTo>
                <a:lnTo>
                  <a:pt x="579" y="493"/>
                </a:lnTo>
                <a:lnTo>
                  <a:pt x="579" y="483"/>
                </a:lnTo>
                <a:lnTo>
                  <a:pt x="579" y="471"/>
                </a:lnTo>
                <a:lnTo>
                  <a:pt x="579" y="461"/>
                </a:lnTo>
                <a:lnTo>
                  <a:pt x="576" y="451"/>
                </a:lnTo>
                <a:lnTo>
                  <a:pt x="569" y="439"/>
                </a:lnTo>
                <a:lnTo>
                  <a:pt x="563" y="429"/>
                </a:lnTo>
                <a:lnTo>
                  <a:pt x="560" y="419"/>
                </a:lnTo>
                <a:lnTo>
                  <a:pt x="553" y="407"/>
                </a:lnTo>
                <a:lnTo>
                  <a:pt x="550" y="397"/>
                </a:lnTo>
                <a:lnTo>
                  <a:pt x="547" y="387"/>
                </a:lnTo>
                <a:lnTo>
                  <a:pt x="544" y="375"/>
                </a:lnTo>
                <a:lnTo>
                  <a:pt x="541" y="365"/>
                </a:lnTo>
                <a:lnTo>
                  <a:pt x="541" y="355"/>
                </a:lnTo>
                <a:lnTo>
                  <a:pt x="537" y="343"/>
                </a:lnTo>
                <a:lnTo>
                  <a:pt x="534" y="333"/>
                </a:lnTo>
                <a:lnTo>
                  <a:pt x="531" y="323"/>
                </a:lnTo>
                <a:lnTo>
                  <a:pt x="531" y="311"/>
                </a:lnTo>
                <a:lnTo>
                  <a:pt x="528" y="301"/>
                </a:lnTo>
                <a:lnTo>
                  <a:pt x="528" y="291"/>
                </a:lnTo>
                <a:lnTo>
                  <a:pt x="528" y="279"/>
                </a:lnTo>
                <a:lnTo>
                  <a:pt x="528" y="269"/>
                </a:lnTo>
                <a:lnTo>
                  <a:pt x="528" y="259"/>
                </a:lnTo>
                <a:lnTo>
                  <a:pt x="528" y="247"/>
                </a:lnTo>
                <a:lnTo>
                  <a:pt x="528" y="237"/>
                </a:lnTo>
                <a:lnTo>
                  <a:pt x="528" y="227"/>
                </a:lnTo>
                <a:lnTo>
                  <a:pt x="528" y="215"/>
                </a:lnTo>
                <a:lnTo>
                  <a:pt x="528" y="205"/>
                </a:lnTo>
                <a:lnTo>
                  <a:pt x="531" y="195"/>
                </a:lnTo>
                <a:lnTo>
                  <a:pt x="531" y="183"/>
                </a:lnTo>
                <a:lnTo>
                  <a:pt x="531" y="173"/>
                </a:lnTo>
                <a:lnTo>
                  <a:pt x="531" y="163"/>
                </a:lnTo>
                <a:lnTo>
                  <a:pt x="531" y="151"/>
                </a:lnTo>
                <a:lnTo>
                  <a:pt x="531" y="141"/>
                </a:lnTo>
                <a:lnTo>
                  <a:pt x="531" y="131"/>
                </a:lnTo>
                <a:lnTo>
                  <a:pt x="531" y="119"/>
                </a:lnTo>
                <a:lnTo>
                  <a:pt x="531" y="109"/>
                </a:lnTo>
                <a:lnTo>
                  <a:pt x="531" y="99"/>
                </a:lnTo>
                <a:lnTo>
                  <a:pt x="531" y="87"/>
                </a:lnTo>
                <a:lnTo>
                  <a:pt x="531" y="77"/>
                </a:lnTo>
                <a:lnTo>
                  <a:pt x="531" y="67"/>
                </a:lnTo>
                <a:lnTo>
                  <a:pt x="531" y="55"/>
                </a:lnTo>
                <a:lnTo>
                  <a:pt x="531" y="45"/>
                </a:lnTo>
                <a:lnTo>
                  <a:pt x="531" y="35"/>
                </a:lnTo>
                <a:lnTo>
                  <a:pt x="531" y="23"/>
                </a:lnTo>
                <a:lnTo>
                  <a:pt x="521" y="13"/>
                </a:lnTo>
                <a:lnTo>
                  <a:pt x="509" y="7"/>
                </a:lnTo>
                <a:lnTo>
                  <a:pt x="499" y="0"/>
                </a:lnTo>
                <a:lnTo>
                  <a:pt x="489" y="0"/>
                </a:lnTo>
                <a:lnTo>
                  <a:pt x="480" y="10"/>
                </a:lnTo>
                <a:lnTo>
                  <a:pt x="470" y="1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0" name="Freeform 12"/>
          <p:cNvSpPr>
            <a:spLocks/>
          </p:cNvSpPr>
          <p:nvPr/>
        </p:nvSpPr>
        <p:spPr bwMode="auto">
          <a:xfrm>
            <a:off x="2182813" y="4567238"/>
            <a:ext cx="849312" cy="57150"/>
          </a:xfrm>
          <a:custGeom>
            <a:avLst/>
            <a:gdLst>
              <a:gd name="T0" fmla="*/ 0 w 535"/>
              <a:gd name="T1" fmla="*/ 0 h 36"/>
              <a:gd name="T2" fmla="*/ 12 w 535"/>
              <a:gd name="T3" fmla="*/ 0 h 36"/>
              <a:gd name="T4" fmla="*/ 22 w 535"/>
              <a:gd name="T5" fmla="*/ 0 h 36"/>
              <a:gd name="T6" fmla="*/ 32 w 535"/>
              <a:gd name="T7" fmla="*/ 3 h 36"/>
              <a:gd name="T8" fmla="*/ 44 w 535"/>
              <a:gd name="T9" fmla="*/ 3 h 36"/>
              <a:gd name="T10" fmla="*/ 54 w 535"/>
              <a:gd name="T11" fmla="*/ 3 h 36"/>
              <a:gd name="T12" fmla="*/ 64 w 535"/>
              <a:gd name="T13" fmla="*/ 0 h 36"/>
              <a:gd name="T14" fmla="*/ 76 w 535"/>
              <a:gd name="T15" fmla="*/ 0 h 36"/>
              <a:gd name="T16" fmla="*/ 86 w 535"/>
              <a:gd name="T17" fmla="*/ 3 h 36"/>
              <a:gd name="T18" fmla="*/ 96 w 535"/>
              <a:gd name="T19" fmla="*/ 6 h 36"/>
              <a:gd name="T20" fmla="*/ 108 w 535"/>
              <a:gd name="T21" fmla="*/ 13 h 36"/>
              <a:gd name="T22" fmla="*/ 118 w 535"/>
              <a:gd name="T23" fmla="*/ 19 h 36"/>
              <a:gd name="T24" fmla="*/ 128 w 535"/>
              <a:gd name="T25" fmla="*/ 22 h 36"/>
              <a:gd name="T26" fmla="*/ 140 w 535"/>
              <a:gd name="T27" fmla="*/ 29 h 36"/>
              <a:gd name="T28" fmla="*/ 150 w 535"/>
              <a:gd name="T29" fmla="*/ 29 h 36"/>
              <a:gd name="T30" fmla="*/ 160 w 535"/>
              <a:gd name="T31" fmla="*/ 32 h 36"/>
              <a:gd name="T32" fmla="*/ 172 w 535"/>
              <a:gd name="T33" fmla="*/ 32 h 36"/>
              <a:gd name="T34" fmla="*/ 182 w 535"/>
              <a:gd name="T35" fmla="*/ 32 h 36"/>
              <a:gd name="T36" fmla="*/ 192 w 535"/>
              <a:gd name="T37" fmla="*/ 32 h 36"/>
              <a:gd name="T38" fmla="*/ 204 w 535"/>
              <a:gd name="T39" fmla="*/ 32 h 36"/>
              <a:gd name="T40" fmla="*/ 214 w 535"/>
              <a:gd name="T41" fmla="*/ 32 h 36"/>
              <a:gd name="T42" fmla="*/ 224 w 535"/>
              <a:gd name="T43" fmla="*/ 32 h 36"/>
              <a:gd name="T44" fmla="*/ 236 w 535"/>
              <a:gd name="T45" fmla="*/ 32 h 36"/>
              <a:gd name="T46" fmla="*/ 246 w 535"/>
              <a:gd name="T47" fmla="*/ 29 h 36"/>
              <a:gd name="T48" fmla="*/ 256 w 535"/>
              <a:gd name="T49" fmla="*/ 29 h 36"/>
              <a:gd name="T50" fmla="*/ 268 w 535"/>
              <a:gd name="T51" fmla="*/ 26 h 36"/>
              <a:gd name="T52" fmla="*/ 278 w 535"/>
              <a:gd name="T53" fmla="*/ 26 h 36"/>
              <a:gd name="T54" fmla="*/ 288 w 535"/>
              <a:gd name="T55" fmla="*/ 26 h 36"/>
              <a:gd name="T56" fmla="*/ 300 w 535"/>
              <a:gd name="T57" fmla="*/ 26 h 36"/>
              <a:gd name="T58" fmla="*/ 310 w 535"/>
              <a:gd name="T59" fmla="*/ 26 h 36"/>
              <a:gd name="T60" fmla="*/ 320 w 535"/>
              <a:gd name="T61" fmla="*/ 26 h 36"/>
              <a:gd name="T62" fmla="*/ 332 w 535"/>
              <a:gd name="T63" fmla="*/ 26 h 36"/>
              <a:gd name="T64" fmla="*/ 342 w 535"/>
              <a:gd name="T65" fmla="*/ 26 h 36"/>
              <a:gd name="T66" fmla="*/ 371 w 535"/>
              <a:gd name="T67" fmla="*/ 29 h 36"/>
              <a:gd name="T68" fmla="*/ 384 w 535"/>
              <a:gd name="T69" fmla="*/ 29 h 36"/>
              <a:gd name="T70" fmla="*/ 396 w 535"/>
              <a:gd name="T71" fmla="*/ 32 h 36"/>
              <a:gd name="T72" fmla="*/ 406 w 535"/>
              <a:gd name="T73" fmla="*/ 35 h 36"/>
              <a:gd name="T74" fmla="*/ 416 w 535"/>
              <a:gd name="T75" fmla="*/ 35 h 36"/>
              <a:gd name="T76" fmla="*/ 428 w 535"/>
              <a:gd name="T77" fmla="*/ 35 h 36"/>
              <a:gd name="T78" fmla="*/ 438 w 535"/>
              <a:gd name="T79" fmla="*/ 35 h 36"/>
              <a:gd name="T80" fmla="*/ 448 w 535"/>
              <a:gd name="T81" fmla="*/ 35 h 36"/>
              <a:gd name="T82" fmla="*/ 460 w 535"/>
              <a:gd name="T83" fmla="*/ 32 h 36"/>
              <a:gd name="T84" fmla="*/ 470 w 535"/>
              <a:gd name="T85" fmla="*/ 29 h 36"/>
              <a:gd name="T86" fmla="*/ 480 w 535"/>
              <a:gd name="T87" fmla="*/ 26 h 36"/>
              <a:gd name="T88" fmla="*/ 492 w 535"/>
              <a:gd name="T89" fmla="*/ 22 h 36"/>
              <a:gd name="T90" fmla="*/ 502 w 535"/>
              <a:gd name="T91" fmla="*/ 22 h 36"/>
              <a:gd name="T92" fmla="*/ 512 w 535"/>
              <a:gd name="T93" fmla="*/ 19 h 36"/>
              <a:gd name="T94" fmla="*/ 524 w 535"/>
              <a:gd name="T95" fmla="*/ 19 h 36"/>
              <a:gd name="T96" fmla="*/ 534 w 535"/>
              <a:gd name="T97"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5" h="36">
                <a:moveTo>
                  <a:pt x="0" y="0"/>
                </a:moveTo>
                <a:lnTo>
                  <a:pt x="12" y="0"/>
                </a:lnTo>
                <a:lnTo>
                  <a:pt x="22" y="0"/>
                </a:lnTo>
                <a:lnTo>
                  <a:pt x="32" y="3"/>
                </a:lnTo>
                <a:lnTo>
                  <a:pt x="44" y="3"/>
                </a:lnTo>
                <a:lnTo>
                  <a:pt x="54" y="3"/>
                </a:lnTo>
                <a:lnTo>
                  <a:pt x="64" y="0"/>
                </a:lnTo>
                <a:lnTo>
                  <a:pt x="76" y="0"/>
                </a:lnTo>
                <a:lnTo>
                  <a:pt x="86" y="3"/>
                </a:lnTo>
                <a:lnTo>
                  <a:pt x="96" y="6"/>
                </a:lnTo>
                <a:lnTo>
                  <a:pt x="108" y="13"/>
                </a:lnTo>
                <a:lnTo>
                  <a:pt x="118" y="19"/>
                </a:lnTo>
                <a:lnTo>
                  <a:pt x="128" y="22"/>
                </a:lnTo>
                <a:lnTo>
                  <a:pt x="140" y="29"/>
                </a:lnTo>
                <a:lnTo>
                  <a:pt x="150" y="29"/>
                </a:lnTo>
                <a:lnTo>
                  <a:pt x="160" y="32"/>
                </a:lnTo>
                <a:lnTo>
                  <a:pt x="172" y="32"/>
                </a:lnTo>
                <a:lnTo>
                  <a:pt x="182" y="32"/>
                </a:lnTo>
                <a:lnTo>
                  <a:pt x="192" y="32"/>
                </a:lnTo>
                <a:lnTo>
                  <a:pt x="204" y="32"/>
                </a:lnTo>
                <a:lnTo>
                  <a:pt x="214" y="32"/>
                </a:lnTo>
                <a:lnTo>
                  <a:pt x="224" y="32"/>
                </a:lnTo>
                <a:lnTo>
                  <a:pt x="236" y="32"/>
                </a:lnTo>
                <a:lnTo>
                  <a:pt x="246" y="29"/>
                </a:lnTo>
                <a:lnTo>
                  <a:pt x="256" y="29"/>
                </a:lnTo>
                <a:lnTo>
                  <a:pt x="268" y="26"/>
                </a:lnTo>
                <a:lnTo>
                  <a:pt x="278" y="26"/>
                </a:lnTo>
                <a:lnTo>
                  <a:pt x="288" y="26"/>
                </a:lnTo>
                <a:lnTo>
                  <a:pt x="300" y="26"/>
                </a:lnTo>
                <a:lnTo>
                  <a:pt x="310" y="26"/>
                </a:lnTo>
                <a:lnTo>
                  <a:pt x="320" y="26"/>
                </a:lnTo>
                <a:lnTo>
                  <a:pt x="332" y="26"/>
                </a:lnTo>
                <a:lnTo>
                  <a:pt x="342" y="26"/>
                </a:lnTo>
                <a:lnTo>
                  <a:pt x="371" y="29"/>
                </a:lnTo>
                <a:lnTo>
                  <a:pt x="384" y="29"/>
                </a:lnTo>
                <a:lnTo>
                  <a:pt x="396" y="32"/>
                </a:lnTo>
                <a:lnTo>
                  <a:pt x="406" y="35"/>
                </a:lnTo>
                <a:lnTo>
                  <a:pt x="416" y="35"/>
                </a:lnTo>
                <a:lnTo>
                  <a:pt x="428" y="35"/>
                </a:lnTo>
                <a:lnTo>
                  <a:pt x="438" y="35"/>
                </a:lnTo>
                <a:lnTo>
                  <a:pt x="448" y="35"/>
                </a:lnTo>
                <a:lnTo>
                  <a:pt x="460" y="32"/>
                </a:lnTo>
                <a:lnTo>
                  <a:pt x="470" y="29"/>
                </a:lnTo>
                <a:lnTo>
                  <a:pt x="480" y="26"/>
                </a:lnTo>
                <a:lnTo>
                  <a:pt x="492" y="22"/>
                </a:lnTo>
                <a:lnTo>
                  <a:pt x="502" y="22"/>
                </a:lnTo>
                <a:lnTo>
                  <a:pt x="512" y="19"/>
                </a:lnTo>
                <a:lnTo>
                  <a:pt x="524" y="19"/>
                </a:lnTo>
                <a:lnTo>
                  <a:pt x="534" y="1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1" name="Freeform 13"/>
          <p:cNvSpPr>
            <a:spLocks/>
          </p:cNvSpPr>
          <p:nvPr/>
        </p:nvSpPr>
        <p:spPr bwMode="auto">
          <a:xfrm>
            <a:off x="1100138" y="4699000"/>
            <a:ext cx="1931987" cy="1968500"/>
          </a:xfrm>
          <a:custGeom>
            <a:avLst/>
            <a:gdLst>
              <a:gd name="T0" fmla="*/ 390 w 1217"/>
              <a:gd name="T1" fmla="*/ 61 h 1240"/>
              <a:gd name="T2" fmla="*/ 371 w 1217"/>
              <a:gd name="T3" fmla="*/ 115 h 1240"/>
              <a:gd name="T4" fmla="*/ 352 w 1217"/>
              <a:gd name="T5" fmla="*/ 167 h 1240"/>
              <a:gd name="T6" fmla="*/ 310 w 1217"/>
              <a:gd name="T7" fmla="*/ 215 h 1240"/>
              <a:gd name="T8" fmla="*/ 256 w 1217"/>
              <a:gd name="T9" fmla="*/ 256 h 1240"/>
              <a:gd name="T10" fmla="*/ 218 w 1217"/>
              <a:gd name="T11" fmla="*/ 336 h 1240"/>
              <a:gd name="T12" fmla="*/ 179 w 1217"/>
              <a:gd name="T13" fmla="*/ 391 h 1240"/>
              <a:gd name="T14" fmla="*/ 157 w 1217"/>
              <a:gd name="T15" fmla="*/ 455 h 1240"/>
              <a:gd name="T16" fmla="*/ 138 w 1217"/>
              <a:gd name="T17" fmla="*/ 551 h 1240"/>
              <a:gd name="T18" fmla="*/ 128 w 1217"/>
              <a:gd name="T19" fmla="*/ 605 h 1240"/>
              <a:gd name="T20" fmla="*/ 122 w 1217"/>
              <a:gd name="T21" fmla="*/ 704 h 1240"/>
              <a:gd name="T22" fmla="*/ 112 w 1217"/>
              <a:gd name="T23" fmla="*/ 797 h 1240"/>
              <a:gd name="T24" fmla="*/ 90 w 1217"/>
              <a:gd name="T25" fmla="*/ 861 h 1240"/>
              <a:gd name="T26" fmla="*/ 70 w 1217"/>
              <a:gd name="T27" fmla="*/ 957 h 1240"/>
              <a:gd name="T28" fmla="*/ 51 w 1217"/>
              <a:gd name="T29" fmla="*/ 1066 h 1240"/>
              <a:gd name="T30" fmla="*/ 19 w 1217"/>
              <a:gd name="T31" fmla="*/ 1123 h 1240"/>
              <a:gd name="T32" fmla="*/ 0 w 1217"/>
              <a:gd name="T33" fmla="*/ 1175 h 1240"/>
              <a:gd name="T34" fmla="*/ 22 w 1217"/>
              <a:gd name="T35" fmla="*/ 1226 h 1240"/>
              <a:gd name="T36" fmla="*/ 74 w 1217"/>
              <a:gd name="T37" fmla="*/ 1235 h 1240"/>
              <a:gd name="T38" fmla="*/ 128 w 1217"/>
              <a:gd name="T39" fmla="*/ 1239 h 1240"/>
              <a:gd name="T40" fmla="*/ 182 w 1217"/>
              <a:gd name="T41" fmla="*/ 1239 h 1240"/>
              <a:gd name="T42" fmla="*/ 234 w 1217"/>
              <a:gd name="T43" fmla="*/ 1232 h 1240"/>
              <a:gd name="T44" fmla="*/ 298 w 1217"/>
              <a:gd name="T45" fmla="*/ 1229 h 1240"/>
              <a:gd name="T46" fmla="*/ 352 w 1217"/>
              <a:gd name="T47" fmla="*/ 1223 h 1240"/>
              <a:gd name="T48" fmla="*/ 406 w 1217"/>
              <a:gd name="T49" fmla="*/ 1210 h 1240"/>
              <a:gd name="T50" fmla="*/ 474 w 1217"/>
              <a:gd name="T51" fmla="*/ 1187 h 1240"/>
              <a:gd name="T52" fmla="*/ 528 w 1217"/>
              <a:gd name="T53" fmla="*/ 1162 h 1240"/>
              <a:gd name="T54" fmla="*/ 592 w 1217"/>
              <a:gd name="T55" fmla="*/ 1139 h 1240"/>
              <a:gd name="T56" fmla="*/ 646 w 1217"/>
              <a:gd name="T57" fmla="*/ 1111 h 1240"/>
              <a:gd name="T58" fmla="*/ 714 w 1217"/>
              <a:gd name="T59" fmla="*/ 1079 h 1240"/>
              <a:gd name="T60" fmla="*/ 819 w 1217"/>
              <a:gd name="T61" fmla="*/ 1050 h 1240"/>
              <a:gd name="T62" fmla="*/ 899 w 1217"/>
              <a:gd name="T63" fmla="*/ 1011 h 1240"/>
              <a:gd name="T64" fmla="*/ 954 w 1217"/>
              <a:gd name="T65" fmla="*/ 967 h 1240"/>
              <a:gd name="T66" fmla="*/ 1002 w 1217"/>
              <a:gd name="T67" fmla="*/ 928 h 1240"/>
              <a:gd name="T68" fmla="*/ 1053 w 1217"/>
              <a:gd name="T69" fmla="*/ 887 h 1240"/>
              <a:gd name="T70" fmla="*/ 1094 w 1217"/>
              <a:gd name="T71" fmla="*/ 839 h 1240"/>
              <a:gd name="T72" fmla="*/ 1094 w 1217"/>
              <a:gd name="T73" fmla="*/ 787 h 1240"/>
              <a:gd name="T74" fmla="*/ 1126 w 1217"/>
              <a:gd name="T75" fmla="*/ 733 h 1240"/>
              <a:gd name="T76" fmla="*/ 1126 w 1217"/>
              <a:gd name="T77" fmla="*/ 679 h 1240"/>
              <a:gd name="T78" fmla="*/ 1120 w 1217"/>
              <a:gd name="T79" fmla="*/ 627 h 1240"/>
              <a:gd name="T80" fmla="*/ 1110 w 1217"/>
              <a:gd name="T81" fmla="*/ 573 h 1240"/>
              <a:gd name="T82" fmla="*/ 1094 w 1217"/>
              <a:gd name="T83" fmla="*/ 519 h 1240"/>
              <a:gd name="T84" fmla="*/ 1085 w 1217"/>
              <a:gd name="T85" fmla="*/ 467 h 1240"/>
              <a:gd name="T86" fmla="*/ 1085 w 1217"/>
              <a:gd name="T87" fmla="*/ 413 h 1240"/>
              <a:gd name="T88" fmla="*/ 1075 w 1217"/>
              <a:gd name="T89" fmla="*/ 359 h 1240"/>
              <a:gd name="T90" fmla="*/ 1094 w 1217"/>
              <a:gd name="T91" fmla="*/ 307 h 1240"/>
              <a:gd name="T92" fmla="*/ 1082 w 1217"/>
              <a:gd name="T93" fmla="*/ 253 h 1240"/>
              <a:gd name="T94" fmla="*/ 1088 w 1217"/>
              <a:gd name="T95" fmla="*/ 199 h 1240"/>
              <a:gd name="T96" fmla="*/ 1107 w 1217"/>
              <a:gd name="T97" fmla="*/ 147 h 1240"/>
              <a:gd name="T98" fmla="*/ 1130 w 1217"/>
              <a:gd name="T99" fmla="*/ 93 h 1240"/>
              <a:gd name="T100" fmla="*/ 1158 w 1217"/>
              <a:gd name="T101" fmla="*/ 39 h 1240"/>
              <a:gd name="T102" fmla="*/ 1206 w 1217"/>
              <a:gd name="T103"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17" h="1240">
                <a:moveTo>
                  <a:pt x="429" y="23"/>
                </a:moveTo>
                <a:lnTo>
                  <a:pt x="419" y="32"/>
                </a:lnTo>
                <a:lnTo>
                  <a:pt x="410" y="42"/>
                </a:lnTo>
                <a:lnTo>
                  <a:pt x="400" y="51"/>
                </a:lnTo>
                <a:lnTo>
                  <a:pt x="390" y="61"/>
                </a:lnTo>
                <a:lnTo>
                  <a:pt x="384" y="71"/>
                </a:lnTo>
                <a:lnTo>
                  <a:pt x="381" y="83"/>
                </a:lnTo>
                <a:lnTo>
                  <a:pt x="378" y="93"/>
                </a:lnTo>
                <a:lnTo>
                  <a:pt x="374" y="103"/>
                </a:lnTo>
                <a:lnTo>
                  <a:pt x="371" y="115"/>
                </a:lnTo>
                <a:lnTo>
                  <a:pt x="365" y="125"/>
                </a:lnTo>
                <a:lnTo>
                  <a:pt x="362" y="135"/>
                </a:lnTo>
                <a:lnTo>
                  <a:pt x="355" y="147"/>
                </a:lnTo>
                <a:lnTo>
                  <a:pt x="352" y="157"/>
                </a:lnTo>
                <a:lnTo>
                  <a:pt x="352" y="167"/>
                </a:lnTo>
                <a:lnTo>
                  <a:pt x="346" y="179"/>
                </a:lnTo>
                <a:lnTo>
                  <a:pt x="342" y="189"/>
                </a:lnTo>
                <a:lnTo>
                  <a:pt x="333" y="199"/>
                </a:lnTo>
                <a:lnTo>
                  <a:pt x="323" y="205"/>
                </a:lnTo>
                <a:lnTo>
                  <a:pt x="310" y="215"/>
                </a:lnTo>
                <a:lnTo>
                  <a:pt x="298" y="221"/>
                </a:lnTo>
                <a:lnTo>
                  <a:pt x="288" y="227"/>
                </a:lnTo>
                <a:lnTo>
                  <a:pt x="278" y="237"/>
                </a:lnTo>
                <a:lnTo>
                  <a:pt x="266" y="247"/>
                </a:lnTo>
                <a:lnTo>
                  <a:pt x="256" y="256"/>
                </a:lnTo>
                <a:lnTo>
                  <a:pt x="246" y="266"/>
                </a:lnTo>
                <a:lnTo>
                  <a:pt x="237" y="279"/>
                </a:lnTo>
                <a:lnTo>
                  <a:pt x="227" y="288"/>
                </a:lnTo>
                <a:lnTo>
                  <a:pt x="224" y="314"/>
                </a:lnTo>
                <a:lnTo>
                  <a:pt x="218" y="336"/>
                </a:lnTo>
                <a:lnTo>
                  <a:pt x="211" y="346"/>
                </a:lnTo>
                <a:lnTo>
                  <a:pt x="202" y="359"/>
                </a:lnTo>
                <a:lnTo>
                  <a:pt x="192" y="371"/>
                </a:lnTo>
                <a:lnTo>
                  <a:pt x="186" y="381"/>
                </a:lnTo>
                <a:lnTo>
                  <a:pt x="179" y="391"/>
                </a:lnTo>
                <a:lnTo>
                  <a:pt x="170" y="403"/>
                </a:lnTo>
                <a:lnTo>
                  <a:pt x="166" y="413"/>
                </a:lnTo>
                <a:lnTo>
                  <a:pt x="163" y="423"/>
                </a:lnTo>
                <a:lnTo>
                  <a:pt x="160" y="445"/>
                </a:lnTo>
                <a:lnTo>
                  <a:pt x="157" y="455"/>
                </a:lnTo>
                <a:lnTo>
                  <a:pt x="150" y="487"/>
                </a:lnTo>
                <a:lnTo>
                  <a:pt x="147" y="519"/>
                </a:lnTo>
                <a:lnTo>
                  <a:pt x="144" y="531"/>
                </a:lnTo>
                <a:lnTo>
                  <a:pt x="141" y="541"/>
                </a:lnTo>
                <a:lnTo>
                  <a:pt x="138" y="551"/>
                </a:lnTo>
                <a:lnTo>
                  <a:pt x="134" y="563"/>
                </a:lnTo>
                <a:lnTo>
                  <a:pt x="134" y="573"/>
                </a:lnTo>
                <a:lnTo>
                  <a:pt x="131" y="583"/>
                </a:lnTo>
                <a:lnTo>
                  <a:pt x="128" y="595"/>
                </a:lnTo>
                <a:lnTo>
                  <a:pt x="128" y="605"/>
                </a:lnTo>
                <a:lnTo>
                  <a:pt x="125" y="615"/>
                </a:lnTo>
                <a:lnTo>
                  <a:pt x="125" y="640"/>
                </a:lnTo>
                <a:lnTo>
                  <a:pt x="122" y="650"/>
                </a:lnTo>
                <a:lnTo>
                  <a:pt x="122" y="675"/>
                </a:lnTo>
                <a:lnTo>
                  <a:pt x="122" y="704"/>
                </a:lnTo>
                <a:lnTo>
                  <a:pt x="118" y="730"/>
                </a:lnTo>
                <a:lnTo>
                  <a:pt x="118" y="752"/>
                </a:lnTo>
                <a:lnTo>
                  <a:pt x="115" y="762"/>
                </a:lnTo>
                <a:lnTo>
                  <a:pt x="112" y="775"/>
                </a:lnTo>
                <a:lnTo>
                  <a:pt x="112" y="797"/>
                </a:lnTo>
                <a:lnTo>
                  <a:pt x="106" y="807"/>
                </a:lnTo>
                <a:lnTo>
                  <a:pt x="99" y="819"/>
                </a:lnTo>
                <a:lnTo>
                  <a:pt x="96" y="829"/>
                </a:lnTo>
                <a:lnTo>
                  <a:pt x="93" y="851"/>
                </a:lnTo>
                <a:lnTo>
                  <a:pt x="90" y="861"/>
                </a:lnTo>
                <a:lnTo>
                  <a:pt x="83" y="871"/>
                </a:lnTo>
                <a:lnTo>
                  <a:pt x="83" y="893"/>
                </a:lnTo>
                <a:lnTo>
                  <a:pt x="80" y="903"/>
                </a:lnTo>
                <a:lnTo>
                  <a:pt x="74" y="931"/>
                </a:lnTo>
                <a:lnTo>
                  <a:pt x="70" y="957"/>
                </a:lnTo>
                <a:lnTo>
                  <a:pt x="64" y="967"/>
                </a:lnTo>
                <a:lnTo>
                  <a:pt x="64" y="989"/>
                </a:lnTo>
                <a:lnTo>
                  <a:pt x="58" y="1018"/>
                </a:lnTo>
                <a:lnTo>
                  <a:pt x="54" y="1040"/>
                </a:lnTo>
                <a:lnTo>
                  <a:pt x="51" y="1066"/>
                </a:lnTo>
                <a:lnTo>
                  <a:pt x="45" y="1079"/>
                </a:lnTo>
                <a:lnTo>
                  <a:pt x="38" y="1091"/>
                </a:lnTo>
                <a:lnTo>
                  <a:pt x="32" y="1101"/>
                </a:lnTo>
                <a:lnTo>
                  <a:pt x="26" y="1111"/>
                </a:lnTo>
                <a:lnTo>
                  <a:pt x="19" y="1123"/>
                </a:lnTo>
                <a:lnTo>
                  <a:pt x="16" y="1133"/>
                </a:lnTo>
                <a:lnTo>
                  <a:pt x="13" y="1143"/>
                </a:lnTo>
                <a:lnTo>
                  <a:pt x="6" y="1155"/>
                </a:lnTo>
                <a:lnTo>
                  <a:pt x="3" y="1165"/>
                </a:lnTo>
                <a:lnTo>
                  <a:pt x="0" y="1175"/>
                </a:lnTo>
                <a:lnTo>
                  <a:pt x="0" y="1187"/>
                </a:lnTo>
                <a:lnTo>
                  <a:pt x="0" y="1197"/>
                </a:lnTo>
                <a:lnTo>
                  <a:pt x="3" y="1207"/>
                </a:lnTo>
                <a:lnTo>
                  <a:pt x="10" y="1219"/>
                </a:lnTo>
                <a:lnTo>
                  <a:pt x="22" y="1226"/>
                </a:lnTo>
                <a:lnTo>
                  <a:pt x="32" y="1229"/>
                </a:lnTo>
                <a:lnTo>
                  <a:pt x="42" y="1229"/>
                </a:lnTo>
                <a:lnTo>
                  <a:pt x="54" y="1232"/>
                </a:lnTo>
                <a:lnTo>
                  <a:pt x="64" y="1235"/>
                </a:lnTo>
                <a:lnTo>
                  <a:pt x="74" y="1235"/>
                </a:lnTo>
                <a:lnTo>
                  <a:pt x="86" y="1239"/>
                </a:lnTo>
                <a:lnTo>
                  <a:pt x="96" y="1239"/>
                </a:lnTo>
                <a:lnTo>
                  <a:pt x="106" y="1239"/>
                </a:lnTo>
                <a:lnTo>
                  <a:pt x="118" y="1239"/>
                </a:lnTo>
                <a:lnTo>
                  <a:pt x="128" y="1239"/>
                </a:lnTo>
                <a:lnTo>
                  <a:pt x="138" y="1239"/>
                </a:lnTo>
                <a:lnTo>
                  <a:pt x="150" y="1239"/>
                </a:lnTo>
                <a:lnTo>
                  <a:pt x="160" y="1239"/>
                </a:lnTo>
                <a:lnTo>
                  <a:pt x="170" y="1239"/>
                </a:lnTo>
                <a:lnTo>
                  <a:pt x="182" y="1239"/>
                </a:lnTo>
                <a:lnTo>
                  <a:pt x="192" y="1239"/>
                </a:lnTo>
                <a:lnTo>
                  <a:pt x="202" y="1239"/>
                </a:lnTo>
                <a:lnTo>
                  <a:pt x="214" y="1235"/>
                </a:lnTo>
                <a:lnTo>
                  <a:pt x="224" y="1232"/>
                </a:lnTo>
                <a:lnTo>
                  <a:pt x="234" y="1232"/>
                </a:lnTo>
                <a:lnTo>
                  <a:pt x="256" y="1232"/>
                </a:lnTo>
                <a:lnTo>
                  <a:pt x="266" y="1229"/>
                </a:lnTo>
                <a:lnTo>
                  <a:pt x="278" y="1229"/>
                </a:lnTo>
                <a:lnTo>
                  <a:pt x="288" y="1229"/>
                </a:lnTo>
                <a:lnTo>
                  <a:pt x="298" y="1229"/>
                </a:lnTo>
                <a:lnTo>
                  <a:pt x="310" y="1229"/>
                </a:lnTo>
                <a:lnTo>
                  <a:pt x="320" y="1226"/>
                </a:lnTo>
                <a:lnTo>
                  <a:pt x="330" y="1226"/>
                </a:lnTo>
                <a:lnTo>
                  <a:pt x="342" y="1223"/>
                </a:lnTo>
                <a:lnTo>
                  <a:pt x="352" y="1223"/>
                </a:lnTo>
                <a:lnTo>
                  <a:pt x="362" y="1223"/>
                </a:lnTo>
                <a:lnTo>
                  <a:pt x="374" y="1219"/>
                </a:lnTo>
                <a:lnTo>
                  <a:pt x="384" y="1219"/>
                </a:lnTo>
                <a:lnTo>
                  <a:pt x="394" y="1219"/>
                </a:lnTo>
                <a:lnTo>
                  <a:pt x="406" y="1210"/>
                </a:lnTo>
                <a:lnTo>
                  <a:pt x="416" y="1203"/>
                </a:lnTo>
                <a:lnTo>
                  <a:pt x="426" y="1200"/>
                </a:lnTo>
                <a:lnTo>
                  <a:pt x="438" y="1194"/>
                </a:lnTo>
                <a:lnTo>
                  <a:pt x="448" y="1191"/>
                </a:lnTo>
                <a:lnTo>
                  <a:pt x="474" y="1187"/>
                </a:lnTo>
                <a:lnTo>
                  <a:pt x="486" y="1181"/>
                </a:lnTo>
                <a:lnTo>
                  <a:pt x="496" y="1178"/>
                </a:lnTo>
                <a:lnTo>
                  <a:pt x="506" y="1171"/>
                </a:lnTo>
                <a:lnTo>
                  <a:pt x="518" y="1165"/>
                </a:lnTo>
                <a:lnTo>
                  <a:pt x="528" y="1162"/>
                </a:lnTo>
                <a:lnTo>
                  <a:pt x="550" y="1159"/>
                </a:lnTo>
                <a:lnTo>
                  <a:pt x="560" y="1155"/>
                </a:lnTo>
                <a:lnTo>
                  <a:pt x="570" y="1149"/>
                </a:lnTo>
                <a:lnTo>
                  <a:pt x="582" y="1143"/>
                </a:lnTo>
                <a:lnTo>
                  <a:pt x="592" y="1139"/>
                </a:lnTo>
                <a:lnTo>
                  <a:pt x="602" y="1133"/>
                </a:lnTo>
                <a:lnTo>
                  <a:pt x="614" y="1127"/>
                </a:lnTo>
                <a:lnTo>
                  <a:pt x="624" y="1123"/>
                </a:lnTo>
                <a:lnTo>
                  <a:pt x="634" y="1120"/>
                </a:lnTo>
                <a:lnTo>
                  <a:pt x="646" y="1111"/>
                </a:lnTo>
                <a:lnTo>
                  <a:pt x="672" y="1104"/>
                </a:lnTo>
                <a:lnTo>
                  <a:pt x="682" y="1095"/>
                </a:lnTo>
                <a:lnTo>
                  <a:pt x="694" y="1088"/>
                </a:lnTo>
                <a:lnTo>
                  <a:pt x="704" y="1085"/>
                </a:lnTo>
                <a:lnTo>
                  <a:pt x="714" y="1079"/>
                </a:lnTo>
                <a:lnTo>
                  <a:pt x="739" y="1075"/>
                </a:lnTo>
                <a:lnTo>
                  <a:pt x="749" y="1069"/>
                </a:lnTo>
                <a:lnTo>
                  <a:pt x="762" y="1063"/>
                </a:lnTo>
                <a:lnTo>
                  <a:pt x="794" y="1056"/>
                </a:lnTo>
                <a:lnTo>
                  <a:pt x="819" y="1050"/>
                </a:lnTo>
                <a:lnTo>
                  <a:pt x="829" y="1043"/>
                </a:lnTo>
                <a:lnTo>
                  <a:pt x="842" y="1034"/>
                </a:lnTo>
                <a:lnTo>
                  <a:pt x="848" y="1024"/>
                </a:lnTo>
                <a:lnTo>
                  <a:pt x="877" y="1015"/>
                </a:lnTo>
                <a:lnTo>
                  <a:pt x="899" y="1011"/>
                </a:lnTo>
                <a:lnTo>
                  <a:pt x="909" y="1002"/>
                </a:lnTo>
                <a:lnTo>
                  <a:pt x="922" y="992"/>
                </a:lnTo>
                <a:lnTo>
                  <a:pt x="934" y="983"/>
                </a:lnTo>
                <a:lnTo>
                  <a:pt x="944" y="973"/>
                </a:lnTo>
                <a:lnTo>
                  <a:pt x="954" y="967"/>
                </a:lnTo>
                <a:lnTo>
                  <a:pt x="960" y="957"/>
                </a:lnTo>
                <a:lnTo>
                  <a:pt x="970" y="951"/>
                </a:lnTo>
                <a:lnTo>
                  <a:pt x="979" y="941"/>
                </a:lnTo>
                <a:lnTo>
                  <a:pt x="989" y="935"/>
                </a:lnTo>
                <a:lnTo>
                  <a:pt x="1002" y="928"/>
                </a:lnTo>
                <a:lnTo>
                  <a:pt x="1014" y="919"/>
                </a:lnTo>
                <a:lnTo>
                  <a:pt x="1024" y="909"/>
                </a:lnTo>
                <a:lnTo>
                  <a:pt x="1034" y="903"/>
                </a:lnTo>
                <a:lnTo>
                  <a:pt x="1043" y="893"/>
                </a:lnTo>
                <a:lnTo>
                  <a:pt x="1053" y="887"/>
                </a:lnTo>
                <a:lnTo>
                  <a:pt x="1062" y="877"/>
                </a:lnTo>
                <a:lnTo>
                  <a:pt x="1072" y="871"/>
                </a:lnTo>
                <a:lnTo>
                  <a:pt x="1078" y="861"/>
                </a:lnTo>
                <a:lnTo>
                  <a:pt x="1088" y="851"/>
                </a:lnTo>
                <a:lnTo>
                  <a:pt x="1094" y="839"/>
                </a:lnTo>
                <a:lnTo>
                  <a:pt x="1094" y="829"/>
                </a:lnTo>
                <a:lnTo>
                  <a:pt x="1094" y="819"/>
                </a:lnTo>
                <a:lnTo>
                  <a:pt x="1094" y="807"/>
                </a:lnTo>
                <a:lnTo>
                  <a:pt x="1094" y="797"/>
                </a:lnTo>
                <a:lnTo>
                  <a:pt x="1094" y="787"/>
                </a:lnTo>
                <a:lnTo>
                  <a:pt x="1098" y="775"/>
                </a:lnTo>
                <a:lnTo>
                  <a:pt x="1107" y="765"/>
                </a:lnTo>
                <a:lnTo>
                  <a:pt x="1114" y="755"/>
                </a:lnTo>
                <a:lnTo>
                  <a:pt x="1123" y="743"/>
                </a:lnTo>
                <a:lnTo>
                  <a:pt x="1126" y="733"/>
                </a:lnTo>
                <a:lnTo>
                  <a:pt x="1126" y="723"/>
                </a:lnTo>
                <a:lnTo>
                  <a:pt x="1126" y="711"/>
                </a:lnTo>
                <a:lnTo>
                  <a:pt x="1126" y="701"/>
                </a:lnTo>
                <a:lnTo>
                  <a:pt x="1126" y="691"/>
                </a:lnTo>
                <a:lnTo>
                  <a:pt x="1126" y="679"/>
                </a:lnTo>
                <a:lnTo>
                  <a:pt x="1126" y="669"/>
                </a:lnTo>
                <a:lnTo>
                  <a:pt x="1126" y="659"/>
                </a:lnTo>
                <a:lnTo>
                  <a:pt x="1123" y="647"/>
                </a:lnTo>
                <a:lnTo>
                  <a:pt x="1123" y="637"/>
                </a:lnTo>
                <a:lnTo>
                  <a:pt x="1120" y="627"/>
                </a:lnTo>
                <a:lnTo>
                  <a:pt x="1120" y="615"/>
                </a:lnTo>
                <a:lnTo>
                  <a:pt x="1120" y="605"/>
                </a:lnTo>
                <a:lnTo>
                  <a:pt x="1120" y="595"/>
                </a:lnTo>
                <a:lnTo>
                  <a:pt x="1114" y="583"/>
                </a:lnTo>
                <a:lnTo>
                  <a:pt x="1110" y="573"/>
                </a:lnTo>
                <a:lnTo>
                  <a:pt x="1107" y="563"/>
                </a:lnTo>
                <a:lnTo>
                  <a:pt x="1101" y="551"/>
                </a:lnTo>
                <a:lnTo>
                  <a:pt x="1098" y="541"/>
                </a:lnTo>
                <a:lnTo>
                  <a:pt x="1098" y="531"/>
                </a:lnTo>
                <a:lnTo>
                  <a:pt x="1094" y="519"/>
                </a:lnTo>
                <a:lnTo>
                  <a:pt x="1091" y="509"/>
                </a:lnTo>
                <a:lnTo>
                  <a:pt x="1091" y="499"/>
                </a:lnTo>
                <a:lnTo>
                  <a:pt x="1085" y="487"/>
                </a:lnTo>
                <a:lnTo>
                  <a:pt x="1085" y="477"/>
                </a:lnTo>
                <a:lnTo>
                  <a:pt x="1085" y="467"/>
                </a:lnTo>
                <a:lnTo>
                  <a:pt x="1085" y="455"/>
                </a:lnTo>
                <a:lnTo>
                  <a:pt x="1085" y="445"/>
                </a:lnTo>
                <a:lnTo>
                  <a:pt x="1085" y="435"/>
                </a:lnTo>
                <a:lnTo>
                  <a:pt x="1085" y="423"/>
                </a:lnTo>
                <a:lnTo>
                  <a:pt x="1085" y="413"/>
                </a:lnTo>
                <a:lnTo>
                  <a:pt x="1085" y="403"/>
                </a:lnTo>
                <a:lnTo>
                  <a:pt x="1078" y="391"/>
                </a:lnTo>
                <a:lnTo>
                  <a:pt x="1075" y="381"/>
                </a:lnTo>
                <a:lnTo>
                  <a:pt x="1075" y="371"/>
                </a:lnTo>
                <a:lnTo>
                  <a:pt x="1075" y="359"/>
                </a:lnTo>
                <a:lnTo>
                  <a:pt x="1075" y="349"/>
                </a:lnTo>
                <a:lnTo>
                  <a:pt x="1078" y="339"/>
                </a:lnTo>
                <a:lnTo>
                  <a:pt x="1082" y="327"/>
                </a:lnTo>
                <a:lnTo>
                  <a:pt x="1088" y="317"/>
                </a:lnTo>
                <a:lnTo>
                  <a:pt x="1094" y="307"/>
                </a:lnTo>
                <a:lnTo>
                  <a:pt x="1098" y="295"/>
                </a:lnTo>
                <a:lnTo>
                  <a:pt x="1094" y="285"/>
                </a:lnTo>
                <a:lnTo>
                  <a:pt x="1091" y="275"/>
                </a:lnTo>
                <a:lnTo>
                  <a:pt x="1085" y="263"/>
                </a:lnTo>
                <a:lnTo>
                  <a:pt x="1082" y="253"/>
                </a:lnTo>
                <a:lnTo>
                  <a:pt x="1082" y="243"/>
                </a:lnTo>
                <a:lnTo>
                  <a:pt x="1082" y="231"/>
                </a:lnTo>
                <a:lnTo>
                  <a:pt x="1082" y="221"/>
                </a:lnTo>
                <a:lnTo>
                  <a:pt x="1085" y="211"/>
                </a:lnTo>
                <a:lnTo>
                  <a:pt x="1088" y="199"/>
                </a:lnTo>
                <a:lnTo>
                  <a:pt x="1091" y="189"/>
                </a:lnTo>
                <a:lnTo>
                  <a:pt x="1098" y="179"/>
                </a:lnTo>
                <a:lnTo>
                  <a:pt x="1107" y="167"/>
                </a:lnTo>
                <a:lnTo>
                  <a:pt x="1107" y="157"/>
                </a:lnTo>
                <a:lnTo>
                  <a:pt x="1107" y="147"/>
                </a:lnTo>
                <a:lnTo>
                  <a:pt x="1110" y="135"/>
                </a:lnTo>
                <a:lnTo>
                  <a:pt x="1110" y="125"/>
                </a:lnTo>
                <a:lnTo>
                  <a:pt x="1117" y="115"/>
                </a:lnTo>
                <a:lnTo>
                  <a:pt x="1123" y="103"/>
                </a:lnTo>
                <a:lnTo>
                  <a:pt x="1130" y="93"/>
                </a:lnTo>
                <a:lnTo>
                  <a:pt x="1130" y="83"/>
                </a:lnTo>
                <a:lnTo>
                  <a:pt x="1133" y="71"/>
                </a:lnTo>
                <a:lnTo>
                  <a:pt x="1139" y="61"/>
                </a:lnTo>
                <a:lnTo>
                  <a:pt x="1146" y="51"/>
                </a:lnTo>
                <a:lnTo>
                  <a:pt x="1158" y="39"/>
                </a:lnTo>
                <a:lnTo>
                  <a:pt x="1165" y="29"/>
                </a:lnTo>
                <a:lnTo>
                  <a:pt x="1174" y="19"/>
                </a:lnTo>
                <a:lnTo>
                  <a:pt x="1184" y="13"/>
                </a:lnTo>
                <a:lnTo>
                  <a:pt x="1194" y="7"/>
                </a:lnTo>
                <a:lnTo>
                  <a:pt x="1206" y="0"/>
                </a:lnTo>
                <a:lnTo>
                  <a:pt x="1216"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2" name="Freeform 14"/>
          <p:cNvSpPr>
            <a:spLocks/>
          </p:cNvSpPr>
          <p:nvPr/>
        </p:nvSpPr>
        <p:spPr bwMode="auto">
          <a:xfrm>
            <a:off x="1303338" y="5303838"/>
            <a:ext cx="595312" cy="996950"/>
          </a:xfrm>
          <a:custGeom>
            <a:avLst/>
            <a:gdLst>
              <a:gd name="T0" fmla="*/ 208 w 375"/>
              <a:gd name="T1" fmla="*/ 6 h 628"/>
              <a:gd name="T2" fmla="*/ 176 w 375"/>
              <a:gd name="T3" fmla="*/ 29 h 628"/>
              <a:gd name="T4" fmla="*/ 144 w 375"/>
              <a:gd name="T5" fmla="*/ 38 h 628"/>
              <a:gd name="T6" fmla="*/ 112 w 375"/>
              <a:gd name="T7" fmla="*/ 51 h 628"/>
              <a:gd name="T8" fmla="*/ 80 w 375"/>
              <a:gd name="T9" fmla="*/ 74 h 628"/>
              <a:gd name="T10" fmla="*/ 64 w 375"/>
              <a:gd name="T11" fmla="*/ 106 h 628"/>
              <a:gd name="T12" fmla="*/ 64 w 375"/>
              <a:gd name="T13" fmla="*/ 154 h 628"/>
              <a:gd name="T14" fmla="*/ 48 w 375"/>
              <a:gd name="T15" fmla="*/ 186 h 628"/>
              <a:gd name="T16" fmla="*/ 35 w 375"/>
              <a:gd name="T17" fmla="*/ 218 h 628"/>
              <a:gd name="T18" fmla="*/ 29 w 375"/>
              <a:gd name="T19" fmla="*/ 250 h 628"/>
              <a:gd name="T20" fmla="*/ 22 w 375"/>
              <a:gd name="T21" fmla="*/ 282 h 628"/>
              <a:gd name="T22" fmla="*/ 16 w 375"/>
              <a:gd name="T23" fmla="*/ 330 h 628"/>
              <a:gd name="T24" fmla="*/ 10 w 375"/>
              <a:gd name="T25" fmla="*/ 394 h 628"/>
              <a:gd name="T26" fmla="*/ 6 w 375"/>
              <a:gd name="T27" fmla="*/ 454 h 628"/>
              <a:gd name="T28" fmla="*/ 0 w 375"/>
              <a:gd name="T29" fmla="*/ 496 h 628"/>
              <a:gd name="T30" fmla="*/ 16 w 375"/>
              <a:gd name="T31" fmla="*/ 522 h 628"/>
              <a:gd name="T32" fmla="*/ 42 w 375"/>
              <a:gd name="T33" fmla="*/ 550 h 628"/>
              <a:gd name="T34" fmla="*/ 74 w 375"/>
              <a:gd name="T35" fmla="*/ 566 h 628"/>
              <a:gd name="T36" fmla="*/ 106 w 375"/>
              <a:gd name="T37" fmla="*/ 579 h 628"/>
              <a:gd name="T38" fmla="*/ 138 w 375"/>
              <a:gd name="T39" fmla="*/ 595 h 628"/>
              <a:gd name="T40" fmla="*/ 170 w 375"/>
              <a:gd name="T41" fmla="*/ 605 h 628"/>
              <a:gd name="T42" fmla="*/ 202 w 375"/>
              <a:gd name="T43" fmla="*/ 614 h 628"/>
              <a:gd name="T44" fmla="*/ 234 w 375"/>
              <a:gd name="T45" fmla="*/ 624 h 628"/>
              <a:gd name="T46" fmla="*/ 266 w 375"/>
              <a:gd name="T47" fmla="*/ 627 h 628"/>
              <a:gd name="T48" fmla="*/ 298 w 375"/>
              <a:gd name="T49" fmla="*/ 627 h 628"/>
              <a:gd name="T50" fmla="*/ 330 w 375"/>
              <a:gd name="T51" fmla="*/ 627 h 628"/>
              <a:gd name="T52" fmla="*/ 355 w 375"/>
              <a:gd name="T53" fmla="*/ 598 h 628"/>
              <a:gd name="T54" fmla="*/ 358 w 375"/>
              <a:gd name="T55" fmla="*/ 566 h 628"/>
              <a:gd name="T56" fmla="*/ 362 w 375"/>
              <a:gd name="T57" fmla="*/ 534 h 628"/>
              <a:gd name="T58" fmla="*/ 365 w 375"/>
              <a:gd name="T59" fmla="*/ 502 h 628"/>
              <a:gd name="T60" fmla="*/ 368 w 375"/>
              <a:gd name="T61" fmla="*/ 454 h 628"/>
              <a:gd name="T62" fmla="*/ 371 w 375"/>
              <a:gd name="T63" fmla="*/ 422 h 628"/>
              <a:gd name="T64" fmla="*/ 374 w 375"/>
              <a:gd name="T65" fmla="*/ 371 h 628"/>
              <a:gd name="T66" fmla="*/ 374 w 375"/>
              <a:gd name="T67" fmla="*/ 336 h 628"/>
              <a:gd name="T68" fmla="*/ 371 w 375"/>
              <a:gd name="T69" fmla="*/ 288 h 628"/>
              <a:gd name="T70" fmla="*/ 362 w 375"/>
              <a:gd name="T71" fmla="*/ 256 h 628"/>
              <a:gd name="T72" fmla="*/ 352 w 375"/>
              <a:gd name="T73" fmla="*/ 224 h 628"/>
              <a:gd name="T74" fmla="*/ 330 w 375"/>
              <a:gd name="T75" fmla="*/ 192 h 628"/>
              <a:gd name="T76" fmla="*/ 307 w 375"/>
              <a:gd name="T77" fmla="*/ 160 h 628"/>
              <a:gd name="T78" fmla="*/ 291 w 375"/>
              <a:gd name="T79" fmla="*/ 131 h 628"/>
              <a:gd name="T80" fmla="*/ 272 w 375"/>
              <a:gd name="T81" fmla="*/ 80 h 628"/>
              <a:gd name="T82" fmla="*/ 253 w 375"/>
              <a:gd name="T83" fmla="*/ 48 h 628"/>
              <a:gd name="T84" fmla="*/ 234 w 375"/>
              <a:gd name="T85" fmla="*/ 16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5" h="628">
                <a:moveTo>
                  <a:pt x="226" y="5"/>
                </a:moveTo>
                <a:lnTo>
                  <a:pt x="218" y="0"/>
                </a:lnTo>
                <a:lnTo>
                  <a:pt x="208" y="6"/>
                </a:lnTo>
                <a:lnTo>
                  <a:pt x="198" y="13"/>
                </a:lnTo>
                <a:lnTo>
                  <a:pt x="186" y="19"/>
                </a:lnTo>
                <a:lnTo>
                  <a:pt x="176" y="29"/>
                </a:lnTo>
                <a:lnTo>
                  <a:pt x="166" y="32"/>
                </a:lnTo>
                <a:lnTo>
                  <a:pt x="154" y="35"/>
                </a:lnTo>
                <a:lnTo>
                  <a:pt x="144" y="38"/>
                </a:lnTo>
                <a:lnTo>
                  <a:pt x="134" y="42"/>
                </a:lnTo>
                <a:lnTo>
                  <a:pt x="122" y="48"/>
                </a:lnTo>
                <a:lnTo>
                  <a:pt x="112" y="51"/>
                </a:lnTo>
                <a:lnTo>
                  <a:pt x="102" y="58"/>
                </a:lnTo>
                <a:lnTo>
                  <a:pt x="90" y="67"/>
                </a:lnTo>
                <a:lnTo>
                  <a:pt x="80" y="74"/>
                </a:lnTo>
                <a:lnTo>
                  <a:pt x="70" y="83"/>
                </a:lnTo>
                <a:lnTo>
                  <a:pt x="67" y="93"/>
                </a:lnTo>
                <a:lnTo>
                  <a:pt x="64" y="106"/>
                </a:lnTo>
                <a:lnTo>
                  <a:pt x="64" y="131"/>
                </a:lnTo>
                <a:lnTo>
                  <a:pt x="64" y="141"/>
                </a:lnTo>
                <a:lnTo>
                  <a:pt x="64" y="154"/>
                </a:lnTo>
                <a:lnTo>
                  <a:pt x="58" y="166"/>
                </a:lnTo>
                <a:lnTo>
                  <a:pt x="54" y="176"/>
                </a:lnTo>
                <a:lnTo>
                  <a:pt x="48" y="186"/>
                </a:lnTo>
                <a:lnTo>
                  <a:pt x="42" y="198"/>
                </a:lnTo>
                <a:lnTo>
                  <a:pt x="38" y="208"/>
                </a:lnTo>
                <a:lnTo>
                  <a:pt x="35" y="218"/>
                </a:lnTo>
                <a:lnTo>
                  <a:pt x="32" y="230"/>
                </a:lnTo>
                <a:lnTo>
                  <a:pt x="32" y="240"/>
                </a:lnTo>
                <a:lnTo>
                  <a:pt x="29" y="250"/>
                </a:lnTo>
                <a:lnTo>
                  <a:pt x="26" y="262"/>
                </a:lnTo>
                <a:lnTo>
                  <a:pt x="22" y="272"/>
                </a:lnTo>
                <a:lnTo>
                  <a:pt x="22" y="282"/>
                </a:lnTo>
                <a:lnTo>
                  <a:pt x="19" y="294"/>
                </a:lnTo>
                <a:lnTo>
                  <a:pt x="19" y="304"/>
                </a:lnTo>
                <a:lnTo>
                  <a:pt x="16" y="330"/>
                </a:lnTo>
                <a:lnTo>
                  <a:pt x="13" y="358"/>
                </a:lnTo>
                <a:lnTo>
                  <a:pt x="13" y="368"/>
                </a:lnTo>
                <a:lnTo>
                  <a:pt x="10" y="394"/>
                </a:lnTo>
                <a:lnTo>
                  <a:pt x="10" y="422"/>
                </a:lnTo>
                <a:lnTo>
                  <a:pt x="6" y="432"/>
                </a:lnTo>
                <a:lnTo>
                  <a:pt x="6" y="454"/>
                </a:lnTo>
                <a:lnTo>
                  <a:pt x="3" y="464"/>
                </a:lnTo>
                <a:lnTo>
                  <a:pt x="3" y="486"/>
                </a:lnTo>
                <a:lnTo>
                  <a:pt x="0" y="496"/>
                </a:lnTo>
                <a:lnTo>
                  <a:pt x="0" y="506"/>
                </a:lnTo>
                <a:lnTo>
                  <a:pt x="10" y="512"/>
                </a:lnTo>
                <a:lnTo>
                  <a:pt x="16" y="522"/>
                </a:lnTo>
                <a:lnTo>
                  <a:pt x="22" y="534"/>
                </a:lnTo>
                <a:lnTo>
                  <a:pt x="32" y="544"/>
                </a:lnTo>
                <a:lnTo>
                  <a:pt x="42" y="550"/>
                </a:lnTo>
                <a:lnTo>
                  <a:pt x="54" y="554"/>
                </a:lnTo>
                <a:lnTo>
                  <a:pt x="64" y="560"/>
                </a:lnTo>
                <a:lnTo>
                  <a:pt x="74" y="566"/>
                </a:lnTo>
                <a:lnTo>
                  <a:pt x="86" y="570"/>
                </a:lnTo>
                <a:lnTo>
                  <a:pt x="96" y="576"/>
                </a:lnTo>
                <a:lnTo>
                  <a:pt x="106" y="579"/>
                </a:lnTo>
                <a:lnTo>
                  <a:pt x="118" y="586"/>
                </a:lnTo>
                <a:lnTo>
                  <a:pt x="128" y="589"/>
                </a:lnTo>
                <a:lnTo>
                  <a:pt x="138" y="595"/>
                </a:lnTo>
                <a:lnTo>
                  <a:pt x="150" y="598"/>
                </a:lnTo>
                <a:lnTo>
                  <a:pt x="160" y="602"/>
                </a:lnTo>
                <a:lnTo>
                  <a:pt x="170" y="605"/>
                </a:lnTo>
                <a:lnTo>
                  <a:pt x="182" y="608"/>
                </a:lnTo>
                <a:lnTo>
                  <a:pt x="192" y="611"/>
                </a:lnTo>
                <a:lnTo>
                  <a:pt x="202" y="614"/>
                </a:lnTo>
                <a:lnTo>
                  <a:pt x="214" y="621"/>
                </a:lnTo>
                <a:lnTo>
                  <a:pt x="224" y="624"/>
                </a:lnTo>
                <a:lnTo>
                  <a:pt x="234" y="624"/>
                </a:lnTo>
                <a:lnTo>
                  <a:pt x="246" y="627"/>
                </a:lnTo>
                <a:lnTo>
                  <a:pt x="256" y="627"/>
                </a:lnTo>
                <a:lnTo>
                  <a:pt x="266" y="627"/>
                </a:lnTo>
                <a:lnTo>
                  <a:pt x="278" y="627"/>
                </a:lnTo>
                <a:lnTo>
                  <a:pt x="288" y="627"/>
                </a:lnTo>
                <a:lnTo>
                  <a:pt x="298" y="627"/>
                </a:lnTo>
                <a:lnTo>
                  <a:pt x="310" y="627"/>
                </a:lnTo>
                <a:lnTo>
                  <a:pt x="320" y="627"/>
                </a:lnTo>
                <a:lnTo>
                  <a:pt x="330" y="627"/>
                </a:lnTo>
                <a:lnTo>
                  <a:pt x="342" y="621"/>
                </a:lnTo>
                <a:lnTo>
                  <a:pt x="349" y="611"/>
                </a:lnTo>
                <a:lnTo>
                  <a:pt x="355" y="598"/>
                </a:lnTo>
                <a:lnTo>
                  <a:pt x="358" y="586"/>
                </a:lnTo>
                <a:lnTo>
                  <a:pt x="358" y="576"/>
                </a:lnTo>
                <a:lnTo>
                  <a:pt x="358" y="566"/>
                </a:lnTo>
                <a:lnTo>
                  <a:pt x="362" y="554"/>
                </a:lnTo>
                <a:lnTo>
                  <a:pt x="362" y="544"/>
                </a:lnTo>
                <a:lnTo>
                  <a:pt x="362" y="534"/>
                </a:lnTo>
                <a:lnTo>
                  <a:pt x="362" y="522"/>
                </a:lnTo>
                <a:lnTo>
                  <a:pt x="365" y="512"/>
                </a:lnTo>
                <a:lnTo>
                  <a:pt x="365" y="502"/>
                </a:lnTo>
                <a:lnTo>
                  <a:pt x="368" y="477"/>
                </a:lnTo>
                <a:lnTo>
                  <a:pt x="368" y="467"/>
                </a:lnTo>
                <a:lnTo>
                  <a:pt x="368" y="454"/>
                </a:lnTo>
                <a:lnTo>
                  <a:pt x="368" y="442"/>
                </a:lnTo>
                <a:lnTo>
                  <a:pt x="368" y="432"/>
                </a:lnTo>
                <a:lnTo>
                  <a:pt x="371" y="422"/>
                </a:lnTo>
                <a:lnTo>
                  <a:pt x="371" y="410"/>
                </a:lnTo>
                <a:lnTo>
                  <a:pt x="374" y="381"/>
                </a:lnTo>
                <a:lnTo>
                  <a:pt x="374" y="371"/>
                </a:lnTo>
                <a:lnTo>
                  <a:pt x="374" y="358"/>
                </a:lnTo>
                <a:lnTo>
                  <a:pt x="374" y="346"/>
                </a:lnTo>
                <a:lnTo>
                  <a:pt x="374" y="336"/>
                </a:lnTo>
                <a:lnTo>
                  <a:pt x="374" y="326"/>
                </a:lnTo>
                <a:lnTo>
                  <a:pt x="371" y="298"/>
                </a:lnTo>
                <a:lnTo>
                  <a:pt x="371" y="288"/>
                </a:lnTo>
                <a:lnTo>
                  <a:pt x="368" y="278"/>
                </a:lnTo>
                <a:lnTo>
                  <a:pt x="365" y="266"/>
                </a:lnTo>
                <a:lnTo>
                  <a:pt x="362" y="256"/>
                </a:lnTo>
                <a:lnTo>
                  <a:pt x="358" y="246"/>
                </a:lnTo>
                <a:lnTo>
                  <a:pt x="355" y="234"/>
                </a:lnTo>
                <a:lnTo>
                  <a:pt x="352" y="224"/>
                </a:lnTo>
                <a:lnTo>
                  <a:pt x="346" y="214"/>
                </a:lnTo>
                <a:lnTo>
                  <a:pt x="336" y="202"/>
                </a:lnTo>
                <a:lnTo>
                  <a:pt x="330" y="192"/>
                </a:lnTo>
                <a:lnTo>
                  <a:pt x="320" y="182"/>
                </a:lnTo>
                <a:lnTo>
                  <a:pt x="314" y="170"/>
                </a:lnTo>
                <a:lnTo>
                  <a:pt x="307" y="160"/>
                </a:lnTo>
                <a:lnTo>
                  <a:pt x="304" y="150"/>
                </a:lnTo>
                <a:lnTo>
                  <a:pt x="294" y="141"/>
                </a:lnTo>
                <a:lnTo>
                  <a:pt x="291" y="131"/>
                </a:lnTo>
                <a:lnTo>
                  <a:pt x="285" y="118"/>
                </a:lnTo>
                <a:lnTo>
                  <a:pt x="278" y="90"/>
                </a:lnTo>
                <a:lnTo>
                  <a:pt x="272" y="80"/>
                </a:lnTo>
                <a:lnTo>
                  <a:pt x="269" y="70"/>
                </a:lnTo>
                <a:lnTo>
                  <a:pt x="259" y="58"/>
                </a:lnTo>
                <a:lnTo>
                  <a:pt x="253" y="48"/>
                </a:lnTo>
                <a:lnTo>
                  <a:pt x="246" y="38"/>
                </a:lnTo>
                <a:lnTo>
                  <a:pt x="240" y="26"/>
                </a:lnTo>
                <a:lnTo>
                  <a:pt x="234" y="16"/>
                </a:lnTo>
                <a:lnTo>
                  <a:pt x="226" y="5"/>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3" name="Freeform 15"/>
          <p:cNvSpPr>
            <a:spLocks/>
          </p:cNvSpPr>
          <p:nvPr/>
        </p:nvSpPr>
        <p:spPr bwMode="auto">
          <a:xfrm>
            <a:off x="2836863" y="2387600"/>
            <a:ext cx="1779587" cy="1460500"/>
          </a:xfrm>
          <a:custGeom>
            <a:avLst/>
            <a:gdLst>
              <a:gd name="T0" fmla="*/ 20 w 1121"/>
              <a:gd name="T1" fmla="*/ 74 h 920"/>
              <a:gd name="T2" fmla="*/ 52 w 1121"/>
              <a:gd name="T3" fmla="*/ 61 h 920"/>
              <a:gd name="T4" fmla="*/ 84 w 1121"/>
              <a:gd name="T5" fmla="*/ 58 h 920"/>
              <a:gd name="T6" fmla="*/ 116 w 1121"/>
              <a:gd name="T7" fmla="*/ 55 h 920"/>
              <a:gd name="T8" fmla="*/ 148 w 1121"/>
              <a:gd name="T9" fmla="*/ 45 h 920"/>
              <a:gd name="T10" fmla="*/ 180 w 1121"/>
              <a:gd name="T11" fmla="*/ 35 h 920"/>
              <a:gd name="T12" fmla="*/ 212 w 1121"/>
              <a:gd name="T13" fmla="*/ 32 h 920"/>
              <a:gd name="T14" fmla="*/ 244 w 1121"/>
              <a:gd name="T15" fmla="*/ 23 h 920"/>
              <a:gd name="T16" fmla="*/ 276 w 1121"/>
              <a:gd name="T17" fmla="*/ 16 h 920"/>
              <a:gd name="T18" fmla="*/ 308 w 1121"/>
              <a:gd name="T19" fmla="*/ 0 h 920"/>
              <a:gd name="T20" fmla="*/ 340 w 1121"/>
              <a:gd name="T21" fmla="*/ 0 h 920"/>
              <a:gd name="T22" fmla="*/ 372 w 1121"/>
              <a:gd name="T23" fmla="*/ 3 h 920"/>
              <a:gd name="T24" fmla="*/ 404 w 1121"/>
              <a:gd name="T25" fmla="*/ 10 h 920"/>
              <a:gd name="T26" fmla="*/ 429 w 1121"/>
              <a:gd name="T27" fmla="*/ 39 h 920"/>
              <a:gd name="T28" fmla="*/ 458 w 1121"/>
              <a:gd name="T29" fmla="*/ 64 h 920"/>
              <a:gd name="T30" fmla="*/ 490 w 1121"/>
              <a:gd name="T31" fmla="*/ 64 h 920"/>
              <a:gd name="T32" fmla="*/ 522 w 1121"/>
              <a:gd name="T33" fmla="*/ 58 h 920"/>
              <a:gd name="T34" fmla="*/ 554 w 1121"/>
              <a:gd name="T35" fmla="*/ 55 h 920"/>
              <a:gd name="T36" fmla="*/ 586 w 1121"/>
              <a:gd name="T37" fmla="*/ 42 h 920"/>
              <a:gd name="T38" fmla="*/ 618 w 1121"/>
              <a:gd name="T39" fmla="*/ 35 h 920"/>
              <a:gd name="T40" fmla="*/ 650 w 1121"/>
              <a:gd name="T41" fmla="*/ 35 h 920"/>
              <a:gd name="T42" fmla="*/ 704 w 1121"/>
              <a:gd name="T43" fmla="*/ 35 h 920"/>
              <a:gd name="T44" fmla="*/ 784 w 1121"/>
              <a:gd name="T45" fmla="*/ 42 h 920"/>
              <a:gd name="T46" fmla="*/ 816 w 1121"/>
              <a:gd name="T47" fmla="*/ 42 h 920"/>
              <a:gd name="T48" fmla="*/ 848 w 1121"/>
              <a:gd name="T49" fmla="*/ 29 h 920"/>
              <a:gd name="T50" fmla="*/ 880 w 1121"/>
              <a:gd name="T51" fmla="*/ 26 h 920"/>
              <a:gd name="T52" fmla="*/ 912 w 1121"/>
              <a:gd name="T53" fmla="*/ 26 h 920"/>
              <a:gd name="T54" fmla="*/ 944 w 1121"/>
              <a:gd name="T55" fmla="*/ 26 h 920"/>
              <a:gd name="T56" fmla="*/ 976 w 1121"/>
              <a:gd name="T57" fmla="*/ 29 h 920"/>
              <a:gd name="T58" fmla="*/ 1008 w 1121"/>
              <a:gd name="T59" fmla="*/ 29 h 920"/>
              <a:gd name="T60" fmla="*/ 1040 w 1121"/>
              <a:gd name="T61" fmla="*/ 19 h 920"/>
              <a:gd name="T62" fmla="*/ 1072 w 1121"/>
              <a:gd name="T63" fmla="*/ 23 h 920"/>
              <a:gd name="T64" fmla="*/ 1095 w 1121"/>
              <a:gd name="T65" fmla="*/ 55 h 920"/>
              <a:gd name="T66" fmla="*/ 1111 w 1121"/>
              <a:gd name="T67" fmla="*/ 106 h 920"/>
              <a:gd name="T68" fmla="*/ 1117 w 1121"/>
              <a:gd name="T69" fmla="*/ 157 h 920"/>
              <a:gd name="T70" fmla="*/ 1117 w 1121"/>
              <a:gd name="T71" fmla="*/ 189 h 920"/>
              <a:gd name="T72" fmla="*/ 1117 w 1121"/>
              <a:gd name="T73" fmla="*/ 221 h 920"/>
              <a:gd name="T74" fmla="*/ 1117 w 1121"/>
              <a:gd name="T75" fmla="*/ 253 h 920"/>
              <a:gd name="T76" fmla="*/ 1117 w 1121"/>
              <a:gd name="T77" fmla="*/ 301 h 920"/>
              <a:gd name="T78" fmla="*/ 1114 w 1121"/>
              <a:gd name="T79" fmla="*/ 359 h 920"/>
              <a:gd name="T80" fmla="*/ 1114 w 1121"/>
              <a:gd name="T81" fmla="*/ 391 h 920"/>
              <a:gd name="T82" fmla="*/ 1117 w 1121"/>
              <a:gd name="T83" fmla="*/ 423 h 920"/>
              <a:gd name="T84" fmla="*/ 1120 w 1121"/>
              <a:gd name="T85" fmla="*/ 455 h 920"/>
              <a:gd name="T86" fmla="*/ 1114 w 1121"/>
              <a:gd name="T87" fmla="*/ 487 h 920"/>
              <a:gd name="T88" fmla="*/ 1095 w 1121"/>
              <a:gd name="T89" fmla="*/ 519 h 920"/>
              <a:gd name="T90" fmla="*/ 1079 w 1121"/>
              <a:gd name="T91" fmla="*/ 570 h 920"/>
              <a:gd name="T92" fmla="*/ 1069 w 1121"/>
              <a:gd name="T93" fmla="*/ 605 h 920"/>
              <a:gd name="T94" fmla="*/ 1063 w 1121"/>
              <a:gd name="T95" fmla="*/ 666 h 920"/>
              <a:gd name="T96" fmla="*/ 1060 w 1121"/>
              <a:gd name="T97" fmla="*/ 701 h 920"/>
              <a:gd name="T98" fmla="*/ 1040 w 1121"/>
              <a:gd name="T99" fmla="*/ 733 h 920"/>
              <a:gd name="T100" fmla="*/ 1015 w 1121"/>
              <a:gd name="T101" fmla="*/ 762 h 920"/>
              <a:gd name="T102" fmla="*/ 986 w 1121"/>
              <a:gd name="T103" fmla="*/ 787 h 920"/>
              <a:gd name="T104" fmla="*/ 957 w 1121"/>
              <a:gd name="T105" fmla="*/ 813 h 920"/>
              <a:gd name="T106" fmla="*/ 928 w 1121"/>
              <a:gd name="T107" fmla="*/ 835 h 920"/>
              <a:gd name="T108" fmla="*/ 896 w 1121"/>
              <a:gd name="T109" fmla="*/ 835 h 920"/>
              <a:gd name="T110" fmla="*/ 864 w 1121"/>
              <a:gd name="T111" fmla="*/ 829 h 920"/>
              <a:gd name="T112" fmla="*/ 832 w 1121"/>
              <a:gd name="T113" fmla="*/ 823 h 920"/>
              <a:gd name="T114" fmla="*/ 800 w 1121"/>
              <a:gd name="T115" fmla="*/ 826 h 920"/>
              <a:gd name="T116" fmla="*/ 772 w 1121"/>
              <a:gd name="T117" fmla="*/ 858 h 920"/>
              <a:gd name="T118" fmla="*/ 740 w 1121"/>
              <a:gd name="T119" fmla="*/ 867 h 920"/>
              <a:gd name="T120" fmla="*/ 708 w 1121"/>
              <a:gd name="T121" fmla="*/ 871 h 920"/>
              <a:gd name="T122" fmla="*/ 676 w 1121"/>
              <a:gd name="T123" fmla="*/ 893 h 920"/>
              <a:gd name="T124" fmla="*/ 644 w 1121"/>
              <a:gd name="T125" fmla="*/ 912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1" h="920">
                <a:moveTo>
                  <a:pt x="0" y="83"/>
                </a:moveTo>
                <a:lnTo>
                  <a:pt x="10" y="83"/>
                </a:lnTo>
                <a:lnTo>
                  <a:pt x="20" y="74"/>
                </a:lnTo>
                <a:lnTo>
                  <a:pt x="32" y="71"/>
                </a:lnTo>
                <a:lnTo>
                  <a:pt x="42" y="67"/>
                </a:lnTo>
                <a:lnTo>
                  <a:pt x="52" y="61"/>
                </a:lnTo>
                <a:lnTo>
                  <a:pt x="64" y="55"/>
                </a:lnTo>
                <a:lnTo>
                  <a:pt x="74" y="55"/>
                </a:lnTo>
                <a:lnTo>
                  <a:pt x="84" y="58"/>
                </a:lnTo>
                <a:lnTo>
                  <a:pt x="96" y="58"/>
                </a:lnTo>
                <a:lnTo>
                  <a:pt x="106" y="58"/>
                </a:lnTo>
                <a:lnTo>
                  <a:pt x="116" y="55"/>
                </a:lnTo>
                <a:lnTo>
                  <a:pt x="128" y="48"/>
                </a:lnTo>
                <a:lnTo>
                  <a:pt x="138" y="45"/>
                </a:lnTo>
                <a:lnTo>
                  <a:pt x="148" y="45"/>
                </a:lnTo>
                <a:lnTo>
                  <a:pt x="160" y="42"/>
                </a:lnTo>
                <a:lnTo>
                  <a:pt x="170" y="39"/>
                </a:lnTo>
                <a:lnTo>
                  <a:pt x="180" y="35"/>
                </a:lnTo>
                <a:lnTo>
                  <a:pt x="192" y="32"/>
                </a:lnTo>
                <a:lnTo>
                  <a:pt x="202" y="32"/>
                </a:lnTo>
                <a:lnTo>
                  <a:pt x="212" y="32"/>
                </a:lnTo>
                <a:lnTo>
                  <a:pt x="224" y="29"/>
                </a:lnTo>
                <a:lnTo>
                  <a:pt x="234" y="26"/>
                </a:lnTo>
                <a:lnTo>
                  <a:pt x="244" y="23"/>
                </a:lnTo>
                <a:lnTo>
                  <a:pt x="256" y="19"/>
                </a:lnTo>
                <a:lnTo>
                  <a:pt x="266" y="16"/>
                </a:lnTo>
                <a:lnTo>
                  <a:pt x="276" y="16"/>
                </a:lnTo>
                <a:lnTo>
                  <a:pt x="288" y="10"/>
                </a:lnTo>
                <a:lnTo>
                  <a:pt x="298" y="7"/>
                </a:lnTo>
                <a:lnTo>
                  <a:pt x="308" y="0"/>
                </a:lnTo>
                <a:lnTo>
                  <a:pt x="320" y="0"/>
                </a:lnTo>
                <a:lnTo>
                  <a:pt x="330" y="0"/>
                </a:lnTo>
                <a:lnTo>
                  <a:pt x="340" y="0"/>
                </a:lnTo>
                <a:lnTo>
                  <a:pt x="352" y="0"/>
                </a:lnTo>
                <a:lnTo>
                  <a:pt x="362" y="0"/>
                </a:lnTo>
                <a:lnTo>
                  <a:pt x="372" y="3"/>
                </a:lnTo>
                <a:lnTo>
                  <a:pt x="384" y="7"/>
                </a:lnTo>
                <a:lnTo>
                  <a:pt x="394" y="10"/>
                </a:lnTo>
                <a:lnTo>
                  <a:pt x="404" y="10"/>
                </a:lnTo>
                <a:lnTo>
                  <a:pt x="410" y="23"/>
                </a:lnTo>
                <a:lnTo>
                  <a:pt x="420" y="29"/>
                </a:lnTo>
                <a:lnTo>
                  <a:pt x="429" y="39"/>
                </a:lnTo>
                <a:lnTo>
                  <a:pt x="439" y="48"/>
                </a:lnTo>
                <a:lnTo>
                  <a:pt x="448" y="58"/>
                </a:lnTo>
                <a:lnTo>
                  <a:pt x="458" y="64"/>
                </a:lnTo>
                <a:lnTo>
                  <a:pt x="468" y="67"/>
                </a:lnTo>
                <a:lnTo>
                  <a:pt x="480" y="67"/>
                </a:lnTo>
                <a:lnTo>
                  <a:pt x="490" y="64"/>
                </a:lnTo>
                <a:lnTo>
                  <a:pt x="500" y="61"/>
                </a:lnTo>
                <a:lnTo>
                  <a:pt x="512" y="58"/>
                </a:lnTo>
                <a:lnTo>
                  <a:pt x="522" y="58"/>
                </a:lnTo>
                <a:lnTo>
                  <a:pt x="532" y="58"/>
                </a:lnTo>
                <a:lnTo>
                  <a:pt x="544" y="55"/>
                </a:lnTo>
                <a:lnTo>
                  <a:pt x="554" y="55"/>
                </a:lnTo>
                <a:lnTo>
                  <a:pt x="564" y="51"/>
                </a:lnTo>
                <a:lnTo>
                  <a:pt x="576" y="45"/>
                </a:lnTo>
                <a:lnTo>
                  <a:pt x="586" y="42"/>
                </a:lnTo>
                <a:lnTo>
                  <a:pt x="596" y="35"/>
                </a:lnTo>
                <a:lnTo>
                  <a:pt x="608" y="35"/>
                </a:lnTo>
                <a:lnTo>
                  <a:pt x="618" y="35"/>
                </a:lnTo>
                <a:lnTo>
                  <a:pt x="628" y="35"/>
                </a:lnTo>
                <a:lnTo>
                  <a:pt x="640" y="35"/>
                </a:lnTo>
                <a:lnTo>
                  <a:pt x="650" y="35"/>
                </a:lnTo>
                <a:lnTo>
                  <a:pt x="660" y="35"/>
                </a:lnTo>
                <a:lnTo>
                  <a:pt x="682" y="35"/>
                </a:lnTo>
                <a:lnTo>
                  <a:pt x="704" y="35"/>
                </a:lnTo>
                <a:lnTo>
                  <a:pt x="733" y="39"/>
                </a:lnTo>
                <a:lnTo>
                  <a:pt x="756" y="39"/>
                </a:lnTo>
                <a:lnTo>
                  <a:pt x="784" y="42"/>
                </a:lnTo>
                <a:lnTo>
                  <a:pt x="794" y="42"/>
                </a:lnTo>
                <a:lnTo>
                  <a:pt x="804" y="42"/>
                </a:lnTo>
                <a:lnTo>
                  <a:pt x="816" y="42"/>
                </a:lnTo>
                <a:lnTo>
                  <a:pt x="826" y="35"/>
                </a:lnTo>
                <a:lnTo>
                  <a:pt x="836" y="32"/>
                </a:lnTo>
                <a:lnTo>
                  <a:pt x="848" y="29"/>
                </a:lnTo>
                <a:lnTo>
                  <a:pt x="858" y="29"/>
                </a:lnTo>
                <a:lnTo>
                  <a:pt x="868" y="29"/>
                </a:lnTo>
                <a:lnTo>
                  <a:pt x="880" y="26"/>
                </a:lnTo>
                <a:lnTo>
                  <a:pt x="890" y="26"/>
                </a:lnTo>
                <a:lnTo>
                  <a:pt x="900" y="26"/>
                </a:lnTo>
                <a:lnTo>
                  <a:pt x="912" y="26"/>
                </a:lnTo>
                <a:lnTo>
                  <a:pt x="922" y="26"/>
                </a:lnTo>
                <a:lnTo>
                  <a:pt x="932" y="26"/>
                </a:lnTo>
                <a:lnTo>
                  <a:pt x="944" y="26"/>
                </a:lnTo>
                <a:lnTo>
                  <a:pt x="954" y="29"/>
                </a:lnTo>
                <a:lnTo>
                  <a:pt x="964" y="29"/>
                </a:lnTo>
                <a:lnTo>
                  <a:pt x="976" y="29"/>
                </a:lnTo>
                <a:lnTo>
                  <a:pt x="986" y="29"/>
                </a:lnTo>
                <a:lnTo>
                  <a:pt x="996" y="29"/>
                </a:lnTo>
                <a:lnTo>
                  <a:pt x="1008" y="29"/>
                </a:lnTo>
                <a:lnTo>
                  <a:pt x="1018" y="26"/>
                </a:lnTo>
                <a:lnTo>
                  <a:pt x="1028" y="23"/>
                </a:lnTo>
                <a:lnTo>
                  <a:pt x="1040" y="19"/>
                </a:lnTo>
                <a:lnTo>
                  <a:pt x="1050" y="16"/>
                </a:lnTo>
                <a:lnTo>
                  <a:pt x="1060" y="16"/>
                </a:lnTo>
                <a:lnTo>
                  <a:pt x="1072" y="23"/>
                </a:lnTo>
                <a:lnTo>
                  <a:pt x="1082" y="32"/>
                </a:lnTo>
                <a:lnTo>
                  <a:pt x="1088" y="42"/>
                </a:lnTo>
                <a:lnTo>
                  <a:pt x="1095" y="55"/>
                </a:lnTo>
                <a:lnTo>
                  <a:pt x="1101" y="67"/>
                </a:lnTo>
                <a:lnTo>
                  <a:pt x="1104" y="77"/>
                </a:lnTo>
                <a:lnTo>
                  <a:pt x="1111" y="106"/>
                </a:lnTo>
                <a:lnTo>
                  <a:pt x="1114" y="119"/>
                </a:lnTo>
                <a:lnTo>
                  <a:pt x="1117" y="147"/>
                </a:lnTo>
                <a:lnTo>
                  <a:pt x="1117" y="157"/>
                </a:lnTo>
                <a:lnTo>
                  <a:pt x="1117" y="167"/>
                </a:lnTo>
                <a:lnTo>
                  <a:pt x="1117" y="179"/>
                </a:lnTo>
                <a:lnTo>
                  <a:pt x="1117" y="189"/>
                </a:lnTo>
                <a:lnTo>
                  <a:pt x="1117" y="199"/>
                </a:lnTo>
                <a:lnTo>
                  <a:pt x="1117" y="211"/>
                </a:lnTo>
                <a:lnTo>
                  <a:pt x="1117" y="221"/>
                </a:lnTo>
                <a:lnTo>
                  <a:pt x="1117" y="231"/>
                </a:lnTo>
                <a:lnTo>
                  <a:pt x="1117" y="243"/>
                </a:lnTo>
                <a:lnTo>
                  <a:pt x="1117" y="253"/>
                </a:lnTo>
                <a:lnTo>
                  <a:pt x="1117" y="263"/>
                </a:lnTo>
                <a:lnTo>
                  <a:pt x="1117" y="291"/>
                </a:lnTo>
                <a:lnTo>
                  <a:pt x="1117" y="301"/>
                </a:lnTo>
                <a:lnTo>
                  <a:pt x="1117" y="323"/>
                </a:lnTo>
                <a:lnTo>
                  <a:pt x="1114" y="349"/>
                </a:lnTo>
                <a:lnTo>
                  <a:pt x="1114" y="359"/>
                </a:lnTo>
                <a:lnTo>
                  <a:pt x="1114" y="371"/>
                </a:lnTo>
                <a:lnTo>
                  <a:pt x="1114" y="381"/>
                </a:lnTo>
                <a:lnTo>
                  <a:pt x="1114" y="391"/>
                </a:lnTo>
                <a:lnTo>
                  <a:pt x="1114" y="403"/>
                </a:lnTo>
                <a:lnTo>
                  <a:pt x="1114" y="413"/>
                </a:lnTo>
                <a:lnTo>
                  <a:pt x="1117" y="423"/>
                </a:lnTo>
                <a:lnTo>
                  <a:pt x="1117" y="435"/>
                </a:lnTo>
                <a:lnTo>
                  <a:pt x="1120" y="445"/>
                </a:lnTo>
                <a:lnTo>
                  <a:pt x="1120" y="455"/>
                </a:lnTo>
                <a:lnTo>
                  <a:pt x="1120" y="467"/>
                </a:lnTo>
                <a:lnTo>
                  <a:pt x="1120" y="477"/>
                </a:lnTo>
                <a:lnTo>
                  <a:pt x="1114" y="487"/>
                </a:lnTo>
                <a:lnTo>
                  <a:pt x="1108" y="499"/>
                </a:lnTo>
                <a:lnTo>
                  <a:pt x="1101" y="509"/>
                </a:lnTo>
                <a:lnTo>
                  <a:pt x="1095" y="519"/>
                </a:lnTo>
                <a:lnTo>
                  <a:pt x="1088" y="531"/>
                </a:lnTo>
                <a:lnTo>
                  <a:pt x="1082" y="541"/>
                </a:lnTo>
                <a:lnTo>
                  <a:pt x="1079" y="570"/>
                </a:lnTo>
                <a:lnTo>
                  <a:pt x="1072" y="583"/>
                </a:lnTo>
                <a:lnTo>
                  <a:pt x="1069" y="595"/>
                </a:lnTo>
                <a:lnTo>
                  <a:pt x="1069" y="605"/>
                </a:lnTo>
                <a:lnTo>
                  <a:pt x="1066" y="631"/>
                </a:lnTo>
                <a:lnTo>
                  <a:pt x="1063" y="643"/>
                </a:lnTo>
                <a:lnTo>
                  <a:pt x="1063" y="666"/>
                </a:lnTo>
                <a:lnTo>
                  <a:pt x="1063" y="679"/>
                </a:lnTo>
                <a:lnTo>
                  <a:pt x="1060" y="691"/>
                </a:lnTo>
                <a:lnTo>
                  <a:pt x="1060" y="701"/>
                </a:lnTo>
                <a:lnTo>
                  <a:pt x="1053" y="711"/>
                </a:lnTo>
                <a:lnTo>
                  <a:pt x="1044" y="723"/>
                </a:lnTo>
                <a:lnTo>
                  <a:pt x="1040" y="733"/>
                </a:lnTo>
                <a:lnTo>
                  <a:pt x="1034" y="743"/>
                </a:lnTo>
                <a:lnTo>
                  <a:pt x="1024" y="752"/>
                </a:lnTo>
                <a:lnTo>
                  <a:pt x="1015" y="762"/>
                </a:lnTo>
                <a:lnTo>
                  <a:pt x="1005" y="768"/>
                </a:lnTo>
                <a:lnTo>
                  <a:pt x="996" y="778"/>
                </a:lnTo>
                <a:lnTo>
                  <a:pt x="986" y="787"/>
                </a:lnTo>
                <a:lnTo>
                  <a:pt x="976" y="797"/>
                </a:lnTo>
                <a:lnTo>
                  <a:pt x="967" y="807"/>
                </a:lnTo>
                <a:lnTo>
                  <a:pt x="957" y="813"/>
                </a:lnTo>
                <a:lnTo>
                  <a:pt x="951" y="823"/>
                </a:lnTo>
                <a:lnTo>
                  <a:pt x="941" y="829"/>
                </a:lnTo>
                <a:lnTo>
                  <a:pt x="928" y="835"/>
                </a:lnTo>
                <a:lnTo>
                  <a:pt x="916" y="835"/>
                </a:lnTo>
                <a:lnTo>
                  <a:pt x="906" y="835"/>
                </a:lnTo>
                <a:lnTo>
                  <a:pt x="896" y="835"/>
                </a:lnTo>
                <a:lnTo>
                  <a:pt x="884" y="835"/>
                </a:lnTo>
                <a:lnTo>
                  <a:pt x="874" y="832"/>
                </a:lnTo>
                <a:lnTo>
                  <a:pt x="864" y="829"/>
                </a:lnTo>
                <a:lnTo>
                  <a:pt x="852" y="826"/>
                </a:lnTo>
                <a:lnTo>
                  <a:pt x="842" y="826"/>
                </a:lnTo>
                <a:lnTo>
                  <a:pt x="832" y="823"/>
                </a:lnTo>
                <a:lnTo>
                  <a:pt x="820" y="823"/>
                </a:lnTo>
                <a:lnTo>
                  <a:pt x="810" y="823"/>
                </a:lnTo>
                <a:lnTo>
                  <a:pt x="800" y="826"/>
                </a:lnTo>
                <a:lnTo>
                  <a:pt x="788" y="839"/>
                </a:lnTo>
                <a:lnTo>
                  <a:pt x="778" y="848"/>
                </a:lnTo>
                <a:lnTo>
                  <a:pt x="772" y="858"/>
                </a:lnTo>
                <a:lnTo>
                  <a:pt x="762" y="864"/>
                </a:lnTo>
                <a:lnTo>
                  <a:pt x="752" y="867"/>
                </a:lnTo>
                <a:lnTo>
                  <a:pt x="740" y="867"/>
                </a:lnTo>
                <a:lnTo>
                  <a:pt x="730" y="867"/>
                </a:lnTo>
                <a:lnTo>
                  <a:pt x="720" y="867"/>
                </a:lnTo>
                <a:lnTo>
                  <a:pt x="708" y="871"/>
                </a:lnTo>
                <a:lnTo>
                  <a:pt x="698" y="874"/>
                </a:lnTo>
                <a:lnTo>
                  <a:pt x="688" y="883"/>
                </a:lnTo>
                <a:lnTo>
                  <a:pt x="676" y="893"/>
                </a:lnTo>
                <a:lnTo>
                  <a:pt x="666" y="899"/>
                </a:lnTo>
                <a:lnTo>
                  <a:pt x="656" y="906"/>
                </a:lnTo>
                <a:lnTo>
                  <a:pt x="644" y="912"/>
                </a:lnTo>
                <a:lnTo>
                  <a:pt x="634" y="915"/>
                </a:lnTo>
                <a:lnTo>
                  <a:pt x="624" y="919"/>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4" name="Rectangle 16"/>
          <p:cNvSpPr>
            <a:spLocks noChangeArrowheads="1"/>
          </p:cNvSpPr>
          <p:nvPr/>
        </p:nvSpPr>
        <p:spPr bwMode="auto">
          <a:xfrm rot="16740000">
            <a:off x="1342736" y="1399355"/>
            <a:ext cx="120866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a:solidFill>
                  <a:srgbClr val="FFFFFF"/>
                </a:solidFill>
                <a:effectLst>
                  <a:outerShdw blurRad="38100" dist="38100" dir="2700000" algn="tl">
                    <a:srgbClr val="000000"/>
                  </a:outerShdw>
                </a:effectLst>
                <a:latin typeface="Arial Black" pitchFamily="34" charset="0"/>
              </a:rPr>
              <a:t>A s </a:t>
            </a:r>
            <a:r>
              <a:rPr lang="en-US" sz="1800" b="0" u="none" dirty="0" err="1" smtClean="0">
                <a:solidFill>
                  <a:srgbClr val="FFFFFF"/>
                </a:solidFill>
                <a:effectLst>
                  <a:outerShdw blurRad="38100" dist="38100" dir="2700000" algn="tl">
                    <a:srgbClr val="000000"/>
                  </a:outerShdw>
                </a:effectLst>
                <a:latin typeface="Arial Black" pitchFamily="34" charset="0"/>
              </a:rPr>
              <a:t>s</a:t>
            </a:r>
            <a:r>
              <a:rPr lang="en-US" sz="1800" b="0" u="none" dirty="0" smtClean="0">
                <a:solidFill>
                  <a:srgbClr val="FFFFFF"/>
                </a:solidFill>
                <a:effectLst>
                  <a:outerShdw blurRad="38100" dist="38100" dir="2700000" algn="tl">
                    <a:srgbClr val="000000"/>
                  </a:outerShdw>
                </a:effectLst>
                <a:latin typeface="Arial Black" pitchFamily="34" charset="0"/>
              </a:rPr>
              <a:t> </a:t>
            </a:r>
            <a:r>
              <a:rPr lang="en-US" sz="1800" b="0" u="none" dirty="0">
                <a:solidFill>
                  <a:srgbClr val="FFFFFF"/>
                </a:solidFill>
                <a:effectLst>
                  <a:outerShdw blurRad="38100" dist="38100" dir="2700000" algn="tl">
                    <a:srgbClr val="000000"/>
                  </a:outerShdw>
                </a:effectLst>
                <a:latin typeface="Arial Black" pitchFamily="34" charset="0"/>
              </a:rPr>
              <a:t>e r</a:t>
            </a:r>
          </a:p>
        </p:txBody>
      </p:sp>
      <p:sp>
        <p:nvSpPr>
          <p:cNvPr id="22545" name="Rectangle 17"/>
          <p:cNvSpPr>
            <a:spLocks noChangeArrowheads="1"/>
          </p:cNvSpPr>
          <p:nvPr/>
        </p:nvSpPr>
        <p:spPr bwMode="auto">
          <a:xfrm rot="16740000">
            <a:off x="1047751" y="5611812"/>
            <a:ext cx="10033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600" b="0" u="none">
                <a:solidFill>
                  <a:srgbClr val="FFFFFF"/>
                </a:solidFill>
                <a:effectLst>
                  <a:outerShdw blurRad="38100" dist="38100" dir="2700000" algn="tl">
                    <a:srgbClr val="000000"/>
                  </a:outerShdw>
                </a:effectLst>
                <a:latin typeface="Arial Black" pitchFamily="34" charset="0"/>
              </a:rPr>
              <a:t>Simeon</a:t>
            </a:r>
          </a:p>
        </p:txBody>
      </p:sp>
      <p:sp>
        <p:nvSpPr>
          <p:cNvPr id="22546" name="Rectangle 18"/>
          <p:cNvSpPr>
            <a:spLocks noChangeArrowheads="1"/>
          </p:cNvSpPr>
          <p:nvPr/>
        </p:nvSpPr>
        <p:spPr bwMode="auto">
          <a:xfrm rot="18060000">
            <a:off x="1832769" y="1467644"/>
            <a:ext cx="12350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a:solidFill>
                  <a:srgbClr val="FFFFFF"/>
                </a:solidFill>
                <a:effectLst>
                  <a:outerShdw blurRad="38100" dist="38100" dir="2700000" algn="tl">
                    <a:srgbClr val="000000"/>
                  </a:outerShdw>
                </a:effectLst>
                <a:latin typeface="Arial Black" pitchFamily="34" charset="0"/>
              </a:rPr>
              <a:t>Naphtali</a:t>
            </a:r>
          </a:p>
        </p:txBody>
      </p:sp>
      <p:sp>
        <p:nvSpPr>
          <p:cNvPr id="22547" name="Rectangle 19"/>
          <p:cNvSpPr>
            <a:spLocks noChangeArrowheads="1"/>
          </p:cNvSpPr>
          <p:nvPr/>
        </p:nvSpPr>
        <p:spPr bwMode="auto">
          <a:xfrm rot="16740000">
            <a:off x="1694113" y="2355337"/>
            <a:ext cx="93294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600" b="0" u="none" dirty="0" err="1" smtClean="0">
                <a:solidFill>
                  <a:srgbClr val="FFFFFF"/>
                </a:solidFill>
                <a:effectLst>
                  <a:outerShdw blurRad="38100" dist="38100" dir="2700000" algn="tl">
                    <a:srgbClr val="000000"/>
                  </a:outerShdw>
                </a:effectLst>
                <a:latin typeface="Arial" pitchFamily="34" charset="0"/>
              </a:rPr>
              <a:t>Sebulun</a:t>
            </a:r>
            <a:endParaRPr lang="en-US" sz="1600" b="0" u="none" dirty="0">
              <a:solidFill>
                <a:srgbClr val="FFFFFF"/>
              </a:solidFill>
              <a:effectLst>
                <a:outerShdw blurRad="38100" dist="38100" dir="2700000" algn="tl">
                  <a:srgbClr val="000000"/>
                </a:outerShdw>
              </a:effectLst>
              <a:latin typeface="Arial" pitchFamily="34" charset="0"/>
            </a:endParaRPr>
          </a:p>
        </p:txBody>
      </p:sp>
      <p:sp>
        <p:nvSpPr>
          <p:cNvPr id="22548" name="Rectangle 20"/>
          <p:cNvSpPr>
            <a:spLocks noChangeArrowheads="1"/>
          </p:cNvSpPr>
          <p:nvPr/>
        </p:nvSpPr>
        <p:spPr bwMode="auto">
          <a:xfrm rot="16740000">
            <a:off x="2019197" y="2426468"/>
            <a:ext cx="1170193"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err="1" smtClean="0">
                <a:solidFill>
                  <a:srgbClr val="FFFFFF"/>
                </a:solidFill>
                <a:effectLst>
                  <a:outerShdw blurRad="38100" dist="38100" dir="2700000" algn="tl">
                    <a:srgbClr val="000000"/>
                  </a:outerShdw>
                </a:effectLst>
                <a:latin typeface="Arial" pitchFamily="34" charset="0"/>
              </a:rPr>
              <a:t>Issaschar</a:t>
            </a:r>
            <a:endParaRPr lang="en-US" sz="1800" b="0" u="none" dirty="0">
              <a:solidFill>
                <a:srgbClr val="FFFFFF"/>
              </a:solidFill>
              <a:effectLst>
                <a:outerShdw blurRad="38100" dist="38100" dir="2700000" algn="tl">
                  <a:srgbClr val="000000"/>
                </a:outerShdw>
              </a:effectLst>
              <a:latin typeface="Arial" pitchFamily="34" charset="0"/>
            </a:endParaRPr>
          </a:p>
        </p:txBody>
      </p:sp>
      <p:sp>
        <p:nvSpPr>
          <p:cNvPr id="22549" name="Rectangle 21"/>
          <p:cNvSpPr>
            <a:spLocks noChangeArrowheads="1"/>
          </p:cNvSpPr>
          <p:nvPr/>
        </p:nvSpPr>
        <p:spPr bwMode="auto">
          <a:xfrm>
            <a:off x="1725613" y="3892550"/>
            <a:ext cx="115252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700" b="0" u="none">
                <a:solidFill>
                  <a:srgbClr val="FFFFFF"/>
                </a:solidFill>
                <a:effectLst>
                  <a:outerShdw blurRad="38100" dist="38100" dir="2700000" algn="tl">
                    <a:srgbClr val="000000"/>
                  </a:outerShdw>
                </a:effectLst>
                <a:latin typeface="Arial Black" pitchFamily="34" charset="0"/>
              </a:rPr>
              <a:t>Ephraim</a:t>
            </a:r>
          </a:p>
        </p:txBody>
      </p:sp>
      <p:sp>
        <p:nvSpPr>
          <p:cNvPr id="22550" name="Rectangle 22"/>
          <p:cNvSpPr>
            <a:spLocks noChangeArrowheads="1"/>
          </p:cNvSpPr>
          <p:nvPr/>
        </p:nvSpPr>
        <p:spPr bwMode="auto">
          <a:xfrm>
            <a:off x="1874838" y="3141663"/>
            <a:ext cx="1760098"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a:solidFill>
                  <a:srgbClr val="FFFFFF"/>
                </a:solidFill>
                <a:effectLst>
                  <a:outerShdw blurRad="38100" dist="38100" dir="2700000" algn="tl">
                    <a:srgbClr val="000000"/>
                  </a:outerShdw>
                </a:effectLst>
                <a:latin typeface="Arial Black" pitchFamily="34" charset="0"/>
              </a:rPr>
              <a:t>M a n a s </a:t>
            </a:r>
            <a:r>
              <a:rPr lang="en-US" sz="1800" b="0" u="none" dirty="0" err="1">
                <a:solidFill>
                  <a:srgbClr val="FFFFFF"/>
                </a:solidFill>
                <a:effectLst>
                  <a:outerShdw blurRad="38100" dist="38100" dir="2700000" algn="tl">
                    <a:srgbClr val="000000"/>
                  </a:outerShdw>
                </a:effectLst>
                <a:latin typeface="Arial Black" pitchFamily="34" charset="0"/>
              </a:rPr>
              <a:t>s</a:t>
            </a:r>
            <a:r>
              <a:rPr lang="en-US" sz="1800" b="0" u="none" dirty="0">
                <a:solidFill>
                  <a:srgbClr val="FFFFFF"/>
                </a:solidFill>
                <a:effectLst>
                  <a:outerShdw blurRad="38100" dist="38100" dir="2700000" algn="tl">
                    <a:srgbClr val="000000"/>
                  </a:outerShdw>
                </a:effectLst>
                <a:latin typeface="Arial Black" pitchFamily="34" charset="0"/>
              </a:rPr>
              <a:t> </a:t>
            </a:r>
            <a:r>
              <a:rPr lang="en-US" sz="1800" b="0" u="none" dirty="0" smtClean="0">
                <a:solidFill>
                  <a:srgbClr val="FFFFFF"/>
                </a:solidFill>
                <a:effectLst>
                  <a:outerShdw blurRad="38100" dist="38100" dir="2700000" algn="tl">
                    <a:srgbClr val="000000"/>
                  </a:outerShdw>
                </a:effectLst>
                <a:latin typeface="Arial Black" pitchFamily="34" charset="0"/>
              </a:rPr>
              <a:t>e</a:t>
            </a:r>
            <a:endParaRPr lang="en-US" sz="1800" b="0" u="none" dirty="0">
              <a:solidFill>
                <a:srgbClr val="FFFFFF"/>
              </a:solidFill>
              <a:effectLst>
                <a:outerShdw blurRad="38100" dist="38100" dir="2700000" algn="tl">
                  <a:srgbClr val="000000"/>
                </a:outerShdw>
              </a:effectLst>
              <a:latin typeface="Arial Black" pitchFamily="34" charset="0"/>
            </a:endParaRPr>
          </a:p>
        </p:txBody>
      </p:sp>
      <p:sp>
        <p:nvSpPr>
          <p:cNvPr id="22551" name="Rectangle 23"/>
          <p:cNvSpPr>
            <a:spLocks noChangeArrowheads="1"/>
          </p:cNvSpPr>
          <p:nvPr/>
        </p:nvSpPr>
        <p:spPr bwMode="auto">
          <a:xfrm>
            <a:off x="3017838" y="3778250"/>
            <a:ext cx="8286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a:solidFill>
                  <a:srgbClr val="FFFFFF"/>
                </a:solidFill>
                <a:effectLst>
                  <a:outerShdw blurRad="38100" dist="38100" dir="2700000" algn="tl">
                    <a:srgbClr val="000000"/>
                  </a:outerShdw>
                </a:effectLst>
                <a:latin typeface="Arial Black" pitchFamily="34" charset="0"/>
              </a:rPr>
              <a:t>G a d</a:t>
            </a:r>
          </a:p>
        </p:txBody>
      </p:sp>
      <p:sp>
        <p:nvSpPr>
          <p:cNvPr id="22552" name="Rectangle 24"/>
          <p:cNvSpPr>
            <a:spLocks noChangeArrowheads="1"/>
          </p:cNvSpPr>
          <p:nvPr/>
        </p:nvSpPr>
        <p:spPr bwMode="auto">
          <a:xfrm>
            <a:off x="1273175" y="4181475"/>
            <a:ext cx="6635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a:solidFill>
                  <a:srgbClr val="FFFFFF"/>
                </a:solidFill>
                <a:effectLst>
                  <a:outerShdw blurRad="38100" dist="38100" dir="2700000" algn="tl">
                    <a:srgbClr val="000000"/>
                  </a:outerShdw>
                </a:effectLst>
                <a:latin typeface="Arial Black" pitchFamily="34" charset="0"/>
              </a:rPr>
              <a:t>Dan</a:t>
            </a:r>
          </a:p>
        </p:txBody>
      </p:sp>
      <p:sp>
        <p:nvSpPr>
          <p:cNvPr id="22553" name="Rectangle 25"/>
          <p:cNvSpPr>
            <a:spLocks noChangeArrowheads="1"/>
          </p:cNvSpPr>
          <p:nvPr/>
        </p:nvSpPr>
        <p:spPr bwMode="auto">
          <a:xfrm rot="18480000">
            <a:off x="3033353" y="4771204"/>
            <a:ext cx="973857"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smtClean="0">
                <a:solidFill>
                  <a:srgbClr val="FFFFFF"/>
                </a:solidFill>
                <a:effectLst>
                  <a:outerShdw blurRad="38100" dist="38100" dir="2700000" algn="tl">
                    <a:srgbClr val="000000"/>
                  </a:outerShdw>
                </a:effectLst>
                <a:latin typeface="Arial Black" pitchFamily="34" charset="0"/>
              </a:rPr>
              <a:t>Ruben</a:t>
            </a:r>
            <a:endParaRPr lang="en-US" sz="1800" b="0" u="none" dirty="0">
              <a:solidFill>
                <a:srgbClr val="FFFFFF"/>
              </a:solidFill>
              <a:effectLst>
                <a:outerShdw blurRad="38100" dist="38100" dir="2700000" algn="tl">
                  <a:srgbClr val="000000"/>
                </a:outerShdw>
              </a:effectLst>
              <a:latin typeface="Arial Black" pitchFamily="34" charset="0"/>
            </a:endParaRPr>
          </a:p>
        </p:txBody>
      </p:sp>
      <p:sp>
        <p:nvSpPr>
          <p:cNvPr id="22554" name="Rectangle 26"/>
          <p:cNvSpPr>
            <a:spLocks noChangeArrowheads="1"/>
          </p:cNvSpPr>
          <p:nvPr/>
        </p:nvSpPr>
        <p:spPr bwMode="auto">
          <a:xfrm rot="20760000">
            <a:off x="1640889" y="4897411"/>
            <a:ext cx="1106073"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a:solidFill>
                  <a:srgbClr val="FFFFFF"/>
                </a:solidFill>
                <a:effectLst>
                  <a:outerShdw blurRad="38100" dist="38100" dir="2700000" algn="tl">
                    <a:srgbClr val="000000"/>
                  </a:outerShdw>
                </a:effectLst>
                <a:latin typeface="Arial Black" pitchFamily="34" charset="0"/>
              </a:rPr>
              <a:t>J u d a </a:t>
            </a:r>
          </a:p>
        </p:txBody>
      </p:sp>
      <p:sp>
        <p:nvSpPr>
          <p:cNvPr id="22555" name="Rectangle 27"/>
          <p:cNvSpPr>
            <a:spLocks noChangeArrowheads="1"/>
          </p:cNvSpPr>
          <p:nvPr/>
        </p:nvSpPr>
        <p:spPr bwMode="auto">
          <a:xfrm>
            <a:off x="2078038" y="4306888"/>
            <a:ext cx="10255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600" b="0" u="none">
                <a:solidFill>
                  <a:srgbClr val="FFFFFF"/>
                </a:solidFill>
                <a:effectLst>
                  <a:outerShdw blurRad="38100" dist="38100" dir="2700000" algn="tl">
                    <a:srgbClr val="000000"/>
                  </a:outerShdw>
                </a:effectLst>
                <a:latin typeface="Arial" pitchFamily="34" charset="0"/>
              </a:rPr>
              <a:t>Benjamin</a:t>
            </a:r>
          </a:p>
        </p:txBody>
      </p:sp>
      <p:sp>
        <p:nvSpPr>
          <p:cNvPr id="22556" name="AutoShape 28"/>
          <p:cNvSpPr>
            <a:spLocks noChangeArrowheads="1"/>
          </p:cNvSpPr>
          <p:nvPr/>
        </p:nvSpPr>
        <p:spPr bwMode="auto">
          <a:xfrm>
            <a:off x="2532063" y="4629150"/>
            <a:ext cx="77787" cy="85725"/>
          </a:xfrm>
          <a:prstGeom prst="star5">
            <a:avLst/>
          </a:prstGeom>
          <a:solidFill>
            <a:srgbClr val="FF5008"/>
          </a:solidFill>
          <a:ln w="12700">
            <a:solidFill>
              <a:srgbClr val="FF50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2557" name="Rectangle 29"/>
          <p:cNvSpPr>
            <a:spLocks noChangeArrowheads="1"/>
          </p:cNvSpPr>
          <p:nvPr/>
        </p:nvSpPr>
        <p:spPr bwMode="auto">
          <a:xfrm>
            <a:off x="2155825" y="4645025"/>
            <a:ext cx="804863"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000" u="none">
                <a:solidFill>
                  <a:srgbClr val="FFFFFF"/>
                </a:solidFill>
                <a:effectLst>
                  <a:outerShdw blurRad="38100" dist="38100" dir="2700000" algn="tl">
                    <a:srgbClr val="000000"/>
                  </a:outerShdw>
                </a:effectLst>
                <a:latin typeface="Arial" pitchFamily="34" charset="0"/>
              </a:rPr>
              <a:t>Jerusalem</a:t>
            </a:r>
          </a:p>
        </p:txBody>
      </p:sp>
      <p:grpSp>
        <p:nvGrpSpPr>
          <p:cNvPr id="22571" name="Group 43"/>
          <p:cNvGrpSpPr>
            <a:grpSpLocks/>
          </p:cNvGrpSpPr>
          <p:nvPr/>
        </p:nvGrpSpPr>
        <p:grpSpPr bwMode="auto">
          <a:xfrm>
            <a:off x="5148063" y="44451"/>
            <a:ext cx="3918149" cy="6697657"/>
            <a:chOff x="2977" y="28"/>
            <a:chExt cx="2734" cy="4219"/>
          </a:xfrm>
        </p:grpSpPr>
        <p:sp>
          <p:nvSpPr>
            <p:cNvPr id="22569" name="Rectangle 41"/>
            <p:cNvSpPr>
              <a:spLocks noChangeArrowheads="1"/>
            </p:cNvSpPr>
            <p:nvPr/>
          </p:nvSpPr>
          <p:spPr bwMode="auto">
            <a:xfrm>
              <a:off x="2977" y="28"/>
              <a:ext cx="2734"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sz="3200" dirty="0" smtClean="0">
                  <a:latin typeface="Arial" pitchFamily="34" charset="0"/>
                </a:rPr>
                <a:t>Die 12 </a:t>
              </a:r>
              <a:r>
                <a:rPr lang="en-US" sz="3200" dirty="0" err="1" smtClean="0">
                  <a:latin typeface="Arial" pitchFamily="34" charset="0"/>
                </a:rPr>
                <a:t>Stämme</a:t>
              </a:r>
              <a:r>
                <a:rPr lang="en-US" sz="3200" dirty="0" smtClean="0">
                  <a:latin typeface="Arial" pitchFamily="34" charset="0"/>
                </a:rPr>
                <a:t> </a:t>
              </a:r>
              <a:r>
                <a:rPr lang="en-US" sz="3200" dirty="0" err="1" smtClean="0">
                  <a:latin typeface="Arial" pitchFamily="34" charset="0"/>
                </a:rPr>
                <a:t>Israels</a:t>
              </a:r>
              <a:endParaRPr lang="en-US" sz="3200" dirty="0">
                <a:latin typeface="Arial" pitchFamily="34" charset="0"/>
              </a:endParaRPr>
            </a:p>
          </p:txBody>
        </p:sp>
        <p:sp>
          <p:nvSpPr>
            <p:cNvPr id="22570" name="Rectangle 42"/>
            <p:cNvSpPr>
              <a:spLocks noChangeArrowheads="1"/>
            </p:cNvSpPr>
            <p:nvPr/>
          </p:nvSpPr>
          <p:spPr bwMode="auto">
            <a:xfrm>
              <a:off x="3486" y="887"/>
              <a:ext cx="2054" cy="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spcBef>
                  <a:spcPct val="20000"/>
                </a:spcBef>
              </a:pPr>
              <a:r>
                <a:rPr lang="en-US" sz="2400" b="1" dirty="0" smtClean="0">
                  <a:solidFill>
                    <a:srgbClr val="FFFF00"/>
                  </a:solidFill>
                  <a:latin typeface="Arial" pitchFamily="34" charset="0"/>
                </a:rPr>
                <a:t>Juda </a:t>
              </a:r>
            </a:p>
            <a:p>
              <a:pPr>
                <a:spcBef>
                  <a:spcPct val="20000"/>
                </a:spcBef>
              </a:pPr>
              <a:r>
                <a:rPr lang="en-US" sz="2400" b="1" dirty="0" smtClean="0">
                  <a:solidFill>
                    <a:srgbClr val="FFFF00"/>
                  </a:solidFill>
                  <a:latin typeface="Arial" pitchFamily="34" charset="0"/>
                </a:rPr>
                <a:t>Simeon</a:t>
              </a:r>
            </a:p>
            <a:p>
              <a:pPr>
                <a:spcBef>
                  <a:spcPct val="20000"/>
                </a:spcBef>
              </a:pPr>
              <a:r>
                <a:rPr lang="en-US" sz="2400" b="1" dirty="0">
                  <a:solidFill>
                    <a:srgbClr val="FFFF00"/>
                  </a:solidFill>
                  <a:latin typeface="Arial" pitchFamily="34" charset="0"/>
                </a:rPr>
                <a:t>Benjamin </a:t>
              </a:r>
              <a:endParaRPr lang="en-US" sz="2400" b="1" dirty="0" smtClean="0">
                <a:solidFill>
                  <a:srgbClr val="FFFF00"/>
                </a:solidFill>
                <a:latin typeface="Arial" pitchFamily="34" charset="0"/>
              </a:endParaRPr>
            </a:p>
            <a:p>
              <a:pPr>
                <a:spcBef>
                  <a:spcPct val="20000"/>
                </a:spcBef>
              </a:pPr>
              <a:r>
                <a:rPr lang="en-US" sz="2400" b="1" u="none" dirty="0" err="1" smtClean="0">
                  <a:solidFill>
                    <a:srgbClr val="FFFF00"/>
                  </a:solidFill>
                  <a:latin typeface="Arial" pitchFamily="34" charset="0"/>
                </a:rPr>
                <a:t>Manasse</a:t>
              </a:r>
              <a:r>
                <a:rPr lang="en-US" sz="2400" b="1" u="none" dirty="0" smtClean="0">
                  <a:solidFill>
                    <a:srgbClr val="FFFF00"/>
                  </a:solidFill>
                  <a:latin typeface="Arial" pitchFamily="34" charset="0"/>
                </a:rPr>
                <a:t>  </a:t>
              </a:r>
            </a:p>
            <a:p>
              <a:pPr>
                <a:spcBef>
                  <a:spcPct val="20000"/>
                </a:spcBef>
              </a:pPr>
              <a:r>
                <a:rPr lang="en-US" sz="2400" b="1" dirty="0" smtClean="0">
                  <a:solidFill>
                    <a:srgbClr val="FFFF00"/>
                  </a:solidFill>
                  <a:latin typeface="Arial" pitchFamily="34" charset="0"/>
                </a:rPr>
                <a:t>Ephraim </a:t>
              </a:r>
            </a:p>
            <a:p>
              <a:pPr>
                <a:spcBef>
                  <a:spcPct val="20000"/>
                </a:spcBef>
              </a:pPr>
              <a:r>
                <a:rPr lang="en-US" sz="2400" b="1" dirty="0" err="1" smtClean="0">
                  <a:solidFill>
                    <a:srgbClr val="FFFF00"/>
                  </a:solidFill>
                  <a:latin typeface="Arial" pitchFamily="34" charset="0"/>
                </a:rPr>
                <a:t>Sebulon</a:t>
              </a:r>
              <a:r>
                <a:rPr lang="en-US" sz="2400" b="1" dirty="0" smtClean="0">
                  <a:solidFill>
                    <a:srgbClr val="FFFF00"/>
                  </a:solidFill>
                  <a:latin typeface="Arial" pitchFamily="34" charset="0"/>
                </a:rPr>
                <a:t> </a:t>
              </a:r>
            </a:p>
            <a:p>
              <a:pPr>
                <a:spcBef>
                  <a:spcPct val="20000"/>
                </a:spcBef>
              </a:pPr>
              <a:r>
                <a:rPr lang="en-US" sz="2400" b="1" dirty="0" smtClean="0">
                  <a:solidFill>
                    <a:srgbClr val="FFFF00"/>
                  </a:solidFill>
                  <a:latin typeface="Arial" pitchFamily="34" charset="0"/>
                </a:rPr>
                <a:t>Asser</a:t>
              </a:r>
              <a:endParaRPr lang="en-US" sz="2400" b="1" u="none" dirty="0">
                <a:solidFill>
                  <a:srgbClr val="FFFF00"/>
                </a:solidFill>
                <a:latin typeface="Arial" pitchFamily="34" charset="0"/>
              </a:endParaRPr>
            </a:p>
            <a:p>
              <a:pPr>
                <a:spcBef>
                  <a:spcPct val="20000"/>
                </a:spcBef>
              </a:pPr>
              <a:r>
                <a:rPr lang="en-US" sz="2400" b="1" u="none" dirty="0" smtClean="0">
                  <a:solidFill>
                    <a:srgbClr val="FFFF00"/>
                  </a:solidFill>
                  <a:latin typeface="Arial" pitchFamily="34" charset="0"/>
                </a:rPr>
                <a:t>Naphtali </a:t>
              </a:r>
            </a:p>
            <a:p>
              <a:pPr>
                <a:spcBef>
                  <a:spcPct val="20000"/>
                </a:spcBef>
              </a:pPr>
              <a:r>
                <a:rPr lang="en-US" sz="2400" b="1" dirty="0" smtClean="0">
                  <a:solidFill>
                    <a:srgbClr val="FFFF00"/>
                  </a:solidFill>
                  <a:latin typeface="Arial" pitchFamily="34" charset="0"/>
                </a:rPr>
                <a:t>Dan</a:t>
              </a:r>
              <a:r>
                <a:rPr lang="en-US" sz="2400" b="1" u="none" dirty="0" smtClean="0">
                  <a:solidFill>
                    <a:srgbClr val="FFFF00"/>
                  </a:solidFill>
                  <a:latin typeface="Arial" pitchFamily="34" charset="0"/>
                </a:rPr>
                <a:t> </a:t>
              </a:r>
              <a:endParaRPr lang="en-US" sz="2400" b="1" u="none" dirty="0">
                <a:solidFill>
                  <a:srgbClr val="FFFF00"/>
                </a:solidFill>
                <a:latin typeface="Arial" pitchFamily="34" charset="0"/>
              </a:endParaRPr>
            </a:p>
            <a:p>
              <a:pPr>
                <a:spcBef>
                  <a:spcPct val="20000"/>
                </a:spcBef>
              </a:pPr>
              <a:r>
                <a:rPr lang="en-US" sz="2400" u="none" dirty="0" err="1" smtClean="0">
                  <a:latin typeface="Arial" pitchFamily="34" charset="0"/>
                </a:rPr>
                <a:t>Issaschar</a:t>
              </a:r>
              <a:r>
                <a:rPr lang="en-US" sz="2400" u="none" dirty="0" smtClean="0">
                  <a:latin typeface="Arial" pitchFamily="34" charset="0"/>
                </a:rPr>
                <a:t> </a:t>
              </a:r>
            </a:p>
            <a:p>
              <a:pPr>
                <a:spcBef>
                  <a:spcPct val="20000"/>
                </a:spcBef>
              </a:pPr>
              <a:r>
                <a:rPr lang="en-US" sz="2400" u="none" dirty="0" smtClean="0">
                  <a:latin typeface="Arial" pitchFamily="34" charset="0"/>
                </a:rPr>
                <a:t>Gad</a:t>
              </a:r>
              <a:endParaRPr lang="en-US" sz="2400" u="none" dirty="0">
                <a:latin typeface="Arial" pitchFamily="34" charset="0"/>
              </a:endParaRPr>
            </a:p>
            <a:p>
              <a:pPr>
                <a:spcBef>
                  <a:spcPct val="20000"/>
                </a:spcBef>
              </a:pPr>
              <a:r>
                <a:rPr lang="en-US" sz="2400" u="none" dirty="0" smtClean="0">
                  <a:latin typeface="Arial" pitchFamily="34" charset="0"/>
                </a:rPr>
                <a:t>Ruben</a:t>
              </a:r>
              <a:endParaRPr lang="en-US" sz="2400" u="none" dirty="0">
                <a:latin typeface="Arial" pitchFamily="34" charset="0"/>
              </a:endParaRPr>
            </a:p>
          </p:txBody>
        </p:sp>
      </p:grpSp>
    </p:spTree>
    <p:extLst>
      <p:ext uri="{BB962C8B-B14F-4D97-AF65-F5344CB8AC3E}">
        <p14:creationId xmlns:p14="http://schemas.microsoft.com/office/powerpoint/2010/main" val="410079250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dirty="0"/>
          </a:p>
        </p:txBody>
      </p:sp>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374" y="0"/>
            <a:ext cx="5708406" cy="7285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44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A. </a:t>
            </a:r>
            <a:r>
              <a:rPr lang="de-DE" cap="all" dirty="0" smtClean="0"/>
              <a:t>Die beiden Vorworte </a:t>
            </a:r>
            <a:r>
              <a:rPr lang="de-DE" dirty="0" smtClean="0"/>
              <a:t>1,1-3,6</a:t>
            </a:r>
            <a:endParaRPr lang="de-DE" dirty="0"/>
          </a:p>
        </p:txBody>
      </p:sp>
      <p:sp>
        <p:nvSpPr>
          <p:cNvPr id="6" name="Inhaltsplatzhalter 5"/>
          <p:cNvSpPr>
            <a:spLocks noGrp="1"/>
          </p:cNvSpPr>
          <p:nvPr>
            <p:ph idx="1"/>
          </p:nvPr>
        </p:nvSpPr>
        <p:spPr/>
        <p:txBody>
          <a:bodyPr/>
          <a:lstStyle/>
          <a:p>
            <a:r>
              <a:rPr lang="de-DE" b="0" dirty="0">
                <a:solidFill>
                  <a:srgbClr val="FF99CC"/>
                </a:solidFill>
                <a:effectLst/>
              </a:rPr>
              <a:t>Vorwort: Politischer Niedergang  1,1- 2,5</a:t>
            </a:r>
          </a:p>
          <a:p>
            <a:r>
              <a:rPr lang="de-DE" b="0" dirty="0">
                <a:solidFill>
                  <a:srgbClr val="FF99CC"/>
                </a:solidFill>
                <a:effectLst/>
              </a:rPr>
              <a:t>Vorwort: Religiöser Niedergang 2,6- 3,6</a:t>
            </a:r>
          </a:p>
          <a:p>
            <a:pPr marL="0" indent="0">
              <a:buNone/>
            </a:pPr>
            <a:endParaRPr lang="de-DE" dirty="0"/>
          </a:p>
        </p:txBody>
      </p:sp>
    </p:spTree>
    <p:extLst>
      <p:ext uri="{BB962C8B-B14F-4D97-AF65-F5344CB8AC3E}">
        <p14:creationId xmlns:p14="http://schemas.microsoft.com/office/powerpoint/2010/main" val="417958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a:t>Symmetrie: Vorwort / Nachwort</a:t>
            </a:r>
            <a:endParaRPr lang="de-DE"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609470465"/>
              </p:ext>
            </p:extLst>
          </p:nvPr>
        </p:nvGraphicFramePr>
        <p:xfrm>
          <a:off x="0" y="1124744"/>
          <a:ext cx="9131300" cy="5645224"/>
        </p:xfrm>
        <a:graphic>
          <a:graphicData uri="http://schemas.openxmlformats.org/drawingml/2006/table">
            <a:tbl>
              <a:tblPr firstRow="1" bandRow="1">
                <a:tableStyleId>{5C22544A-7EE6-4342-B048-85BDC9FD1C3A}</a:tableStyleId>
              </a:tblPr>
              <a:tblGrid>
                <a:gridCol w="4355976"/>
                <a:gridCol w="4775324"/>
              </a:tblGrid>
              <a:tr h="397712">
                <a:tc>
                  <a:txBody>
                    <a:bodyPr/>
                    <a:lstStyle/>
                    <a:p>
                      <a:pPr hangingPunct="0">
                        <a:spcAft>
                          <a:spcPts val="0"/>
                        </a:spcAft>
                      </a:pPr>
                      <a:r>
                        <a:rPr lang="de-DE" sz="2800" b="1" dirty="0">
                          <a:solidFill>
                            <a:srgbClr val="FF99CC"/>
                          </a:solidFill>
                          <a:effectLst/>
                          <a:latin typeface="Arial Narrow" pitchFamily="34" charset="0"/>
                          <a:ea typeface="Times New Roman"/>
                        </a:rPr>
                        <a:t>2. Vorwort: 2,6- 3,6</a:t>
                      </a:r>
                      <a:endParaRPr lang="de-DE" sz="2800" dirty="0">
                        <a:solidFill>
                          <a:srgbClr val="FF99CC"/>
                        </a:solidFill>
                        <a:effectLst/>
                        <a:latin typeface="Arial Narrow" pitchFamily="34" charset="0"/>
                        <a:ea typeface="Times New Roman"/>
                      </a:endParaRPr>
                    </a:p>
                  </a:txBody>
                  <a:tcPr marL="44450" marR="44450" marT="0" marB="0"/>
                </a:tc>
                <a:tc>
                  <a:txBody>
                    <a:bodyPr/>
                    <a:lstStyle/>
                    <a:p>
                      <a:pPr hangingPunct="0">
                        <a:spcAft>
                          <a:spcPts val="0"/>
                        </a:spcAft>
                      </a:pPr>
                      <a:r>
                        <a:rPr lang="de-DE" sz="2800" b="1" dirty="0">
                          <a:solidFill>
                            <a:srgbClr val="FF99CC"/>
                          </a:solidFill>
                          <a:effectLst/>
                          <a:latin typeface="Arial Narrow" pitchFamily="34" charset="0"/>
                          <a:ea typeface="Times New Roman"/>
                        </a:rPr>
                        <a:t>1. Nachwort: 17,1- 18,31</a:t>
                      </a:r>
                      <a:endParaRPr lang="de-DE" sz="2800" dirty="0">
                        <a:solidFill>
                          <a:srgbClr val="FF99CC"/>
                        </a:solidFill>
                        <a:effectLst/>
                        <a:latin typeface="Arial Narrow" pitchFamily="34" charset="0"/>
                        <a:ea typeface="Times New Roman"/>
                      </a:endParaRPr>
                    </a:p>
                  </a:txBody>
                  <a:tcPr marL="44450" marR="44450" marT="0" marB="0"/>
                </a:tc>
              </a:tr>
              <a:tr h="397712">
                <a:tc>
                  <a:txBody>
                    <a:bodyPr/>
                    <a:lstStyle/>
                    <a:p>
                      <a:pPr hangingPunct="0">
                        <a:spcAft>
                          <a:spcPts val="0"/>
                        </a:spcAft>
                      </a:pPr>
                      <a:r>
                        <a:rPr lang="de-DE" sz="2400" i="1" dirty="0" smtClean="0">
                          <a:effectLst/>
                          <a:latin typeface="Arial Narrow" pitchFamily="34" charset="0"/>
                          <a:ea typeface="Times New Roman"/>
                        </a:rPr>
                        <a:t>2,8: </a:t>
                      </a:r>
                      <a:r>
                        <a:rPr lang="de-DE" sz="2400" b="1" i="1" dirty="0">
                          <a:effectLst/>
                          <a:latin typeface="Arial Narrow" pitchFamily="34" charset="0"/>
                          <a:ea typeface="Times New Roman"/>
                        </a:rPr>
                        <a:t>Josua</a:t>
                      </a:r>
                      <a:r>
                        <a:rPr lang="de-DE" sz="2400" i="1" dirty="0">
                          <a:effectLst/>
                          <a:latin typeface="Arial Narrow" pitchFamily="34" charset="0"/>
                          <a:ea typeface="Times New Roman"/>
                        </a:rPr>
                        <a:t> </a:t>
                      </a:r>
                      <a:r>
                        <a:rPr lang="de-DE" sz="2400" i="1" dirty="0" smtClean="0">
                          <a:effectLst/>
                          <a:latin typeface="Arial Narrow" pitchFamily="34" charset="0"/>
                          <a:ea typeface="Times New Roman"/>
                        </a:rPr>
                        <a:t>starb.</a:t>
                      </a:r>
                      <a:endParaRPr lang="de-DE" sz="2400" dirty="0">
                        <a:effectLst/>
                        <a:latin typeface="Arial Narrow" pitchFamily="34" charset="0"/>
                        <a:ea typeface="Times New Roman"/>
                      </a:endParaRPr>
                    </a:p>
                  </a:txBody>
                  <a:tcPr marL="44450" marR="44450" marT="0" marB="0"/>
                </a:tc>
                <a:tc>
                  <a:txBody>
                    <a:bodyPr/>
                    <a:lstStyle/>
                    <a:p>
                      <a:pPr hangingPunct="0">
                        <a:spcAft>
                          <a:spcPts val="0"/>
                        </a:spcAft>
                      </a:pPr>
                      <a:r>
                        <a:rPr lang="de-DE" sz="2400" i="1">
                          <a:effectLst/>
                          <a:latin typeface="Arial Narrow" pitchFamily="34" charset="0"/>
                          <a:ea typeface="Times New Roman"/>
                        </a:rPr>
                        <a:t>17,6; 18,1: Es gab keinen </a:t>
                      </a:r>
                      <a:r>
                        <a:rPr lang="de-DE" sz="2400" b="1" i="1">
                          <a:effectLst/>
                          <a:latin typeface="Arial Narrow" pitchFamily="34" charset="0"/>
                          <a:ea typeface="Times New Roman"/>
                        </a:rPr>
                        <a:t>König</a:t>
                      </a:r>
                      <a:r>
                        <a:rPr lang="de-DE" sz="2400" i="1">
                          <a:effectLst/>
                          <a:latin typeface="Arial Narrow" pitchFamily="34" charset="0"/>
                          <a:ea typeface="Times New Roman"/>
                        </a:rPr>
                        <a:t> in Israel.</a:t>
                      </a:r>
                      <a:endParaRPr lang="de-DE" sz="2400">
                        <a:effectLst/>
                        <a:latin typeface="Arial Narrow" pitchFamily="34" charset="0"/>
                        <a:ea typeface="Times New Roman"/>
                      </a:endParaRPr>
                    </a:p>
                  </a:txBody>
                  <a:tcPr marL="44450" marR="44450" marT="0" marB="0"/>
                </a:tc>
              </a:tr>
              <a:tr h="2991992">
                <a:tc>
                  <a:txBody>
                    <a:bodyPr/>
                    <a:lstStyle/>
                    <a:p>
                      <a:pPr hangingPunct="0">
                        <a:spcAft>
                          <a:spcPts val="0"/>
                        </a:spcAft>
                      </a:pPr>
                      <a:r>
                        <a:rPr lang="de-DE" sz="2400" b="1" dirty="0">
                          <a:effectLst/>
                          <a:latin typeface="Arial Narrow" pitchFamily="34" charset="0"/>
                          <a:ea typeface="Times New Roman"/>
                        </a:rPr>
                        <a:t>Verfall</a:t>
                      </a:r>
                      <a:r>
                        <a:rPr lang="de-DE" sz="2400" dirty="0">
                          <a:effectLst/>
                          <a:latin typeface="Arial Narrow" pitchFamily="34" charset="0"/>
                          <a:ea typeface="Times New Roman"/>
                        </a:rPr>
                        <a:t> der Generation nach Josuas Tod </a:t>
                      </a:r>
                      <a:r>
                        <a:rPr lang="de-DE" sz="2400" dirty="0" smtClean="0">
                          <a:effectLst/>
                          <a:latin typeface="Arial Narrow" pitchFamily="34" charset="0"/>
                          <a:ea typeface="Times New Roman"/>
                        </a:rPr>
                        <a:t>2,6-19</a:t>
                      </a:r>
                    </a:p>
                    <a:p>
                      <a:pPr hangingPunct="0">
                        <a:spcAft>
                          <a:spcPts val="0"/>
                        </a:spcAft>
                      </a:pPr>
                      <a:r>
                        <a:rPr lang="de-DE" sz="2400" dirty="0" smtClean="0">
                          <a:effectLst/>
                          <a:latin typeface="Arial Narrow" pitchFamily="34" charset="0"/>
                          <a:ea typeface="Times New Roman"/>
                        </a:rPr>
                        <a:t>Gott </a:t>
                      </a:r>
                      <a:r>
                        <a:rPr lang="de-DE" sz="2400" dirty="0">
                          <a:effectLst/>
                          <a:latin typeface="Arial Narrow" pitchFamily="34" charset="0"/>
                          <a:ea typeface="Times New Roman"/>
                        </a:rPr>
                        <a:t>vertreibt gewisse Völker nicht </a:t>
                      </a:r>
                      <a:endParaRPr lang="de-DE" sz="2400" dirty="0" smtClean="0">
                        <a:effectLst/>
                        <a:latin typeface="Arial Narrow" pitchFamily="34" charset="0"/>
                        <a:ea typeface="Times New Roman"/>
                      </a:endParaRPr>
                    </a:p>
                    <a:p>
                      <a:pPr hangingPunct="0">
                        <a:spcAft>
                          <a:spcPts val="0"/>
                        </a:spcAft>
                      </a:pPr>
                      <a:r>
                        <a:rPr lang="de-DE" sz="2400" dirty="0" smtClean="0">
                          <a:effectLst/>
                          <a:latin typeface="Arial Narrow" pitchFamily="34" charset="0"/>
                          <a:ea typeface="Times New Roman"/>
                        </a:rPr>
                        <a:t>= </a:t>
                      </a:r>
                      <a:r>
                        <a:rPr lang="de-DE" sz="2400" dirty="0">
                          <a:effectLst/>
                          <a:latin typeface="Arial Narrow" pitchFamily="34" charset="0"/>
                          <a:ea typeface="Times New Roman"/>
                        </a:rPr>
                        <a:t>Prüfung für Israel, damit man erkenne, ob sie Gottes Geboten (</a:t>
                      </a:r>
                      <a:r>
                        <a:rPr lang="de-DE" sz="2400" u="sng" dirty="0">
                          <a:effectLst/>
                          <a:latin typeface="Arial Narrow" pitchFamily="34" charset="0"/>
                          <a:ea typeface="Times New Roman"/>
                        </a:rPr>
                        <a:t>durch </a:t>
                      </a:r>
                      <a:r>
                        <a:rPr lang="de-DE" sz="2400" b="1" u="sng" dirty="0">
                          <a:effectLst/>
                          <a:latin typeface="Arial Narrow" pitchFamily="34" charset="0"/>
                          <a:ea typeface="Times New Roman"/>
                        </a:rPr>
                        <a:t>Mose</a:t>
                      </a:r>
                      <a:r>
                        <a:rPr lang="de-DE" sz="2400" b="1" dirty="0">
                          <a:effectLst/>
                          <a:latin typeface="Arial Narrow" pitchFamily="34" charset="0"/>
                          <a:ea typeface="Times New Roman"/>
                        </a:rPr>
                        <a:t>)</a:t>
                      </a:r>
                      <a:r>
                        <a:rPr lang="de-DE" sz="2400" dirty="0">
                          <a:effectLst/>
                          <a:latin typeface="Arial Narrow" pitchFamily="34" charset="0"/>
                          <a:ea typeface="Times New Roman"/>
                        </a:rPr>
                        <a:t> gehorchen 2,20- 3,4</a:t>
                      </a:r>
                    </a:p>
                    <a:p>
                      <a:pPr hangingPunct="0">
                        <a:spcAft>
                          <a:spcPts val="0"/>
                        </a:spcAft>
                      </a:pPr>
                      <a:r>
                        <a:rPr lang="de-DE" sz="2400" dirty="0">
                          <a:effectLst/>
                          <a:latin typeface="Arial Narrow" pitchFamily="34" charset="0"/>
                          <a:ea typeface="Times New Roman"/>
                        </a:rPr>
                        <a:t> </a:t>
                      </a:r>
                    </a:p>
                  </a:txBody>
                  <a:tcPr marL="44450" marR="44450" marT="0" marB="0"/>
                </a:tc>
                <a:tc>
                  <a:txBody>
                    <a:bodyPr/>
                    <a:lstStyle/>
                    <a:p>
                      <a:pPr hangingPunct="0">
                        <a:spcAft>
                          <a:spcPts val="0"/>
                        </a:spcAft>
                      </a:pPr>
                      <a:r>
                        <a:rPr lang="de-DE" sz="2400" b="1" dirty="0">
                          <a:effectLst/>
                          <a:latin typeface="Arial Narrow" pitchFamily="34" charset="0"/>
                          <a:ea typeface="Times New Roman"/>
                        </a:rPr>
                        <a:t>Verfall</a:t>
                      </a:r>
                      <a:r>
                        <a:rPr lang="de-DE" sz="2400" dirty="0">
                          <a:effectLst/>
                          <a:latin typeface="Arial Narrow" pitchFamily="34" charset="0"/>
                          <a:ea typeface="Times New Roman"/>
                        </a:rPr>
                        <a:t> des levitischen Priestertums</a:t>
                      </a:r>
                    </a:p>
                    <a:p>
                      <a:pPr hangingPunct="0">
                        <a:spcAft>
                          <a:spcPts val="0"/>
                        </a:spcAft>
                      </a:pPr>
                      <a:r>
                        <a:rPr lang="de-DE" sz="2400" dirty="0">
                          <a:effectLst/>
                          <a:latin typeface="Arial Narrow" pitchFamily="34" charset="0"/>
                          <a:ea typeface="Times New Roman"/>
                        </a:rPr>
                        <a:t> </a:t>
                      </a:r>
                    </a:p>
                    <a:p>
                      <a:pPr hangingPunct="0">
                        <a:spcAft>
                          <a:spcPts val="0"/>
                        </a:spcAft>
                      </a:pPr>
                      <a:r>
                        <a:rPr lang="de-DE" sz="2400" dirty="0">
                          <a:effectLst/>
                          <a:latin typeface="Arial Narrow" pitchFamily="34" charset="0"/>
                          <a:ea typeface="Times New Roman"/>
                        </a:rPr>
                        <a:t>Eine Mutter weiht gestohlenes Geld dem Herrn, damit ihr Sohn einen Götzen herstelle. Der weiht einen seiner Söhne zum Priester. </a:t>
                      </a:r>
                    </a:p>
                    <a:p>
                      <a:pPr hangingPunct="0">
                        <a:spcAft>
                          <a:spcPts val="0"/>
                        </a:spcAft>
                      </a:pPr>
                      <a:r>
                        <a:rPr lang="de-DE" sz="2400" dirty="0">
                          <a:effectLst/>
                          <a:latin typeface="Arial Narrow" pitchFamily="34" charset="0"/>
                          <a:ea typeface="Times New Roman"/>
                        </a:rPr>
                        <a:t>Enkel </a:t>
                      </a:r>
                      <a:r>
                        <a:rPr lang="de-DE" sz="2400" u="sng" dirty="0">
                          <a:effectLst/>
                          <a:latin typeface="Arial Narrow" pitchFamily="34" charset="0"/>
                          <a:ea typeface="Times New Roman"/>
                        </a:rPr>
                        <a:t>des </a:t>
                      </a:r>
                      <a:r>
                        <a:rPr lang="de-DE" sz="2400" b="1" u="sng" dirty="0">
                          <a:effectLst/>
                          <a:latin typeface="Arial Narrow" pitchFamily="34" charset="0"/>
                          <a:ea typeface="Times New Roman"/>
                        </a:rPr>
                        <a:t>Mose</a:t>
                      </a:r>
                      <a:r>
                        <a:rPr lang="de-DE" sz="2400" u="sng" dirty="0">
                          <a:effectLst/>
                          <a:latin typeface="Arial Narrow" pitchFamily="34" charset="0"/>
                          <a:ea typeface="Times New Roman"/>
                        </a:rPr>
                        <a:t> </a:t>
                      </a:r>
                      <a:r>
                        <a:rPr lang="de-DE" sz="2400" dirty="0">
                          <a:effectLst/>
                          <a:latin typeface="Arial Narrow" pitchFamily="34" charset="0"/>
                          <a:ea typeface="Times New Roman"/>
                        </a:rPr>
                        <a:t>+ s. Söhne </a:t>
                      </a:r>
                      <a:r>
                        <a:rPr lang="de-DE" sz="2400" u="sng" dirty="0">
                          <a:effectLst/>
                          <a:latin typeface="Arial Narrow" pitchFamily="34" charset="0"/>
                          <a:ea typeface="Times New Roman"/>
                        </a:rPr>
                        <a:t>werden Priester im Götzenhaus</a:t>
                      </a:r>
                      <a:r>
                        <a:rPr lang="de-DE" sz="2400" dirty="0">
                          <a:effectLst/>
                          <a:latin typeface="Arial Narrow" pitchFamily="34" charset="0"/>
                          <a:ea typeface="Times New Roman"/>
                        </a:rPr>
                        <a:t> </a:t>
                      </a:r>
                      <a:r>
                        <a:rPr lang="de-DE" sz="2400" dirty="0" smtClean="0">
                          <a:effectLst/>
                          <a:latin typeface="Arial Narrow" pitchFamily="34" charset="0"/>
                          <a:ea typeface="Times New Roman"/>
                        </a:rPr>
                        <a:t>Dans.</a:t>
                      </a:r>
                      <a:endParaRPr lang="de-DE" sz="2400" dirty="0">
                        <a:effectLst/>
                        <a:latin typeface="Arial Narrow" pitchFamily="34" charset="0"/>
                        <a:ea typeface="Times New Roman"/>
                      </a:endParaRPr>
                    </a:p>
                  </a:txBody>
                  <a:tcPr marL="44450" marR="44450" marT="0" marB="0"/>
                </a:tc>
              </a:tr>
              <a:tr h="1008111">
                <a:tc>
                  <a:txBody>
                    <a:bodyPr/>
                    <a:lstStyle/>
                    <a:p>
                      <a:pPr marL="0" marR="0" indent="0" algn="l" defTabSz="914400" rtl="0" eaLnBrk="1" fontAlgn="auto" latinLnBrk="0" hangingPunct="0">
                        <a:lnSpc>
                          <a:spcPct val="100000"/>
                        </a:lnSpc>
                        <a:spcBef>
                          <a:spcPts val="0"/>
                        </a:spcBef>
                        <a:spcAft>
                          <a:spcPts val="0"/>
                        </a:spcAft>
                        <a:buClrTx/>
                        <a:buSzTx/>
                        <a:buFontTx/>
                        <a:buNone/>
                        <a:tabLst/>
                        <a:defRPr/>
                      </a:pPr>
                      <a:r>
                        <a:rPr lang="de-DE" sz="2400" u="sng" kern="1200" dirty="0" smtClean="0">
                          <a:solidFill>
                            <a:schemeClr val="dk1"/>
                          </a:solidFill>
                          <a:effectLst/>
                          <a:latin typeface="+mn-lt"/>
                          <a:ea typeface="+mn-ea"/>
                          <a:cs typeface="+mn-cs"/>
                        </a:rPr>
                        <a:t>Israel hurt </a:t>
                      </a:r>
                      <a:r>
                        <a:rPr lang="de-DE" sz="2400" kern="1200" dirty="0" smtClean="0">
                          <a:solidFill>
                            <a:schemeClr val="dk1"/>
                          </a:solidFill>
                          <a:effectLst/>
                          <a:latin typeface="+mn-lt"/>
                          <a:ea typeface="+mn-ea"/>
                          <a:cs typeface="+mn-cs"/>
                        </a:rPr>
                        <a:t>immer wieder den </a:t>
                      </a:r>
                      <a:r>
                        <a:rPr lang="de-DE" sz="2400" u="sng" kern="1200" dirty="0" smtClean="0">
                          <a:solidFill>
                            <a:schemeClr val="dk1"/>
                          </a:solidFill>
                          <a:effectLst/>
                          <a:latin typeface="+mn-lt"/>
                          <a:ea typeface="+mn-ea"/>
                          <a:cs typeface="+mn-cs"/>
                        </a:rPr>
                        <a:t>heidnischen Göttern nach</a:t>
                      </a:r>
                      <a:r>
                        <a:rPr lang="de-DE" sz="2400" kern="1200" dirty="0" smtClean="0">
                          <a:solidFill>
                            <a:schemeClr val="dk1"/>
                          </a:solidFill>
                          <a:effectLst/>
                          <a:latin typeface="+mn-lt"/>
                          <a:ea typeface="+mn-ea"/>
                          <a:cs typeface="+mn-cs"/>
                        </a:rPr>
                        <a:t>. 2,11.13.19</a:t>
                      </a:r>
                    </a:p>
                  </a:txBody>
                  <a:tcPr marL="44450" marR="44450" marT="0" marB="0"/>
                </a:tc>
                <a:tc>
                  <a:txBody>
                    <a:bodyPr/>
                    <a:lstStyle/>
                    <a:p>
                      <a:pPr hangingPunct="0">
                        <a:spcAft>
                          <a:spcPts val="0"/>
                        </a:spcAft>
                      </a:pPr>
                      <a:r>
                        <a:rPr lang="de-DE" sz="2400" u="sng" kern="1200" dirty="0" err="1" smtClean="0">
                          <a:solidFill>
                            <a:schemeClr val="dk1"/>
                          </a:solidFill>
                          <a:effectLst/>
                          <a:latin typeface="+mn-lt"/>
                          <a:ea typeface="+mn-ea"/>
                          <a:cs typeface="+mn-cs"/>
                        </a:rPr>
                        <a:t>Daniter</a:t>
                      </a:r>
                      <a:r>
                        <a:rPr lang="de-DE" sz="2400" kern="1200" dirty="0" smtClean="0">
                          <a:solidFill>
                            <a:schemeClr val="dk1"/>
                          </a:solidFill>
                          <a:effectLst/>
                          <a:latin typeface="+mn-lt"/>
                          <a:ea typeface="+mn-ea"/>
                          <a:cs typeface="+mn-cs"/>
                        </a:rPr>
                        <a:t>, die den </a:t>
                      </a:r>
                      <a:r>
                        <a:rPr lang="de-DE" sz="2400" kern="1200" dirty="0" err="1" smtClean="0">
                          <a:solidFill>
                            <a:schemeClr val="dk1"/>
                          </a:solidFill>
                          <a:effectLst/>
                          <a:latin typeface="+mn-lt"/>
                          <a:ea typeface="+mn-ea"/>
                          <a:cs typeface="+mn-cs"/>
                        </a:rPr>
                        <a:t>heidn</a:t>
                      </a:r>
                      <a:r>
                        <a:rPr lang="de-DE" sz="2400" kern="1200" dirty="0" smtClean="0">
                          <a:solidFill>
                            <a:schemeClr val="dk1"/>
                          </a:solidFill>
                          <a:effectLst/>
                          <a:latin typeface="+mn-lt"/>
                          <a:ea typeface="+mn-ea"/>
                          <a:cs typeface="+mn-cs"/>
                        </a:rPr>
                        <a:t>. Götzendienst</a:t>
                      </a:r>
                      <a:r>
                        <a:rPr lang="de-DE" sz="2400" kern="1200" baseline="0" dirty="0" smtClean="0">
                          <a:solidFill>
                            <a:schemeClr val="dk1"/>
                          </a:solidFill>
                          <a:effectLst/>
                          <a:latin typeface="+mn-lt"/>
                          <a:ea typeface="+mn-ea"/>
                          <a:cs typeface="+mn-cs"/>
                        </a:rPr>
                        <a:t> </a:t>
                      </a:r>
                      <a:r>
                        <a:rPr lang="de-DE" sz="2400" kern="1200" dirty="0" smtClean="0">
                          <a:solidFill>
                            <a:schemeClr val="dk1"/>
                          </a:solidFill>
                          <a:effectLst/>
                          <a:latin typeface="+mn-lt"/>
                          <a:ea typeface="+mn-ea"/>
                          <a:cs typeface="+mn-cs"/>
                        </a:rPr>
                        <a:t>hätten zerstören sollen, vernichten eine friedliche Stadt und </a:t>
                      </a:r>
                      <a:r>
                        <a:rPr lang="de-DE" sz="2400" u="sng" kern="1200" dirty="0" smtClean="0">
                          <a:solidFill>
                            <a:schemeClr val="dk1"/>
                          </a:solidFill>
                          <a:effectLst/>
                          <a:latin typeface="+mn-lt"/>
                          <a:ea typeface="+mn-ea"/>
                          <a:cs typeface="+mn-cs"/>
                        </a:rPr>
                        <a:t>richten dort einen eigenen Götzenkult auf</a:t>
                      </a:r>
                      <a:r>
                        <a:rPr lang="de-DE" sz="2400" kern="1200" dirty="0" smtClean="0">
                          <a:solidFill>
                            <a:schemeClr val="dk1"/>
                          </a:solidFill>
                          <a:effectLst/>
                          <a:latin typeface="+mn-lt"/>
                          <a:ea typeface="+mn-ea"/>
                          <a:cs typeface="+mn-cs"/>
                        </a:rPr>
                        <a:t>.</a:t>
                      </a:r>
                      <a:endParaRPr lang="de-DE" sz="2400" dirty="0">
                        <a:effectLst/>
                        <a:latin typeface="Arial Narrow" pitchFamily="34" charset="0"/>
                        <a:ea typeface="Times New Roman"/>
                      </a:endParaRPr>
                    </a:p>
                  </a:txBody>
                  <a:tcPr marL="44450" marR="44450" marT="0" marB="0"/>
                </a:tc>
              </a:tr>
            </a:tbl>
          </a:graphicData>
        </a:graphic>
      </p:graphicFrame>
    </p:spTree>
    <p:extLst>
      <p:ext uri="{BB962C8B-B14F-4D97-AF65-F5344CB8AC3E}">
        <p14:creationId xmlns:p14="http://schemas.microsoft.com/office/powerpoint/2010/main" val="241408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864095"/>
          </a:xfrm>
        </p:spPr>
        <p:txBody>
          <a:bodyPr/>
          <a:lstStyle/>
          <a:p>
            <a:r>
              <a:rPr lang="de-DE" b="0" dirty="0"/>
              <a:t>Symmetrie: Vorwort / Nachwort</a:t>
            </a:r>
            <a:endParaRPr lang="de-CH"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40516204"/>
              </p:ext>
            </p:extLst>
          </p:nvPr>
        </p:nvGraphicFramePr>
        <p:xfrm>
          <a:off x="0" y="877694"/>
          <a:ext cx="9131300" cy="5935682"/>
        </p:xfrm>
        <a:graphic>
          <a:graphicData uri="http://schemas.openxmlformats.org/drawingml/2006/table">
            <a:tbl>
              <a:tblPr firstRow="1" bandRow="1">
                <a:tableStyleId>{5C22544A-7EE6-4342-B048-85BDC9FD1C3A}</a:tableStyleId>
              </a:tblPr>
              <a:tblGrid>
                <a:gridCol w="4565650"/>
                <a:gridCol w="4565650"/>
              </a:tblGrid>
              <a:tr h="388322">
                <a:tc>
                  <a:txBody>
                    <a:bodyPr/>
                    <a:lstStyle/>
                    <a:p>
                      <a:pPr hangingPunct="0">
                        <a:spcAft>
                          <a:spcPts val="0"/>
                        </a:spcAft>
                      </a:pPr>
                      <a:r>
                        <a:rPr lang="de-DE" sz="2800" b="1" dirty="0">
                          <a:solidFill>
                            <a:srgbClr val="FFFF00"/>
                          </a:solidFill>
                          <a:effectLst/>
                          <a:latin typeface="Arial Narrow" pitchFamily="34" charset="0"/>
                          <a:ea typeface="Times New Roman"/>
                        </a:rPr>
                        <a:t>1. Vorwort: 1,1- </a:t>
                      </a:r>
                      <a:r>
                        <a:rPr lang="de-DE" sz="2800" b="1" dirty="0" smtClean="0">
                          <a:solidFill>
                            <a:srgbClr val="FFFF00"/>
                          </a:solidFill>
                          <a:effectLst/>
                          <a:latin typeface="Arial Narrow" pitchFamily="34" charset="0"/>
                          <a:ea typeface="Times New Roman"/>
                        </a:rPr>
                        <a:t>2,5</a:t>
                      </a:r>
                      <a:endParaRPr lang="de-DE" sz="2800" dirty="0">
                        <a:solidFill>
                          <a:srgbClr val="FFFF00"/>
                        </a:solidFill>
                        <a:effectLst/>
                        <a:latin typeface="Arial Narrow" pitchFamily="34" charset="0"/>
                        <a:ea typeface="Times New Roman"/>
                      </a:endParaRPr>
                    </a:p>
                  </a:txBody>
                  <a:tcPr marL="44450" marR="44450" marT="0" marB="0"/>
                </a:tc>
                <a:tc>
                  <a:txBody>
                    <a:bodyPr/>
                    <a:lstStyle/>
                    <a:p>
                      <a:pPr hangingPunct="0">
                        <a:spcAft>
                          <a:spcPts val="0"/>
                        </a:spcAft>
                      </a:pPr>
                      <a:r>
                        <a:rPr lang="de-DE" sz="2800" b="1" dirty="0">
                          <a:solidFill>
                            <a:srgbClr val="FFFF00"/>
                          </a:solidFill>
                          <a:effectLst/>
                          <a:latin typeface="Arial Narrow" pitchFamily="34" charset="0"/>
                          <a:ea typeface="Times New Roman"/>
                        </a:rPr>
                        <a:t>2. Nachwort: 19,1- 21,25</a:t>
                      </a:r>
                      <a:endParaRPr lang="de-DE" sz="2800" dirty="0">
                        <a:solidFill>
                          <a:srgbClr val="FFFF00"/>
                        </a:solidFill>
                        <a:effectLst/>
                        <a:latin typeface="Arial Narrow" pitchFamily="34" charset="0"/>
                        <a:ea typeface="Times New Roman"/>
                      </a:endParaRPr>
                    </a:p>
                  </a:txBody>
                  <a:tcPr marL="44450" marR="44450" marT="0" marB="0"/>
                </a:tc>
              </a:tr>
              <a:tr h="388322">
                <a:tc>
                  <a:txBody>
                    <a:bodyPr/>
                    <a:lstStyle/>
                    <a:p>
                      <a:pPr hangingPunct="0">
                        <a:spcAft>
                          <a:spcPts val="0"/>
                        </a:spcAft>
                      </a:pPr>
                      <a:r>
                        <a:rPr lang="de-DE" sz="2400" i="1" dirty="0">
                          <a:effectLst/>
                          <a:latin typeface="Arial Narrow" pitchFamily="34" charset="0"/>
                          <a:ea typeface="Times New Roman"/>
                        </a:rPr>
                        <a:t>1,1: </a:t>
                      </a:r>
                      <a:r>
                        <a:rPr lang="de-DE" sz="2400" b="1" i="1" dirty="0">
                          <a:effectLst/>
                          <a:latin typeface="Arial Narrow" pitchFamily="34" charset="0"/>
                          <a:ea typeface="Times New Roman"/>
                        </a:rPr>
                        <a:t>Josua</a:t>
                      </a:r>
                      <a:r>
                        <a:rPr lang="de-DE" sz="2400" i="1" dirty="0">
                          <a:effectLst/>
                          <a:latin typeface="Arial Narrow" pitchFamily="34" charset="0"/>
                          <a:ea typeface="Times New Roman"/>
                        </a:rPr>
                        <a:t> starb.</a:t>
                      </a:r>
                      <a:endParaRPr lang="de-DE" sz="2400" dirty="0">
                        <a:effectLst/>
                        <a:latin typeface="Arial Narrow" pitchFamily="34" charset="0"/>
                        <a:ea typeface="Times New Roman"/>
                      </a:endParaRPr>
                    </a:p>
                  </a:txBody>
                  <a:tcPr marL="44450" marR="44450" marT="0" marB="0"/>
                </a:tc>
                <a:tc>
                  <a:txBody>
                    <a:bodyPr/>
                    <a:lstStyle/>
                    <a:p>
                      <a:pPr hangingPunct="0">
                        <a:spcAft>
                          <a:spcPts val="0"/>
                        </a:spcAft>
                      </a:pPr>
                      <a:r>
                        <a:rPr lang="de-DE" sz="2400" i="1">
                          <a:effectLst/>
                          <a:latin typeface="Arial Narrow" pitchFamily="34" charset="0"/>
                          <a:ea typeface="Times New Roman"/>
                        </a:rPr>
                        <a:t>19,1: Es gab keinen </a:t>
                      </a:r>
                      <a:r>
                        <a:rPr lang="de-DE" sz="2400" b="1" i="1">
                          <a:effectLst/>
                          <a:latin typeface="Arial Narrow" pitchFamily="34" charset="0"/>
                          <a:ea typeface="Times New Roman"/>
                        </a:rPr>
                        <a:t>König</a:t>
                      </a:r>
                      <a:r>
                        <a:rPr lang="de-DE" sz="2400" i="1">
                          <a:effectLst/>
                          <a:latin typeface="Arial Narrow" pitchFamily="34" charset="0"/>
                          <a:ea typeface="Times New Roman"/>
                        </a:rPr>
                        <a:t> in Israel.</a:t>
                      </a:r>
                      <a:endParaRPr lang="de-DE" sz="2400">
                        <a:effectLst/>
                        <a:latin typeface="Arial Narrow" pitchFamily="34" charset="0"/>
                        <a:ea typeface="Times New Roman"/>
                      </a:endParaRPr>
                    </a:p>
                  </a:txBody>
                  <a:tcPr marL="44450" marR="44450" marT="0" marB="0"/>
                </a:tc>
              </a:tr>
              <a:tr h="4873590">
                <a:tc>
                  <a:txBody>
                    <a:bodyPr/>
                    <a:lstStyle/>
                    <a:p>
                      <a:pPr marL="457200" indent="-457200" hangingPunct="0">
                        <a:spcAft>
                          <a:spcPts val="0"/>
                        </a:spcAft>
                        <a:buAutoNum type="alphaLcPeriod"/>
                      </a:pPr>
                      <a:r>
                        <a:rPr lang="de-DE" sz="2400" b="1" dirty="0" smtClean="0">
                          <a:effectLst/>
                          <a:latin typeface="Arial Narrow" pitchFamily="34" charset="0"/>
                          <a:ea typeface="Times New Roman"/>
                        </a:rPr>
                        <a:t>Wer </a:t>
                      </a:r>
                      <a:r>
                        <a:rPr lang="de-DE" sz="2400" b="1" dirty="0">
                          <a:effectLst/>
                          <a:latin typeface="Arial Narrow" pitchFamily="34" charset="0"/>
                          <a:ea typeface="Times New Roman"/>
                        </a:rPr>
                        <a:t>von uns </a:t>
                      </a:r>
                      <a:r>
                        <a:rPr lang="de-DE" sz="2400" dirty="0">
                          <a:effectLst/>
                          <a:latin typeface="Arial Narrow" pitchFamily="34" charset="0"/>
                          <a:ea typeface="Times New Roman"/>
                        </a:rPr>
                        <a:t>soll zuerst hinaufziehen …? -  </a:t>
                      </a:r>
                      <a:r>
                        <a:rPr lang="de-DE" sz="2400" b="1" dirty="0">
                          <a:effectLst/>
                          <a:latin typeface="Arial Narrow" pitchFamily="34" charset="0"/>
                          <a:ea typeface="Times New Roman"/>
                        </a:rPr>
                        <a:t>Juda</a:t>
                      </a:r>
                      <a:r>
                        <a:rPr lang="de-DE" sz="2400" dirty="0">
                          <a:effectLst/>
                          <a:latin typeface="Arial Narrow" pitchFamily="34" charset="0"/>
                          <a:ea typeface="Times New Roman"/>
                        </a:rPr>
                        <a:t> </a:t>
                      </a:r>
                      <a:r>
                        <a:rPr lang="de-DE" sz="2400" dirty="0" smtClean="0">
                          <a:effectLst/>
                          <a:latin typeface="Arial Narrow" pitchFamily="34" charset="0"/>
                          <a:ea typeface="Times New Roman"/>
                        </a:rPr>
                        <a:t>1,1-2</a:t>
                      </a:r>
                    </a:p>
                    <a:p>
                      <a:pPr marL="457200" indent="-457200" hangingPunct="0">
                        <a:spcAft>
                          <a:spcPts val="0"/>
                        </a:spcAft>
                        <a:buAutoNum type="alphaLcPeriod"/>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b. Othniel 1,11-15</a:t>
                      </a:r>
                    </a:p>
                    <a:p>
                      <a:pPr marL="342900" indent="-342900" hangingPunct="0">
                        <a:spcAft>
                          <a:spcPts val="0"/>
                        </a:spcAft>
                        <a:buFontTx/>
                        <a:buChar char="-"/>
                      </a:pPr>
                      <a:r>
                        <a:rPr lang="de-DE" sz="2400" dirty="0" smtClean="0">
                          <a:effectLst/>
                          <a:latin typeface="Arial Narrow" pitchFamily="34" charset="0"/>
                          <a:ea typeface="Times New Roman"/>
                        </a:rPr>
                        <a:t>wie </a:t>
                      </a:r>
                      <a:r>
                        <a:rPr lang="de-DE" sz="2400" dirty="0">
                          <a:effectLst/>
                          <a:latin typeface="Arial Narrow" pitchFamily="34" charset="0"/>
                          <a:ea typeface="Times New Roman"/>
                        </a:rPr>
                        <a:t>er seine </a:t>
                      </a:r>
                      <a:r>
                        <a:rPr lang="de-DE" sz="2400" b="1" dirty="0">
                          <a:effectLst/>
                          <a:latin typeface="Arial Narrow" pitchFamily="34" charset="0"/>
                          <a:ea typeface="Times New Roman"/>
                        </a:rPr>
                        <a:t>Frau</a:t>
                      </a:r>
                      <a:r>
                        <a:rPr lang="de-DE" sz="2400" dirty="0">
                          <a:effectLst/>
                          <a:latin typeface="Arial Narrow" pitchFamily="34" charset="0"/>
                          <a:ea typeface="Times New Roman"/>
                        </a:rPr>
                        <a:t> erwarb. </a:t>
                      </a:r>
                      <a:endParaRPr lang="de-DE" sz="2400" dirty="0" smtClean="0">
                        <a:effectLst/>
                        <a:latin typeface="Arial Narrow" pitchFamily="34" charset="0"/>
                        <a:ea typeface="Times New Roman"/>
                      </a:endParaRPr>
                    </a:p>
                    <a:p>
                      <a:pPr marL="342900" indent="-342900" hangingPunct="0">
                        <a:spcAft>
                          <a:spcPts val="0"/>
                        </a:spcAft>
                        <a:buFontTx/>
                        <a:buChar char="-"/>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c. </a:t>
                      </a:r>
                      <a:r>
                        <a:rPr lang="de-DE" sz="2400" b="1" dirty="0" err="1">
                          <a:effectLst/>
                          <a:latin typeface="Arial Narrow" pitchFamily="34" charset="0"/>
                          <a:ea typeface="Times New Roman"/>
                        </a:rPr>
                        <a:t>Benjaminiter</a:t>
                      </a:r>
                      <a:r>
                        <a:rPr lang="de-DE" sz="2400" dirty="0">
                          <a:effectLst/>
                          <a:latin typeface="Arial Narrow" pitchFamily="34" charset="0"/>
                          <a:ea typeface="Times New Roman"/>
                        </a:rPr>
                        <a:t> vertrieben nicht die </a:t>
                      </a:r>
                      <a:r>
                        <a:rPr lang="de-DE" sz="2400" dirty="0" err="1">
                          <a:effectLst/>
                          <a:latin typeface="Arial Narrow" pitchFamily="34" charset="0"/>
                          <a:ea typeface="Times New Roman"/>
                        </a:rPr>
                        <a:t>Jebusiter</a:t>
                      </a:r>
                      <a:r>
                        <a:rPr lang="de-DE" sz="2400" dirty="0">
                          <a:effectLst/>
                          <a:latin typeface="Arial Narrow" pitchFamily="34" charset="0"/>
                          <a:ea typeface="Times New Roman"/>
                        </a:rPr>
                        <a:t> </a:t>
                      </a:r>
                      <a:r>
                        <a:rPr lang="de-DE" sz="2400" dirty="0" smtClean="0">
                          <a:effectLst/>
                          <a:latin typeface="Arial Narrow" pitchFamily="34" charset="0"/>
                          <a:ea typeface="Times New Roman"/>
                        </a:rPr>
                        <a:t>1,21 </a:t>
                      </a:r>
                    </a:p>
                    <a:p>
                      <a:pPr hangingPunct="0">
                        <a:spcAft>
                          <a:spcPts val="0"/>
                        </a:spcAft>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d. </a:t>
                      </a:r>
                      <a:r>
                        <a:rPr lang="de-DE" sz="2400" dirty="0" err="1">
                          <a:effectLst/>
                          <a:latin typeface="Arial Narrow" pitchFamily="34" charset="0"/>
                          <a:ea typeface="Times New Roman"/>
                        </a:rPr>
                        <a:t>Bochim</a:t>
                      </a:r>
                      <a:r>
                        <a:rPr lang="de-DE" sz="2400" dirty="0">
                          <a:effectLst/>
                          <a:latin typeface="Arial Narrow" pitchFamily="34" charset="0"/>
                          <a:ea typeface="Times New Roman"/>
                        </a:rPr>
                        <a:t>: </a:t>
                      </a:r>
                      <a:r>
                        <a:rPr lang="de-DE" sz="2400" b="1" dirty="0">
                          <a:effectLst/>
                          <a:latin typeface="Arial Narrow" pitchFamily="34" charset="0"/>
                          <a:ea typeface="Times New Roman"/>
                        </a:rPr>
                        <a:t>Gottes</a:t>
                      </a:r>
                      <a:r>
                        <a:rPr lang="de-DE" sz="2400" dirty="0">
                          <a:effectLst/>
                          <a:latin typeface="Arial Narrow" pitchFamily="34" charset="0"/>
                          <a:ea typeface="Times New Roman"/>
                        </a:rPr>
                        <a:t> </a:t>
                      </a:r>
                      <a:r>
                        <a:rPr lang="de-DE" sz="2400" b="1" dirty="0">
                          <a:effectLst/>
                          <a:latin typeface="Arial Narrow" pitchFamily="34" charset="0"/>
                          <a:ea typeface="Times New Roman"/>
                        </a:rPr>
                        <a:t>Bund</a:t>
                      </a:r>
                      <a:r>
                        <a:rPr lang="de-DE" sz="2400" dirty="0">
                          <a:effectLst/>
                          <a:latin typeface="Arial Narrow" pitchFamily="34" charset="0"/>
                          <a:ea typeface="Times New Roman"/>
                        </a:rPr>
                        <a:t> mit Israel</a:t>
                      </a:r>
                    </a:p>
                    <a:p>
                      <a:pPr hangingPunct="0">
                        <a:spcAft>
                          <a:spcPts val="0"/>
                        </a:spcAft>
                      </a:pPr>
                      <a:r>
                        <a:rPr lang="de-DE" sz="2400" dirty="0">
                          <a:effectLst/>
                          <a:latin typeface="Arial Narrow" pitchFamily="34" charset="0"/>
                          <a:ea typeface="Times New Roman"/>
                        </a:rPr>
                        <a:t>Israels Bündnisse mit Kanaan</a:t>
                      </a:r>
                    </a:p>
                    <a:p>
                      <a:pPr hangingPunct="0">
                        <a:spcAft>
                          <a:spcPts val="0"/>
                        </a:spcAft>
                      </a:pPr>
                      <a:r>
                        <a:rPr lang="de-DE" sz="2400" b="1" dirty="0">
                          <a:effectLst/>
                          <a:latin typeface="Arial Narrow" pitchFamily="34" charset="0"/>
                          <a:ea typeface="Times New Roman"/>
                        </a:rPr>
                        <a:t>Israel</a:t>
                      </a:r>
                      <a:r>
                        <a:rPr lang="de-DE" sz="2400" dirty="0">
                          <a:effectLst/>
                          <a:latin typeface="Arial Narrow" pitchFamily="34" charset="0"/>
                          <a:ea typeface="Times New Roman"/>
                        </a:rPr>
                        <a:t> </a:t>
                      </a:r>
                      <a:r>
                        <a:rPr lang="de-DE" sz="2400" b="1" dirty="0">
                          <a:effectLst/>
                          <a:latin typeface="Arial Narrow" pitchFamily="34" charset="0"/>
                          <a:ea typeface="Times New Roman"/>
                        </a:rPr>
                        <a:t>weint</a:t>
                      </a:r>
                      <a:r>
                        <a:rPr lang="de-DE" sz="2400" dirty="0">
                          <a:effectLst/>
                          <a:latin typeface="Arial Narrow" pitchFamily="34" charset="0"/>
                          <a:ea typeface="Times New Roman"/>
                        </a:rPr>
                        <a:t> vor dem Engel des Herrn </a:t>
                      </a:r>
                      <a:r>
                        <a:rPr lang="de-DE" sz="2400" dirty="0" smtClean="0">
                          <a:effectLst/>
                          <a:latin typeface="Arial Narrow" pitchFamily="34" charset="0"/>
                          <a:ea typeface="Times New Roman"/>
                        </a:rPr>
                        <a:t>→ Schlachtopfer 2,1-5</a:t>
                      </a:r>
                      <a:endParaRPr lang="de-DE" sz="2400" dirty="0">
                        <a:effectLst/>
                        <a:latin typeface="Arial Narrow" pitchFamily="34" charset="0"/>
                        <a:ea typeface="Times New Roman"/>
                      </a:endParaRPr>
                    </a:p>
                  </a:txBody>
                  <a:tcPr marL="44450" marR="44450" marT="0" marB="0"/>
                </a:tc>
                <a:tc>
                  <a:txBody>
                    <a:bodyPr/>
                    <a:lstStyle/>
                    <a:p>
                      <a:pPr marL="457200" indent="-457200" hangingPunct="0">
                        <a:spcAft>
                          <a:spcPts val="0"/>
                        </a:spcAft>
                        <a:buAutoNum type="alphaLcPeriod"/>
                      </a:pPr>
                      <a:r>
                        <a:rPr lang="de-DE" sz="2400" b="1" dirty="0" smtClean="0">
                          <a:effectLst/>
                          <a:latin typeface="Arial Narrow" pitchFamily="34" charset="0"/>
                          <a:ea typeface="Times New Roman"/>
                        </a:rPr>
                        <a:t>Wer </a:t>
                      </a:r>
                      <a:r>
                        <a:rPr lang="de-DE" sz="2400" b="1" dirty="0">
                          <a:effectLst/>
                          <a:latin typeface="Arial Narrow" pitchFamily="34" charset="0"/>
                          <a:ea typeface="Times New Roman"/>
                        </a:rPr>
                        <a:t>von uns </a:t>
                      </a:r>
                      <a:r>
                        <a:rPr lang="de-DE" sz="2400" dirty="0">
                          <a:effectLst/>
                          <a:latin typeface="Arial Narrow" pitchFamily="34" charset="0"/>
                          <a:ea typeface="Times New Roman"/>
                        </a:rPr>
                        <a:t>soll zuerst hinaufziehen …? -  </a:t>
                      </a:r>
                      <a:r>
                        <a:rPr lang="de-DE" sz="2400" b="1" dirty="0">
                          <a:effectLst/>
                          <a:latin typeface="Arial Narrow" pitchFamily="34" charset="0"/>
                          <a:ea typeface="Times New Roman"/>
                        </a:rPr>
                        <a:t>Juda</a:t>
                      </a:r>
                      <a:r>
                        <a:rPr lang="de-DE" sz="2400" dirty="0">
                          <a:effectLst/>
                          <a:latin typeface="Arial Narrow" pitchFamily="34" charset="0"/>
                          <a:ea typeface="Times New Roman"/>
                        </a:rPr>
                        <a:t> </a:t>
                      </a:r>
                      <a:r>
                        <a:rPr lang="de-DE" sz="2400" dirty="0" smtClean="0">
                          <a:effectLst/>
                          <a:latin typeface="Arial Narrow" pitchFamily="34" charset="0"/>
                          <a:ea typeface="Times New Roman"/>
                        </a:rPr>
                        <a:t>20,18</a:t>
                      </a:r>
                    </a:p>
                    <a:p>
                      <a:pPr marL="457200" indent="-457200" hangingPunct="0">
                        <a:spcAft>
                          <a:spcPts val="0"/>
                        </a:spcAft>
                        <a:buAutoNum type="alphaLcPeriod"/>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b. Überrest von Benjamin K. 21 </a:t>
                      </a:r>
                    </a:p>
                    <a:p>
                      <a:pPr marL="342900" indent="-342900" hangingPunct="0">
                        <a:spcAft>
                          <a:spcPts val="0"/>
                        </a:spcAft>
                        <a:buFontTx/>
                        <a:buChar char="-"/>
                      </a:pPr>
                      <a:r>
                        <a:rPr lang="de-DE" sz="2400" dirty="0" smtClean="0">
                          <a:effectLst/>
                          <a:latin typeface="Arial Narrow" pitchFamily="34" charset="0"/>
                          <a:ea typeface="Times New Roman"/>
                        </a:rPr>
                        <a:t>wie </a:t>
                      </a:r>
                      <a:r>
                        <a:rPr lang="de-DE" sz="2400" dirty="0">
                          <a:effectLst/>
                          <a:latin typeface="Arial Narrow" pitchFamily="34" charset="0"/>
                          <a:ea typeface="Times New Roman"/>
                        </a:rPr>
                        <a:t>sie ihre </a:t>
                      </a:r>
                      <a:r>
                        <a:rPr lang="de-DE" sz="2400" b="1" dirty="0">
                          <a:effectLst/>
                          <a:latin typeface="Arial Narrow" pitchFamily="34" charset="0"/>
                          <a:ea typeface="Times New Roman"/>
                        </a:rPr>
                        <a:t>Frauen</a:t>
                      </a:r>
                      <a:r>
                        <a:rPr lang="de-DE" sz="2400" dirty="0">
                          <a:effectLst/>
                          <a:latin typeface="Arial Narrow" pitchFamily="34" charset="0"/>
                          <a:ea typeface="Times New Roman"/>
                        </a:rPr>
                        <a:t> bekamen. </a:t>
                      </a:r>
                      <a:endParaRPr lang="de-DE" sz="2400" dirty="0" smtClean="0">
                        <a:effectLst/>
                        <a:latin typeface="Arial Narrow" pitchFamily="34" charset="0"/>
                        <a:ea typeface="Times New Roman"/>
                      </a:endParaRPr>
                    </a:p>
                    <a:p>
                      <a:pPr marL="342900" indent="-342900" hangingPunct="0">
                        <a:spcAft>
                          <a:spcPts val="0"/>
                        </a:spcAft>
                        <a:buFontTx/>
                        <a:buChar char="-"/>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c. Levit geht </a:t>
                      </a:r>
                      <a:r>
                        <a:rPr lang="de-DE" sz="2400" dirty="0" err="1">
                          <a:effectLst/>
                          <a:latin typeface="Arial Narrow" pitchFamily="34" charset="0"/>
                          <a:ea typeface="Times New Roman"/>
                        </a:rPr>
                        <a:t>Jebusitern</a:t>
                      </a:r>
                      <a:r>
                        <a:rPr lang="de-DE" sz="2400" dirty="0">
                          <a:effectLst/>
                          <a:latin typeface="Arial Narrow" pitchFamily="34" charset="0"/>
                          <a:ea typeface="Times New Roman"/>
                        </a:rPr>
                        <a:t> aus dem Weg; </a:t>
                      </a:r>
                    </a:p>
                    <a:p>
                      <a:pPr hangingPunct="0">
                        <a:spcAft>
                          <a:spcPts val="0"/>
                        </a:spcAft>
                      </a:pPr>
                      <a:r>
                        <a:rPr lang="de-DE" sz="2400" dirty="0">
                          <a:effectLst/>
                          <a:latin typeface="Arial Narrow" pitchFamily="34" charset="0"/>
                          <a:ea typeface="Times New Roman"/>
                        </a:rPr>
                        <a:t>Schandtat in </a:t>
                      </a:r>
                      <a:r>
                        <a:rPr lang="de-DE" sz="2400" dirty="0" err="1">
                          <a:effectLst/>
                          <a:latin typeface="Arial Narrow" pitchFamily="34" charset="0"/>
                          <a:ea typeface="Times New Roman"/>
                        </a:rPr>
                        <a:t>Gibea</a:t>
                      </a:r>
                      <a:r>
                        <a:rPr lang="de-DE" sz="2400" dirty="0">
                          <a:effectLst/>
                          <a:latin typeface="Arial Narrow" pitchFamily="34" charset="0"/>
                          <a:ea typeface="Times New Roman"/>
                        </a:rPr>
                        <a:t> </a:t>
                      </a:r>
                      <a:r>
                        <a:rPr lang="de-DE" sz="2400" b="1" dirty="0">
                          <a:effectLst/>
                          <a:latin typeface="Arial Narrow" pitchFamily="34" charset="0"/>
                          <a:ea typeface="Times New Roman"/>
                        </a:rPr>
                        <a:t>Benjamin</a:t>
                      </a:r>
                      <a:r>
                        <a:rPr lang="de-DE" sz="2400" dirty="0">
                          <a:effectLst/>
                          <a:latin typeface="Arial Narrow" pitchFamily="34" charset="0"/>
                          <a:ea typeface="Times New Roman"/>
                        </a:rPr>
                        <a:t> K. </a:t>
                      </a:r>
                      <a:r>
                        <a:rPr lang="de-DE" sz="2400" dirty="0" smtClean="0">
                          <a:effectLst/>
                          <a:latin typeface="Arial Narrow" pitchFamily="34" charset="0"/>
                          <a:ea typeface="Times New Roman"/>
                        </a:rPr>
                        <a:t>19</a:t>
                      </a:r>
                    </a:p>
                    <a:p>
                      <a:pPr hangingPunct="0">
                        <a:spcAft>
                          <a:spcPts val="0"/>
                        </a:spcAft>
                      </a:pPr>
                      <a:endParaRPr lang="de-DE" sz="2400" dirty="0">
                        <a:effectLst/>
                        <a:latin typeface="Arial Narrow" pitchFamily="34" charset="0"/>
                        <a:ea typeface="Times New Roman"/>
                      </a:endParaRPr>
                    </a:p>
                    <a:p>
                      <a:pPr hangingPunct="0">
                        <a:spcAft>
                          <a:spcPts val="0"/>
                        </a:spcAft>
                      </a:pPr>
                      <a:r>
                        <a:rPr lang="de-DE" sz="2400" dirty="0">
                          <a:effectLst/>
                          <a:latin typeface="Arial Narrow" pitchFamily="34" charset="0"/>
                          <a:ea typeface="Times New Roman"/>
                        </a:rPr>
                        <a:t>d. Bethel: Lade des </a:t>
                      </a:r>
                      <a:r>
                        <a:rPr lang="de-DE" sz="2400" b="1" dirty="0">
                          <a:effectLst/>
                          <a:latin typeface="Arial Narrow" pitchFamily="34" charset="0"/>
                          <a:ea typeface="Times New Roman"/>
                        </a:rPr>
                        <a:t>Bundes</a:t>
                      </a:r>
                      <a:r>
                        <a:rPr lang="de-DE" sz="2400" dirty="0">
                          <a:effectLst/>
                          <a:latin typeface="Arial Narrow" pitchFamily="34" charset="0"/>
                          <a:ea typeface="Times New Roman"/>
                        </a:rPr>
                        <a:t> </a:t>
                      </a:r>
                      <a:r>
                        <a:rPr lang="de-DE" sz="2400" b="1" dirty="0">
                          <a:effectLst/>
                          <a:latin typeface="Arial Narrow" pitchFamily="34" charset="0"/>
                          <a:ea typeface="Times New Roman"/>
                        </a:rPr>
                        <a:t>Gottes</a:t>
                      </a:r>
                      <a:r>
                        <a:rPr lang="de-DE" sz="2400" dirty="0">
                          <a:effectLst/>
                          <a:latin typeface="Arial Narrow" pitchFamily="34" charset="0"/>
                          <a:ea typeface="Times New Roman"/>
                        </a:rPr>
                        <a:t> </a:t>
                      </a:r>
                    </a:p>
                    <a:p>
                      <a:pPr hangingPunct="0">
                        <a:spcAft>
                          <a:spcPts val="0"/>
                        </a:spcAft>
                      </a:pPr>
                      <a:r>
                        <a:rPr lang="de-DE" sz="2400" dirty="0">
                          <a:effectLst/>
                          <a:latin typeface="Arial Narrow" pitchFamily="34" charset="0"/>
                          <a:ea typeface="Times New Roman"/>
                        </a:rPr>
                        <a:t> </a:t>
                      </a:r>
                    </a:p>
                    <a:p>
                      <a:pPr hangingPunct="0">
                        <a:spcAft>
                          <a:spcPts val="0"/>
                        </a:spcAft>
                      </a:pPr>
                      <a:r>
                        <a:rPr lang="de-DE" sz="2400" b="1" dirty="0">
                          <a:effectLst/>
                          <a:latin typeface="Arial Narrow" pitchFamily="34" charset="0"/>
                          <a:ea typeface="Times New Roman"/>
                        </a:rPr>
                        <a:t>Israel</a:t>
                      </a:r>
                      <a:r>
                        <a:rPr lang="de-DE" sz="2400" dirty="0">
                          <a:effectLst/>
                          <a:latin typeface="Arial Narrow" pitchFamily="34" charset="0"/>
                          <a:ea typeface="Times New Roman"/>
                        </a:rPr>
                        <a:t> </a:t>
                      </a:r>
                      <a:r>
                        <a:rPr lang="de-DE" sz="2400" b="1" dirty="0">
                          <a:effectLst/>
                          <a:latin typeface="Arial Narrow" pitchFamily="34" charset="0"/>
                          <a:ea typeface="Times New Roman"/>
                        </a:rPr>
                        <a:t>weint</a:t>
                      </a:r>
                      <a:r>
                        <a:rPr lang="de-DE" sz="2400" dirty="0">
                          <a:effectLst/>
                          <a:latin typeface="Arial Narrow" pitchFamily="34" charset="0"/>
                          <a:ea typeface="Times New Roman"/>
                        </a:rPr>
                        <a:t> vor dem </a:t>
                      </a:r>
                      <a:r>
                        <a:rPr lang="de-DE" sz="2400" dirty="0" smtClean="0">
                          <a:effectLst/>
                          <a:latin typeface="Arial Narrow" pitchFamily="34" charset="0"/>
                          <a:ea typeface="Times New Roman"/>
                        </a:rPr>
                        <a:t>Herrn </a:t>
                      </a:r>
                    </a:p>
                    <a:p>
                      <a:pPr hangingPunct="0">
                        <a:spcAft>
                          <a:spcPts val="0"/>
                        </a:spcAft>
                      </a:pPr>
                      <a:r>
                        <a:rPr lang="de-DE" sz="2400" dirty="0" smtClean="0">
                          <a:effectLst/>
                          <a:latin typeface="Arial Narrow" pitchFamily="34" charset="0"/>
                          <a:ea typeface="Times New Roman"/>
                        </a:rPr>
                        <a:t>→ Schlachtopfer </a:t>
                      </a:r>
                      <a:r>
                        <a:rPr lang="de-DE" sz="2400" dirty="0">
                          <a:effectLst/>
                          <a:latin typeface="Arial Narrow" pitchFamily="34" charset="0"/>
                          <a:ea typeface="Times New Roman"/>
                        </a:rPr>
                        <a:t>20,26-29</a:t>
                      </a:r>
                    </a:p>
                    <a:p>
                      <a:pPr hangingPunct="0">
                        <a:spcAft>
                          <a:spcPts val="0"/>
                        </a:spcAft>
                      </a:pPr>
                      <a:r>
                        <a:rPr lang="de-DE" sz="2400" dirty="0">
                          <a:effectLst/>
                          <a:latin typeface="Arial Narrow" pitchFamily="34" charset="0"/>
                          <a:ea typeface="Times New Roman"/>
                        </a:rPr>
                        <a:t> </a:t>
                      </a:r>
                    </a:p>
                  </a:txBody>
                  <a:tcPr marL="44450" marR="44450" marT="0" marB="0"/>
                </a:tc>
              </a:tr>
            </a:tbl>
          </a:graphicData>
        </a:graphic>
      </p:graphicFrame>
    </p:spTree>
    <p:extLst>
      <p:ext uri="{BB962C8B-B14F-4D97-AF65-F5344CB8AC3E}">
        <p14:creationId xmlns:p14="http://schemas.microsoft.com/office/powerpoint/2010/main" val="25321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1. Vorwort: 1,1- </a:t>
            </a:r>
            <a:r>
              <a:rPr lang="de-DE" dirty="0" smtClean="0"/>
              <a:t>2,5</a:t>
            </a:r>
            <a:endParaRPr lang="de-DE" dirty="0"/>
          </a:p>
        </p:txBody>
      </p:sp>
      <p:sp>
        <p:nvSpPr>
          <p:cNvPr id="3" name="Inhaltsplatzhalter 2"/>
          <p:cNvSpPr>
            <a:spLocks noGrp="1"/>
          </p:cNvSpPr>
          <p:nvPr>
            <p:ph idx="1"/>
          </p:nvPr>
        </p:nvSpPr>
        <p:spPr/>
        <p:txBody>
          <a:bodyPr/>
          <a:lstStyle/>
          <a:p>
            <a:pPr eaLnBrk="1" fontAlgn="t"/>
            <a:r>
              <a:rPr lang="de-DE" b="0" dirty="0" smtClean="0">
                <a:effectLst/>
              </a:rPr>
              <a:t>a. </a:t>
            </a:r>
            <a:r>
              <a:rPr lang="de-DE" dirty="0" smtClean="0">
                <a:effectLst/>
              </a:rPr>
              <a:t>Wer </a:t>
            </a:r>
            <a:r>
              <a:rPr lang="de-DE" dirty="0">
                <a:effectLst/>
              </a:rPr>
              <a:t>von uns </a:t>
            </a:r>
            <a:r>
              <a:rPr lang="de-DE" b="0" dirty="0">
                <a:effectLst/>
              </a:rPr>
              <a:t>soll zuerst hinaufziehen …? -  </a:t>
            </a:r>
            <a:r>
              <a:rPr lang="de-DE" dirty="0">
                <a:effectLst/>
              </a:rPr>
              <a:t>Juda</a:t>
            </a:r>
            <a:r>
              <a:rPr lang="de-DE" b="0" dirty="0">
                <a:effectLst/>
              </a:rPr>
              <a:t> </a:t>
            </a:r>
            <a:r>
              <a:rPr lang="de-DE" b="0" dirty="0" smtClean="0">
                <a:effectLst/>
              </a:rPr>
              <a:t>1,1ff</a:t>
            </a:r>
            <a:endParaRPr lang="de-DE" b="0" dirty="0">
              <a:effectLst/>
            </a:endParaRPr>
          </a:p>
          <a:p>
            <a:pPr eaLnBrk="1" fontAlgn="t"/>
            <a:r>
              <a:rPr lang="de-DE" b="0" dirty="0">
                <a:effectLst/>
              </a:rPr>
              <a:t>b. Othniel </a:t>
            </a:r>
            <a:r>
              <a:rPr lang="de-DE" b="0" dirty="0" smtClean="0">
                <a:effectLst/>
              </a:rPr>
              <a:t>1,11-15 wie </a:t>
            </a:r>
            <a:r>
              <a:rPr lang="de-DE" b="0" dirty="0">
                <a:effectLst/>
              </a:rPr>
              <a:t>er seine </a:t>
            </a:r>
            <a:r>
              <a:rPr lang="de-DE" dirty="0">
                <a:effectLst/>
              </a:rPr>
              <a:t>Frau</a:t>
            </a:r>
            <a:r>
              <a:rPr lang="de-DE" b="0" dirty="0">
                <a:effectLst/>
              </a:rPr>
              <a:t> erwarb. </a:t>
            </a:r>
          </a:p>
          <a:p>
            <a:pPr eaLnBrk="1" fontAlgn="t"/>
            <a:r>
              <a:rPr lang="de-DE" b="0" dirty="0">
                <a:effectLst/>
              </a:rPr>
              <a:t>c. </a:t>
            </a:r>
            <a:r>
              <a:rPr lang="de-DE" dirty="0" err="1">
                <a:effectLst/>
              </a:rPr>
              <a:t>Benjaminiter</a:t>
            </a:r>
            <a:r>
              <a:rPr lang="de-DE" b="0" dirty="0">
                <a:effectLst/>
              </a:rPr>
              <a:t> vertrieben nicht die </a:t>
            </a:r>
            <a:r>
              <a:rPr lang="de-DE" b="0" dirty="0" err="1">
                <a:effectLst/>
              </a:rPr>
              <a:t>Jebusiter</a:t>
            </a:r>
            <a:r>
              <a:rPr lang="de-DE" b="0" dirty="0">
                <a:effectLst/>
              </a:rPr>
              <a:t> 1,21 </a:t>
            </a:r>
          </a:p>
          <a:p>
            <a:pPr eaLnBrk="1" fontAlgn="t"/>
            <a:r>
              <a:rPr lang="de-DE" b="0" dirty="0">
                <a:effectLst/>
              </a:rPr>
              <a:t>d. </a:t>
            </a:r>
            <a:r>
              <a:rPr lang="de-DE" b="0" dirty="0" err="1">
                <a:effectLst/>
              </a:rPr>
              <a:t>Bochim</a:t>
            </a:r>
            <a:r>
              <a:rPr lang="de-DE" b="0" dirty="0">
                <a:effectLst/>
              </a:rPr>
              <a:t>: </a:t>
            </a:r>
            <a:r>
              <a:rPr lang="de-DE" dirty="0" smtClean="0">
                <a:effectLst/>
              </a:rPr>
              <a:t>Israel</a:t>
            </a:r>
            <a:r>
              <a:rPr lang="de-DE" b="0" dirty="0" smtClean="0">
                <a:effectLst/>
              </a:rPr>
              <a:t> </a:t>
            </a:r>
            <a:r>
              <a:rPr lang="de-DE" dirty="0">
                <a:effectLst/>
              </a:rPr>
              <a:t>weint</a:t>
            </a:r>
            <a:r>
              <a:rPr lang="de-DE" b="0" dirty="0">
                <a:effectLst/>
              </a:rPr>
              <a:t> vor dem Engel des Herrn </a:t>
            </a:r>
            <a:r>
              <a:rPr lang="de-DE" b="0" dirty="0" smtClean="0">
                <a:effectLst/>
              </a:rPr>
              <a:t>2,1-5</a:t>
            </a:r>
            <a:endParaRPr lang="de-DE" b="0" dirty="0">
              <a:effectLst/>
            </a:endParaRPr>
          </a:p>
          <a:p>
            <a:endParaRPr lang="de-DE" dirty="0"/>
          </a:p>
        </p:txBody>
      </p:sp>
    </p:spTree>
    <p:extLst>
      <p:ext uri="{BB962C8B-B14F-4D97-AF65-F5344CB8AC3E}">
        <p14:creationId xmlns:p14="http://schemas.microsoft.com/office/powerpoint/2010/main" val="371956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822276" name="Text Box 4"/>
          <p:cNvSpPr txBox="1">
            <a:spLocks noChangeArrowheads="1"/>
          </p:cNvSpPr>
          <p:nvPr/>
        </p:nvSpPr>
        <p:spPr bwMode="auto">
          <a:xfrm>
            <a:off x="74442" y="4764310"/>
            <a:ext cx="1042193" cy="185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28" tIns="44664" rIns="89328" bIns="44664">
            <a:spAutoFit/>
          </a:bodyPr>
          <a:lstStyle/>
          <a:p>
            <a:pPr>
              <a:spcBef>
                <a:spcPct val="50000"/>
              </a:spcBef>
            </a:pPr>
            <a:r>
              <a:rPr lang="de-DE" sz="1000" dirty="0">
                <a:solidFill>
                  <a:schemeClr val="bg1"/>
                </a:solidFill>
                <a:latin typeface="Futura Md BT" charset="0"/>
              </a:rPr>
              <a:t>Einführung</a:t>
            </a:r>
          </a:p>
          <a:p>
            <a:pPr>
              <a:spcBef>
                <a:spcPct val="50000"/>
              </a:spcBef>
            </a:pPr>
            <a:r>
              <a:rPr lang="de-DE" sz="1000" dirty="0">
                <a:solidFill>
                  <a:schemeClr val="bg1"/>
                </a:solidFill>
                <a:latin typeface="Futura Md BT" charset="0"/>
              </a:rPr>
              <a:t>Buchtitel</a:t>
            </a:r>
          </a:p>
          <a:p>
            <a:pPr>
              <a:spcBef>
                <a:spcPct val="50000"/>
              </a:spcBef>
            </a:pPr>
            <a:r>
              <a:rPr lang="de-DE" sz="1000" dirty="0">
                <a:solidFill>
                  <a:schemeClr val="bg1"/>
                </a:solidFill>
                <a:latin typeface="Futura Md BT" charset="0"/>
              </a:rPr>
              <a:t>Zeitraum</a:t>
            </a:r>
          </a:p>
          <a:p>
            <a:pPr>
              <a:spcBef>
                <a:spcPct val="50000"/>
              </a:spcBef>
            </a:pPr>
            <a:r>
              <a:rPr lang="de-DE" sz="1000" dirty="0">
                <a:solidFill>
                  <a:schemeClr val="bg1"/>
                </a:solidFill>
                <a:latin typeface="Futura Md BT" charset="0"/>
              </a:rPr>
              <a:t>Bibl. Kontext</a:t>
            </a:r>
          </a:p>
          <a:p>
            <a:pPr>
              <a:spcBef>
                <a:spcPct val="50000"/>
              </a:spcBef>
            </a:pPr>
            <a:r>
              <a:rPr lang="de-DE" sz="1000" dirty="0">
                <a:solidFill>
                  <a:schemeClr val="bg1"/>
                </a:solidFill>
                <a:latin typeface="Futura Md BT" charset="0"/>
              </a:rPr>
              <a:t>Geschichte</a:t>
            </a:r>
          </a:p>
          <a:p>
            <a:pPr>
              <a:spcBef>
                <a:spcPct val="50000"/>
              </a:spcBef>
            </a:pPr>
            <a:r>
              <a:rPr lang="de-DE" sz="1000" dirty="0">
                <a:solidFill>
                  <a:schemeClr val="bg1"/>
                </a:solidFill>
                <a:latin typeface="Futura Md BT" charset="0"/>
              </a:rPr>
              <a:t>Theologie</a:t>
            </a:r>
          </a:p>
          <a:p>
            <a:pPr>
              <a:spcBef>
                <a:spcPct val="50000"/>
              </a:spcBef>
            </a:pPr>
            <a:r>
              <a:rPr lang="de-DE" sz="1000" dirty="0">
                <a:solidFill>
                  <a:schemeClr val="bg1"/>
                </a:solidFill>
                <a:latin typeface="Futura Md BT" charset="0"/>
              </a:rPr>
              <a:t>Struktur</a:t>
            </a:r>
          </a:p>
          <a:p>
            <a:pPr>
              <a:spcBef>
                <a:spcPct val="50000"/>
              </a:spcBef>
            </a:pPr>
            <a:r>
              <a:rPr lang="de-DE" sz="1000" dirty="0">
                <a:solidFill>
                  <a:schemeClr val="bg1"/>
                </a:solidFill>
                <a:latin typeface="Futura Md BT" charset="0"/>
              </a:rPr>
              <a:t>Bedeutung</a:t>
            </a:r>
          </a:p>
        </p:txBody>
      </p:sp>
      <p:pic>
        <p:nvPicPr>
          <p:cNvPr id="822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1" y="1164334"/>
            <a:ext cx="9184291" cy="569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846019"/>
      </p:ext>
    </p:extLst>
  </p:cSld>
  <p:clrMapOvr>
    <a:masterClrMapping/>
  </p:clrMapOvr>
  <p:transition spd="med">
    <p:split orient="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 1</a:t>
            </a:r>
            <a:endParaRPr lang="de-DE" dirty="0"/>
          </a:p>
        </p:txBody>
      </p:sp>
      <p:sp>
        <p:nvSpPr>
          <p:cNvPr id="3" name="Inhaltsplatzhalter 2"/>
          <p:cNvSpPr>
            <a:spLocks noGrp="1"/>
          </p:cNvSpPr>
          <p:nvPr>
            <p:ph idx="1"/>
          </p:nvPr>
        </p:nvSpPr>
        <p:spPr>
          <a:xfrm>
            <a:off x="0" y="1349376"/>
            <a:ext cx="9131301" cy="5507038"/>
          </a:xfrm>
        </p:spPr>
        <p:txBody>
          <a:bodyPr/>
          <a:lstStyle/>
          <a:p>
            <a:r>
              <a:rPr lang="de-DE" sz="2800" dirty="0" smtClean="0">
                <a:solidFill>
                  <a:srgbClr val="FF99CC"/>
                </a:solidFill>
              </a:rPr>
              <a:t>Juda</a:t>
            </a:r>
            <a:r>
              <a:rPr lang="de-DE" sz="2800" dirty="0" smtClean="0">
                <a:solidFill>
                  <a:schemeClr val="accent2">
                    <a:lumMod val="60000"/>
                    <a:lumOff val="40000"/>
                  </a:schemeClr>
                </a:solidFill>
              </a:rPr>
              <a:t> </a:t>
            </a:r>
            <a:r>
              <a:rPr lang="de-DE" sz="2800" dirty="0" smtClean="0">
                <a:solidFill>
                  <a:schemeClr val="accent2">
                    <a:lumMod val="40000"/>
                    <a:lumOff val="60000"/>
                  </a:schemeClr>
                </a:solidFill>
              </a:rPr>
              <a:t>vertreibt den Feind </a:t>
            </a:r>
            <a:r>
              <a:rPr lang="de-DE" sz="2800" dirty="0" smtClean="0"/>
              <a:t>1,1-16</a:t>
            </a:r>
          </a:p>
          <a:p>
            <a:r>
              <a:rPr lang="de-DE" sz="2800" dirty="0" err="1" smtClean="0">
                <a:solidFill>
                  <a:srgbClr val="FF99CC"/>
                </a:solidFill>
              </a:rPr>
              <a:t>Juda</a:t>
            </a:r>
            <a:r>
              <a:rPr lang="de-DE" sz="2800" b="0" dirty="0" err="1" smtClean="0">
                <a:solidFill>
                  <a:srgbClr val="FF99CC"/>
                </a:solidFill>
              </a:rPr>
              <a:t>+</a:t>
            </a:r>
            <a:r>
              <a:rPr lang="de-DE" sz="2800" dirty="0" err="1" smtClean="0">
                <a:solidFill>
                  <a:srgbClr val="FF99CC"/>
                </a:solidFill>
              </a:rPr>
              <a:t>Simeon</a:t>
            </a:r>
            <a:r>
              <a:rPr lang="de-DE" sz="2800" dirty="0" smtClean="0">
                <a:solidFill>
                  <a:schemeClr val="accent2">
                    <a:lumMod val="40000"/>
                    <a:lumOff val="60000"/>
                  </a:schemeClr>
                </a:solidFill>
              </a:rPr>
              <a:t>: unvollständiger Sieg </a:t>
            </a:r>
            <a:r>
              <a:rPr lang="de-DE" sz="2400" b="0" dirty="0" smtClean="0"/>
              <a:t>(„eiserne Wagen“)</a:t>
            </a:r>
            <a:r>
              <a:rPr lang="de-DE" sz="2800" dirty="0" smtClean="0"/>
              <a:t> 1,17-20</a:t>
            </a:r>
          </a:p>
          <a:p>
            <a:r>
              <a:rPr lang="de-DE" sz="2800" dirty="0" smtClean="0">
                <a:solidFill>
                  <a:srgbClr val="FF99CC"/>
                </a:solidFill>
              </a:rPr>
              <a:t>Benjamin</a:t>
            </a:r>
            <a:r>
              <a:rPr lang="de-DE" sz="2800" dirty="0">
                <a:solidFill>
                  <a:schemeClr val="accent2">
                    <a:lumMod val="40000"/>
                    <a:lumOff val="60000"/>
                  </a:schemeClr>
                </a:solidFill>
              </a:rPr>
              <a:t> </a:t>
            </a:r>
            <a:r>
              <a:rPr lang="de-DE" sz="2800" dirty="0" smtClean="0">
                <a:solidFill>
                  <a:schemeClr val="accent2">
                    <a:lumMod val="40000"/>
                    <a:lumOff val="60000"/>
                  </a:schemeClr>
                </a:solidFill>
              </a:rPr>
              <a:t>vertreibt nur zum Teil </a:t>
            </a:r>
            <a:r>
              <a:rPr lang="de-DE" sz="2800" dirty="0" smtClean="0"/>
              <a:t>1,21</a:t>
            </a:r>
          </a:p>
          <a:p>
            <a:r>
              <a:rPr lang="de-DE" sz="2800" dirty="0" smtClean="0">
                <a:solidFill>
                  <a:srgbClr val="FF99CC"/>
                </a:solidFill>
              </a:rPr>
              <a:t>Josef</a:t>
            </a:r>
            <a:r>
              <a:rPr lang="de-DE" sz="2800" dirty="0" smtClean="0">
                <a:solidFill>
                  <a:schemeClr val="accent2">
                    <a:lumMod val="40000"/>
                    <a:lumOff val="60000"/>
                  </a:schemeClr>
                </a:solidFill>
              </a:rPr>
              <a:t> schont </a:t>
            </a:r>
            <a:r>
              <a:rPr lang="de-DE" sz="2400" dirty="0" smtClean="0">
                <a:solidFill>
                  <a:schemeClr val="accent2">
                    <a:lumMod val="40000"/>
                    <a:lumOff val="60000"/>
                  </a:schemeClr>
                </a:solidFill>
              </a:rPr>
              <a:t>1 Mann </a:t>
            </a:r>
            <a:r>
              <a:rPr lang="de-DE" sz="2400" b="0" dirty="0" smtClean="0"/>
              <a:t>Zwangsarbeit statt Ausrottung </a:t>
            </a:r>
            <a:r>
              <a:rPr lang="de-DE" sz="2400" dirty="0" smtClean="0"/>
              <a:t>1,22-26</a:t>
            </a:r>
          </a:p>
          <a:p>
            <a:r>
              <a:rPr lang="de-DE" sz="2800" dirty="0" err="1" smtClean="0">
                <a:solidFill>
                  <a:srgbClr val="FF99CC"/>
                </a:solidFill>
              </a:rPr>
              <a:t>Manasse</a:t>
            </a:r>
            <a:r>
              <a:rPr lang="de-DE" sz="2800" dirty="0" smtClean="0">
                <a:solidFill>
                  <a:schemeClr val="accent2">
                    <a:lumMod val="40000"/>
                    <a:lumOff val="60000"/>
                  </a:schemeClr>
                </a:solidFill>
              </a:rPr>
              <a:t> </a:t>
            </a:r>
            <a:r>
              <a:rPr lang="de-CH" sz="2400" dirty="0">
                <a:effectLst/>
              </a:rPr>
              <a:t>unterdrückt die Feinde, </a:t>
            </a:r>
            <a:r>
              <a:rPr lang="de-CH" sz="2400" dirty="0" smtClean="0">
                <a:effectLst/>
              </a:rPr>
              <a:t>statt </a:t>
            </a:r>
            <a:r>
              <a:rPr lang="de-CH" sz="2400" dirty="0">
                <a:effectLst/>
              </a:rPr>
              <a:t>sie auszurotten </a:t>
            </a:r>
            <a:r>
              <a:rPr lang="de-CH" sz="2400" dirty="0" smtClean="0">
                <a:effectLst/>
              </a:rPr>
              <a:t>1,27.28</a:t>
            </a:r>
            <a:endParaRPr lang="de-DE" sz="2400" dirty="0" smtClean="0">
              <a:solidFill>
                <a:srgbClr val="FF99CC"/>
              </a:solidFill>
            </a:endParaRPr>
          </a:p>
          <a:p>
            <a:r>
              <a:rPr lang="de-DE" sz="2800" dirty="0" err="1" smtClean="0">
                <a:solidFill>
                  <a:srgbClr val="FF99CC"/>
                </a:solidFill>
              </a:rPr>
              <a:t>Ephraim</a:t>
            </a:r>
            <a:r>
              <a:rPr lang="de-DE" sz="2800" b="0" dirty="0" err="1" smtClean="0">
                <a:solidFill>
                  <a:srgbClr val="FF99CC"/>
                </a:solidFill>
              </a:rPr>
              <a:t>+</a:t>
            </a:r>
            <a:r>
              <a:rPr lang="de-DE" sz="2800" dirty="0" err="1" smtClean="0">
                <a:solidFill>
                  <a:srgbClr val="FF99CC"/>
                </a:solidFill>
              </a:rPr>
              <a:t>Sebulon</a:t>
            </a:r>
            <a:r>
              <a:rPr lang="de-DE" sz="2800" dirty="0" smtClean="0">
                <a:solidFill>
                  <a:schemeClr val="accent2">
                    <a:lumMod val="40000"/>
                    <a:lumOff val="60000"/>
                  </a:schemeClr>
                </a:solidFill>
              </a:rPr>
              <a:t>: Der Feind wohnt in ihrer Mitte </a:t>
            </a:r>
            <a:r>
              <a:rPr lang="de-DE" sz="2800" dirty="0" smtClean="0"/>
              <a:t>1,29.30</a:t>
            </a:r>
          </a:p>
          <a:p>
            <a:r>
              <a:rPr lang="de-DE" sz="2800" dirty="0" err="1" smtClean="0">
                <a:solidFill>
                  <a:srgbClr val="FF99CC"/>
                </a:solidFill>
              </a:rPr>
              <a:t>Asser</a:t>
            </a:r>
            <a:r>
              <a:rPr lang="de-DE" sz="2800" b="0" dirty="0" err="1" smtClean="0">
                <a:solidFill>
                  <a:srgbClr val="FF99CC"/>
                </a:solidFill>
              </a:rPr>
              <a:t>+</a:t>
            </a:r>
            <a:r>
              <a:rPr lang="de-DE" sz="2800" dirty="0" err="1" smtClean="0">
                <a:solidFill>
                  <a:srgbClr val="FF99CC"/>
                </a:solidFill>
              </a:rPr>
              <a:t>Naftali</a:t>
            </a:r>
            <a:r>
              <a:rPr lang="de-DE" sz="2800" dirty="0" smtClean="0">
                <a:solidFill>
                  <a:schemeClr val="accent2">
                    <a:lumMod val="20000"/>
                    <a:lumOff val="80000"/>
                  </a:schemeClr>
                </a:solidFill>
              </a:rPr>
              <a:t> wohnt in d. Mitte des Feindes </a:t>
            </a:r>
            <a:r>
              <a:rPr lang="de-DE" sz="2400" dirty="0"/>
              <a:t>(</a:t>
            </a:r>
            <a:r>
              <a:rPr lang="de-DE" sz="2800" b="0" dirty="0" smtClean="0"/>
              <a:t>Bündnis) </a:t>
            </a:r>
            <a:r>
              <a:rPr lang="de-DE" sz="2800" dirty="0" smtClean="0"/>
              <a:t>1,31-33</a:t>
            </a:r>
          </a:p>
          <a:p>
            <a:r>
              <a:rPr lang="de-DE" sz="2800" dirty="0" smtClean="0">
                <a:solidFill>
                  <a:srgbClr val="FF99CC"/>
                </a:solidFill>
              </a:rPr>
              <a:t>Dan</a:t>
            </a:r>
            <a:r>
              <a:rPr lang="de-DE" sz="2800" dirty="0" smtClean="0">
                <a:solidFill>
                  <a:schemeClr val="tx1"/>
                </a:solidFill>
              </a:rPr>
              <a:t> wird vom Feind vertrieben </a:t>
            </a:r>
            <a:r>
              <a:rPr lang="de-DE" sz="2800" dirty="0" smtClean="0"/>
              <a:t>1,34 </a:t>
            </a:r>
            <a:r>
              <a:rPr lang="de-DE" sz="2800" dirty="0" smtClean="0">
                <a:solidFill>
                  <a:schemeClr val="tx1"/>
                </a:solidFill>
              </a:rPr>
              <a:t>→ </a:t>
            </a:r>
            <a:r>
              <a:rPr lang="de-DE" sz="2800" b="0" dirty="0"/>
              <a:t>Götzendienst</a:t>
            </a:r>
            <a:r>
              <a:rPr lang="de-DE" sz="2800" b="0" dirty="0">
                <a:solidFill>
                  <a:schemeClr val="tx1"/>
                </a:solidFill>
              </a:rPr>
              <a:t> </a:t>
            </a:r>
            <a:endParaRPr lang="de-DE" sz="2800" dirty="0">
              <a:solidFill>
                <a:schemeClr val="tx1"/>
              </a:solidFill>
            </a:endParaRPr>
          </a:p>
        </p:txBody>
      </p:sp>
    </p:spTree>
    <p:extLst>
      <p:ext uri="{BB962C8B-B14F-4D97-AF65-F5344CB8AC3E}">
        <p14:creationId xmlns:p14="http://schemas.microsoft.com/office/powerpoint/2010/main" val="110786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71400"/>
            <a:ext cx="6912769" cy="983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8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Ri 1,1-2,5</a:t>
            </a:r>
            <a:endParaRPr lang="de-DE" dirty="0"/>
          </a:p>
        </p:txBody>
      </p:sp>
      <p:sp>
        <p:nvSpPr>
          <p:cNvPr id="6" name="Inhaltsplatzhalter 5"/>
          <p:cNvSpPr>
            <a:spLocks noGrp="1"/>
          </p:cNvSpPr>
          <p:nvPr>
            <p:ph idx="1"/>
          </p:nvPr>
        </p:nvSpPr>
        <p:spPr/>
        <p:txBody>
          <a:bodyPr/>
          <a:lstStyle/>
          <a:p>
            <a:r>
              <a:rPr lang="de-DE" dirty="0">
                <a:effectLst/>
              </a:rPr>
              <a:t>1. </a:t>
            </a:r>
            <a:r>
              <a:rPr lang="de-DE" dirty="0" smtClean="0">
                <a:solidFill>
                  <a:srgbClr val="FFC000"/>
                </a:solidFill>
                <a:effectLst/>
              </a:rPr>
              <a:t>Vertreibung</a:t>
            </a:r>
            <a:r>
              <a:rPr lang="de-DE" dirty="0" smtClean="0">
                <a:effectLst/>
              </a:rPr>
              <a:t> </a:t>
            </a:r>
            <a:r>
              <a:rPr lang="de-DE" dirty="0" smtClean="0">
                <a:solidFill>
                  <a:srgbClr val="FFC000"/>
                </a:solidFill>
                <a:effectLst/>
              </a:rPr>
              <a:t>nur teilweise </a:t>
            </a:r>
            <a:r>
              <a:rPr lang="de-DE" b="0" dirty="0" smtClean="0">
                <a:effectLst/>
              </a:rPr>
              <a:t>(Teileroberung, keine </a:t>
            </a:r>
            <a:r>
              <a:rPr lang="de-DE" b="0" dirty="0">
                <a:effectLst/>
              </a:rPr>
              <a:t>radikale </a:t>
            </a:r>
            <a:r>
              <a:rPr lang="de-DE" b="0" dirty="0" smtClean="0">
                <a:effectLst/>
              </a:rPr>
              <a:t>Ausrottung)</a:t>
            </a:r>
            <a:endParaRPr lang="de-DE" b="0" dirty="0">
              <a:effectLst/>
            </a:endParaRPr>
          </a:p>
          <a:p>
            <a:r>
              <a:rPr lang="de-DE" dirty="0">
                <a:effectLst/>
              </a:rPr>
              <a:t>2. </a:t>
            </a:r>
            <a:r>
              <a:rPr lang="de-DE" dirty="0" smtClean="0">
                <a:solidFill>
                  <a:srgbClr val="FFC000"/>
                </a:solidFill>
                <a:effectLst/>
              </a:rPr>
              <a:t>Verbündung</a:t>
            </a:r>
            <a:r>
              <a:rPr lang="de-DE" dirty="0" smtClean="0">
                <a:effectLst/>
              </a:rPr>
              <a:t> </a:t>
            </a:r>
            <a:r>
              <a:rPr lang="de-DE" b="0" dirty="0" smtClean="0">
                <a:effectLst/>
              </a:rPr>
              <a:t>(Arrangieren, Kompromisse; Götzen </a:t>
            </a:r>
            <a:r>
              <a:rPr lang="de-DE" b="0" dirty="0">
                <a:effectLst/>
              </a:rPr>
              <a:t>nicht völlig </a:t>
            </a:r>
            <a:r>
              <a:rPr lang="de-DE" b="0" dirty="0" smtClean="0">
                <a:effectLst/>
              </a:rPr>
              <a:t>vernichtet</a:t>
            </a:r>
            <a:r>
              <a:rPr lang="de-DE" b="0" dirty="0">
                <a:effectLst/>
              </a:rPr>
              <a:t>)</a:t>
            </a:r>
          </a:p>
          <a:p>
            <a:r>
              <a:rPr lang="de-DE" dirty="0">
                <a:effectLst/>
              </a:rPr>
              <a:t>3. </a:t>
            </a:r>
            <a:r>
              <a:rPr lang="de-DE" dirty="0">
                <a:solidFill>
                  <a:srgbClr val="FFC000"/>
                </a:solidFill>
                <a:effectLst/>
              </a:rPr>
              <a:t>Verheiratung</a:t>
            </a:r>
            <a:r>
              <a:rPr lang="de-DE" dirty="0">
                <a:effectLst/>
              </a:rPr>
              <a:t> </a:t>
            </a:r>
            <a:r>
              <a:rPr lang="de-DE" b="0" dirty="0">
                <a:effectLst/>
              </a:rPr>
              <a:t>mit den Bewohnern des </a:t>
            </a:r>
            <a:r>
              <a:rPr lang="de-DE" b="0" dirty="0" smtClean="0">
                <a:effectLst/>
              </a:rPr>
              <a:t>Landes</a:t>
            </a:r>
          </a:p>
          <a:p>
            <a:r>
              <a:rPr lang="de-DE" dirty="0" smtClean="0">
                <a:effectLst/>
              </a:rPr>
              <a:t>4</a:t>
            </a:r>
            <a:r>
              <a:rPr lang="de-DE" dirty="0">
                <a:effectLst/>
              </a:rPr>
              <a:t>. </a:t>
            </a:r>
            <a:r>
              <a:rPr lang="de-DE" dirty="0">
                <a:solidFill>
                  <a:srgbClr val="FFC000"/>
                </a:solidFill>
                <a:effectLst/>
              </a:rPr>
              <a:t>Vermischung</a:t>
            </a:r>
            <a:r>
              <a:rPr lang="de-DE" dirty="0">
                <a:effectLst/>
              </a:rPr>
              <a:t> </a:t>
            </a:r>
            <a:r>
              <a:rPr lang="de-DE" b="0" dirty="0">
                <a:effectLst/>
              </a:rPr>
              <a:t>mit </a:t>
            </a:r>
            <a:r>
              <a:rPr lang="de-DE" b="0" dirty="0" smtClean="0">
                <a:effectLst/>
              </a:rPr>
              <a:t>ihren Götzen</a:t>
            </a:r>
            <a:endParaRPr lang="de-DE" b="0" dirty="0">
              <a:effectLst/>
            </a:endParaRPr>
          </a:p>
          <a:p>
            <a:r>
              <a:rPr lang="de-DE" dirty="0">
                <a:effectLst/>
              </a:rPr>
              <a:t>5. </a:t>
            </a:r>
            <a:r>
              <a:rPr lang="de-DE" dirty="0">
                <a:solidFill>
                  <a:srgbClr val="FFC000"/>
                </a:solidFill>
                <a:effectLst/>
              </a:rPr>
              <a:t>Versklavung</a:t>
            </a:r>
            <a:r>
              <a:rPr lang="de-DE" dirty="0">
                <a:effectLst/>
              </a:rPr>
              <a:t> </a:t>
            </a:r>
            <a:r>
              <a:rPr lang="de-DE" b="0" dirty="0">
                <a:effectLst/>
              </a:rPr>
              <a:t>unter </a:t>
            </a:r>
            <a:r>
              <a:rPr lang="de-DE" b="0" dirty="0" smtClean="0">
                <a:effectLst/>
              </a:rPr>
              <a:t>Fremdherrschaft</a:t>
            </a:r>
            <a:endParaRPr lang="de-DE" b="0" dirty="0">
              <a:effectLst/>
            </a:endParaRPr>
          </a:p>
        </p:txBody>
      </p:sp>
    </p:spTree>
    <p:extLst>
      <p:ext uri="{BB962C8B-B14F-4D97-AF65-F5344CB8AC3E}">
        <p14:creationId xmlns:p14="http://schemas.microsoft.com/office/powerpoint/2010/main" val="392799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2,1-5: Von </a:t>
            </a:r>
            <a:r>
              <a:rPr lang="de-DE" dirty="0" err="1" smtClean="0"/>
              <a:t>Gilgal</a:t>
            </a:r>
            <a:r>
              <a:rPr lang="de-DE" dirty="0" smtClean="0"/>
              <a:t> nach </a:t>
            </a:r>
            <a:r>
              <a:rPr lang="de-DE" dirty="0" err="1" smtClean="0"/>
              <a:t>Bochim</a:t>
            </a:r>
            <a:endParaRPr lang="de-DE" dirty="0"/>
          </a:p>
        </p:txBody>
      </p:sp>
      <p:sp>
        <p:nvSpPr>
          <p:cNvPr id="3" name="Inhaltsplatzhalter 2"/>
          <p:cNvSpPr>
            <a:spLocks noGrp="1"/>
          </p:cNvSpPr>
          <p:nvPr>
            <p:ph idx="1"/>
          </p:nvPr>
        </p:nvSpPr>
        <p:spPr/>
        <p:txBody>
          <a:bodyPr/>
          <a:lstStyle/>
          <a:p>
            <a:r>
              <a:rPr lang="de-DE" dirty="0" err="1" smtClean="0">
                <a:effectLst/>
              </a:rPr>
              <a:t>Gilgal</a:t>
            </a:r>
            <a:r>
              <a:rPr lang="de-DE" dirty="0">
                <a:effectLst/>
              </a:rPr>
              <a:t> </a:t>
            </a:r>
            <a:r>
              <a:rPr lang="de-DE" dirty="0" smtClean="0">
                <a:effectLst/>
              </a:rPr>
              <a:t>(Abwälzung): Ort </a:t>
            </a:r>
            <a:r>
              <a:rPr lang="de-DE" dirty="0">
                <a:effectLst/>
              </a:rPr>
              <a:t>des Sieges unter </a:t>
            </a:r>
            <a:r>
              <a:rPr lang="de-DE" dirty="0" smtClean="0">
                <a:effectLst/>
              </a:rPr>
              <a:t>Josua</a:t>
            </a:r>
          </a:p>
          <a:p>
            <a:pPr lvl="1"/>
            <a:r>
              <a:rPr lang="de-DE" dirty="0" smtClean="0">
                <a:effectLst/>
              </a:rPr>
              <a:t>Jos 4,23ff  Beschneidung des Fleisches  (Selbstgericht)</a:t>
            </a:r>
          </a:p>
          <a:p>
            <a:pPr lvl="1"/>
            <a:r>
              <a:rPr lang="de-DE" dirty="0" smtClean="0">
                <a:effectLst/>
              </a:rPr>
              <a:t>Jos 10,7.15.42.43; 14,6</a:t>
            </a:r>
            <a:r>
              <a:rPr lang="de-DE" dirty="0">
                <a:effectLst/>
              </a:rPr>
              <a:t> </a:t>
            </a:r>
            <a:r>
              <a:rPr lang="de-DE" dirty="0" smtClean="0">
                <a:effectLst/>
              </a:rPr>
              <a:t>; Ri 3,19</a:t>
            </a:r>
          </a:p>
          <a:p>
            <a:r>
              <a:rPr lang="de-DE" dirty="0" err="1" smtClean="0">
                <a:effectLst/>
              </a:rPr>
              <a:t>Bochim</a:t>
            </a:r>
            <a:r>
              <a:rPr lang="de-DE" dirty="0" smtClean="0">
                <a:effectLst/>
              </a:rPr>
              <a:t> (Weinen): Ort des Weinens </a:t>
            </a:r>
            <a:endParaRPr lang="de-DE" dirty="0"/>
          </a:p>
        </p:txBody>
      </p:sp>
    </p:spTree>
    <p:extLst>
      <p:ext uri="{BB962C8B-B14F-4D97-AF65-F5344CB8AC3E}">
        <p14:creationId xmlns:p14="http://schemas.microsoft.com/office/powerpoint/2010/main" val="320749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Thomas Jettel\Documents\00 TJ _NICHT DB\3Bi\EL\Bi_Karten Skizzen Geo AT u NT\auch wichtige Karten\Map - Israel's Entry into Canaan.bmp"/>
          <p:cNvPicPr>
            <a:picLocks noChangeAspect="1" noChangeArrowheads="1"/>
          </p:cNvPicPr>
          <p:nvPr/>
        </p:nvPicPr>
        <p:blipFill>
          <a:blip r:embed="rId3" cstate="print"/>
          <a:srcRect/>
          <a:stretch>
            <a:fillRect/>
          </a:stretch>
        </p:blipFill>
        <p:spPr bwMode="auto">
          <a:xfrm>
            <a:off x="1004512" y="-99392"/>
            <a:ext cx="7167887" cy="7087741"/>
          </a:xfrm>
          <a:prstGeom prst="rect">
            <a:avLst/>
          </a:prstGeom>
          <a:noFill/>
        </p:spPr>
      </p:pic>
    </p:spTree>
    <p:extLst>
      <p:ext uri="{BB962C8B-B14F-4D97-AF65-F5344CB8AC3E}">
        <p14:creationId xmlns:p14="http://schemas.microsoft.com/office/powerpoint/2010/main" val="394166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 Vorwort: 2,6- </a:t>
            </a:r>
            <a:r>
              <a:rPr lang="de-DE" dirty="0" smtClean="0"/>
              <a:t>3,6</a:t>
            </a:r>
            <a:endParaRPr lang="de-DE" dirty="0"/>
          </a:p>
        </p:txBody>
      </p:sp>
      <p:sp>
        <p:nvSpPr>
          <p:cNvPr id="3" name="Inhaltsplatzhalter 2"/>
          <p:cNvSpPr>
            <a:spLocks noGrp="1"/>
          </p:cNvSpPr>
          <p:nvPr>
            <p:ph idx="1"/>
          </p:nvPr>
        </p:nvSpPr>
        <p:spPr/>
        <p:txBody>
          <a:bodyPr/>
          <a:lstStyle/>
          <a:p>
            <a:pPr eaLnBrk="1" fontAlgn="t"/>
            <a:r>
              <a:rPr lang="de-DE" dirty="0" smtClean="0">
                <a:effectLst/>
              </a:rPr>
              <a:t>Verfall</a:t>
            </a:r>
            <a:r>
              <a:rPr lang="de-DE" b="0" dirty="0" smtClean="0">
                <a:effectLst/>
              </a:rPr>
              <a:t> </a:t>
            </a:r>
            <a:r>
              <a:rPr lang="de-DE" b="0" dirty="0">
                <a:effectLst/>
              </a:rPr>
              <a:t>der Generation nach Josuas Tod 2,6-19</a:t>
            </a:r>
          </a:p>
          <a:p>
            <a:pPr eaLnBrk="1" fontAlgn="t"/>
            <a:r>
              <a:rPr lang="de-DE" b="0" dirty="0" smtClean="0">
                <a:effectLst/>
              </a:rPr>
              <a:t>Israels fataler Zyklus Sünde-</a:t>
            </a:r>
            <a:r>
              <a:rPr lang="de-DE" b="0" dirty="0" err="1" smtClean="0">
                <a:effectLst/>
              </a:rPr>
              <a:t>Skalverei</a:t>
            </a:r>
            <a:r>
              <a:rPr lang="de-DE" b="0" dirty="0" smtClean="0">
                <a:effectLst/>
              </a:rPr>
              <a:t>-Seufzen-Senden des Retters. 2,11-19</a:t>
            </a:r>
          </a:p>
          <a:p>
            <a:pPr eaLnBrk="1" fontAlgn="t"/>
            <a:r>
              <a:rPr lang="de-DE" b="0" dirty="0" smtClean="0">
                <a:effectLst/>
              </a:rPr>
              <a:t>Prüfung </a:t>
            </a:r>
            <a:r>
              <a:rPr lang="de-DE" b="0" dirty="0">
                <a:effectLst/>
              </a:rPr>
              <a:t>für Israel, damit man erkenne, … 2,20- 3,4</a:t>
            </a:r>
          </a:p>
          <a:p>
            <a:pPr eaLnBrk="1" fontAlgn="t"/>
            <a:endParaRPr lang="de-DE" b="0" dirty="0">
              <a:effectLst/>
            </a:endParaRPr>
          </a:p>
        </p:txBody>
      </p:sp>
    </p:spTree>
    <p:extLst>
      <p:ext uri="{BB962C8B-B14F-4D97-AF65-F5344CB8AC3E}">
        <p14:creationId xmlns:p14="http://schemas.microsoft.com/office/powerpoint/2010/main" val="305236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907462" cy="1147018"/>
          </a:xfrm>
        </p:spPr>
        <p:txBody>
          <a:bodyPr/>
          <a:lstStyle/>
          <a:p>
            <a:r>
              <a:rPr lang="de-DE" dirty="0" smtClean="0"/>
              <a:t>Ri 2,6-10: Das Problem der 2./3. Generation</a:t>
            </a:r>
            <a:endParaRPr lang="de-DE" dirty="0"/>
          </a:p>
        </p:txBody>
      </p:sp>
      <p:sp>
        <p:nvSpPr>
          <p:cNvPr id="3" name="Inhaltsplatzhalter 2"/>
          <p:cNvSpPr>
            <a:spLocks noGrp="1"/>
          </p:cNvSpPr>
          <p:nvPr>
            <p:ph idx="1"/>
          </p:nvPr>
        </p:nvSpPr>
        <p:spPr/>
        <p:txBody>
          <a:bodyPr/>
          <a:lstStyle/>
          <a:p>
            <a:r>
              <a:rPr lang="de-DE" b="0" dirty="0" smtClean="0">
                <a:solidFill>
                  <a:srgbClr val="FFFF00"/>
                </a:solidFill>
              </a:rPr>
              <a:t>Sie kannten Jahweh nicht. 2,10</a:t>
            </a:r>
          </a:p>
          <a:p>
            <a:r>
              <a:rPr lang="de-DE" b="0" dirty="0" smtClean="0">
                <a:solidFill>
                  <a:srgbClr val="FFFF00"/>
                </a:solidFill>
              </a:rPr>
              <a:t>Sie kannten das Werk Jahwehs nicht.  2,7.10</a:t>
            </a:r>
          </a:p>
          <a:p>
            <a:r>
              <a:rPr lang="de-DE" b="0" dirty="0" smtClean="0">
                <a:solidFill>
                  <a:srgbClr val="FFFF00"/>
                </a:solidFill>
              </a:rPr>
              <a:t>Sie kannten die Kriege nicht. 3,1</a:t>
            </a:r>
          </a:p>
          <a:p>
            <a:pPr marL="457200" lvl="1" indent="0">
              <a:buNone/>
            </a:pPr>
            <a:r>
              <a:rPr lang="de-DE" dirty="0"/>
              <a:t>2,10 </a:t>
            </a:r>
            <a:r>
              <a:rPr lang="de-DE" b="0" dirty="0"/>
              <a:t> „.. Ein anderes Geschlecht kam nach ihnen auf, </a:t>
            </a:r>
            <a:r>
              <a:rPr lang="de-DE" b="0" u="sng" dirty="0"/>
              <a:t>das JAHWEH nicht kannte </a:t>
            </a:r>
            <a:r>
              <a:rPr lang="de-DE" b="0" dirty="0"/>
              <a:t>und </a:t>
            </a:r>
            <a:r>
              <a:rPr lang="de-DE" b="0" u="sng" dirty="0"/>
              <a:t>auch nicht das Werk</a:t>
            </a:r>
            <a:r>
              <a:rPr lang="de-DE" b="0" dirty="0"/>
              <a:t>, das er für Israel getan hatte.“</a:t>
            </a:r>
          </a:p>
          <a:p>
            <a:pPr marL="457200" lvl="1" indent="0">
              <a:buNone/>
            </a:pPr>
            <a:r>
              <a:rPr lang="de-DE" dirty="0"/>
              <a:t>3,1 </a:t>
            </a:r>
            <a:r>
              <a:rPr lang="de-DE" b="0" dirty="0"/>
              <a:t> „… die </a:t>
            </a:r>
            <a:r>
              <a:rPr lang="de-DE" b="0" u="sng" dirty="0"/>
              <a:t>nichts wussten von allen Kriegen </a:t>
            </a:r>
            <a:r>
              <a:rPr lang="de-DE" b="0" dirty="0"/>
              <a:t>Kanaans“ </a:t>
            </a:r>
          </a:p>
        </p:txBody>
      </p:sp>
    </p:spTree>
    <p:extLst>
      <p:ext uri="{BB962C8B-B14F-4D97-AF65-F5344CB8AC3E}">
        <p14:creationId xmlns:p14="http://schemas.microsoft.com/office/powerpoint/2010/main" val="231311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36537" y="0"/>
            <a:ext cx="8894764" cy="6856414"/>
          </a:xfrm>
        </p:spPr>
        <p:txBody>
          <a:bodyPr/>
          <a:lstStyle/>
          <a:p>
            <a:r>
              <a:rPr lang="de-DE" sz="2800" dirty="0">
                <a:solidFill>
                  <a:srgbClr val="00B0F0"/>
                </a:solidFill>
              </a:rPr>
              <a:t>5M </a:t>
            </a:r>
            <a:r>
              <a:rPr lang="de-DE" sz="2800" dirty="0" smtClean="0">
                <a:solidFill>
                  <a:srgbClr val="00B0F0"/>
                </a:solidFill>
              </a:rPr>
              <a:t>6,10-15 </a:t>
            </a:r>
            <a:r>
              <a:rPr lang="de-DE" sz="2800" b="0" dirty="0" smtClean="0"/>
              <a:t>"Wenn </a:t>
            </a:r>
            <a:r>
              <a:rPr lang="de-DE" sz="2800" b="0" dirty="0"/>
              <a:t>JAHWEH, dein Gott, dich in das Land bringt, das er deinen Vätern Abraham, Isaak und Jakob geschworen hat, dir zu geben: große und gute Städte, die du nicht gebaut hast,  </a:t>
            </a:r>
            <a:r>
              <a:rPr lang="de-DE" sz="2800" b="0" baseline="30000" dirty="0"/>
              <a:t>11</a:t>
            </a:r>
            <a:r>
              <a:rPr lang="de-DE" sz="2800" b="0" dirty="0"/>
              <a:t> und Häuser, voll von allem Gut, die du nicht gefüllt hast, und ausgehauene Zisternen, die du nicht ausgehauen hast, Weinberge und Olivengärten, die du nicht gepflanzt hast, und du essen und satt werden wirst:  </a:t>
            </a:r>
            <a:r>
              <a:rPr lang="de-DE" sz="2800" b="0" baseline="30000" dirty="0"/>
              <a:t>12</a:t>
            </a:r>
            <a:r>
              <a:rPr lang="de-DE" sz="2800" b="0" dirty="0"/>
              <a:t> </a:t>
            </a:r>
            <a:r>
              <a:rPr lang="de-DE" sz="2800" dirty="0">
                <a:solidFill>
                  <a:srgbClr val="FFC000"/>
                </a:solidFill>
              </a:rPr>
              <a:t>So hüte dich</a:t>
            </a:r>
            <a:r>
              <a:rPr lang="de-DE" sz="2800" b="0" dirty="0">
                <a:solidFill>
                  <a:srgbClr val="FFC000"/>
                </a:solidFill>
              </a:rPr>
              <a:t>, </a:t>
            </a:r>
            <a:r>
              <a:rPr lang="de-DE" sz="2800" dirty="0">
                <a:solidFill>
                  <a:srgbClr val="FFC000"/>
                </a:solidFill>
              </a:rPr>
              <a:t>dass du JAHWEH nicht vergisst,</a:t>
            </a:r>
            <a:r>
              <a:rPr lang="de-DE" sz="2800" b="0" dirty="0">
                <a:solidFill>
                  <a:srgbClr val="FFC000"/>
                </a:solidFill>
              </a:rPr>
              <a:t> der dich aus dem Land Ägypten führte, aus dem Haus der Knechtschaft.  </a:t>
            </a:r>
            <a:r>
              <a:rPr lang="de-DE" sz="2800" b="0" baseline="30000" dirty="0">
                <a:solidFill>
                  <a:srgbClr val="FFC000"/>
                </a:solidFill>
              </a:rPr>
              <a:t>13</a:t>
            </a:r>
            <a:r>
              <a:rPr lang="de-DE" sz="2800" b="0" dirty="0">
                <a:solidFill>
                  <a:srgbClr val="FFC000"/>
                </a:solidFill>
              </a:rPr>
              <a:t> </a:t>
            </a:r>
            <a:r>
              <a:rPr lang="de-DE" sz="2800" dirty="0">
                <a:solidFill>
                  <a:srgbClr val="FFC000"/>
                </a:solidFill>
              </a:rPr>
              <a:t>JAHWEH, deinen Gott, sollst du fürchten und ihm in Verehrung dienen</a:t>
            </a:r>
            <a:r>
              <a:rPr lang="de-DE" sz="2800" b="0" dirty="0"/>
              <a:t>, und bei seinem Namen sollst du schwören.  </a:t>
            </a:r>
            <a:r>
              <a:rPr lang="de-DE" sz="2800" b="0" baseline="30000" dirty="0"/>
              <a:t>14</a:t>
            </a:r>
            <a:r>
              <a:rPr lang="de-DE" sz="2800" b="0" dirty="0"/>
              <a:t> Ihr sollt nicht anderen Göttern nachgehen, von den Göttern der Völker, die rings um euch her sind;  </a:t>
            </a:r>
            <a:r>
              <a:rPr lang="de-DE" sz="2800" b="0" baseline="30000" dirty="0"/>
              <a:t>15</a:t>
            </a:r>
            <a:r>
              <a:rPr lang="de-DE" sz="2800" b="0" dirty="0"/>
              <a:t> denn ein eifersüchtiger Gott ist JAHWEH, dein Gott, in deiner Mitte: damit nicht der Zorn JAHWEHS, deines Gottes, gegen dich entbrenne und er dich vom Erdboden weg vertilge</a:t>
            </a:r>
            <a:r>
              <a:rPr lang="de-DE" sz="2800" b="0" dirty="0" smtClean="0"/>
              <a:t>.“</a:t>
            </a:r>
            <a:endParaRPr lang="de-DE" sz="2800" dirty="0"/>
          </a:p>
        </p:txBody>
      </p:sp>
    </p:spTree>
    <p:extLst>
      <p:ext uri="{BB962C8B-B14F-4D97-AF65-F5344CB8AC3E}">
        <p14:creationId xmlns:p14="http://schemas.microsoft.com/office/powerpoint/2010/main" val="118138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 2,6-10: Das Problem</a:t>
            </a:r>
            <a:endParaRPr lang="de-DE" dirty="0"/>
          </a:p>
        </p:txBody>
      </p:sp>
      <p:sp>
        <p:nvSpPr>
          <p:cNvPr id="3" name="Inhaltsplatzhalter 2"/>
          <p:cNvSpPr>
            <a:spLocks noGrp="1"/>
          </p:cNvSpPr>
          <p:nvPr>
            <p:ph idx="1"/>
          </p:nvPr>
        </p:nvSpPr>
        <p:spPr/>
        <p:txBody>
          <a:bodyPr/>
          <a:lstStyle/>
          <a:p>
            <a:r>
              <a:rPr lang="de-DE" b="0" dirty="0"/>
              <a:t>Sie kannten Jahweh nicht. 2,10</a:t>
            </a:r>
          </a:p>
          <a:p>
            <a:r>
              <a:rPr lang="de-DE" b="0" dirty="0"/>
              <a:t>Sie kannten das Werk Jahwehs nicht.  2,7.10</a:t>
            </a:r>
          </a:p>
          <a:p>
            <a:r>
              <a:rPr lang="de-DE" b="0" dirty="0"/>
              <a:t>Sie kannten die Kriege nicht. 3,1</a:t>
            </a:r>
          </a:p>
          <a:p>
            <a:pPr marL="457200" lvl="1" indent="0">
              <a:buNone/>
            </a:pPr>
            <a:r>
              <a:rPr lang="de-DE" dirty="0"/>
              <a:t>2,10 </a:t>
            </a:r>
            <a:r>
              <a:rPr lang="de-DE" b="0" dirty="0"/>
              <a:t> „.. Ein anderes Geschlecht kam nach ihnen auf, </a:t>
            </a:r>
            <a:r>
              <a:rPr lang="de-DE" b="0" u="sng" dirty="0"/>
              <a:t>das JAHWEH nicht kannte </a:t>
            </a:r>
            <a:r>
              <a:rPr lang="de-DE" b="0" dirty="0"/>
              <a:t>und </a:t>
            </a:r>
            <a:r>
              <a:rPr lang="de-DE" b="0" u="sng" dirty="0"/>
              <a:t>auch nicht das Werk</a:t>
            </a:r>
            <a:r>
              <a:rPr lang="de-DE" b="0" dirty="0"/>
              <a:t>, das er für Israel getan hatte.“</a:t>
            </a:r>
          </a:p>
          <a:p>
            <a:pPr marL="457200" lvl="1" indent="0">
              <a:buNone/>
            </a:pPr>
            <a:r>
              <a:rPr lang="de-DE" dirty="0"/>
              <a:t>3,1 </a:t>
            </a:r>
            <a:r>
              <a:rPr lang="de-DE" b="0" dirty="0"/>
              <a:t> „… die </a:t>
            </a:r>
            <a:r>
              <a:rPr lang="de-DE" b="0" u="sng" dirty="0"/>
              <a:t>nichts wussten von allen Kriegen </a:t>
            </a:r>
            <a:r>
              <a:rPr lang="de-DE" b="0" dirty="0"/>
              <a:t>Kanaans“ </a:t>
            </a:r>
            <a:r>
              <a:rPr lang="de-DE" sz="3200" dirty="0" smtClean="0">
                <a:solidFill>
                  <a:srgbClr val="FFC000"/>
                </a:solidFill>
              </a:rPr>
              <a:t>  </a:t>
            </a:r>
          </a:p>
          <a:p>
            <a:pPr marL="457200" lvl="1" indent="0" algn="ctr">
              <a:buNone/>
            </a:pPr>
            <a:r>
              <a:rPr lang="de-DE" sz="3600" dirty="0" smtClean="0">
                <a:solidFill>
                  <a:srgbClr val="FFC000"/>
                </a:solidFill>
              </a:rPr>
              <a:t>Die Lösung des Problems</a:t>
            </a:r>
          </a:p>
          <a:p>
            <a:pPr lvl="1"/>
            <a:r>
              <a:rPr lang="de-DE" sz="2800" dirty="0" smtClean="0">
                <a:solidFill>
                  <a:srgbClr val="FFC000"/>
                </a:solidFill>
              </a:rPr>
              <a:t>Lebe so, dass du die Realität Gottes erfährst !</a:t>
            </a:r>
          </a:p>
          <a:p>
            <a:pPr lvl="1"/>
            <a:r>
              <a:rPr lang="de-DE" sz="2800" dirty="0" smtClean="0">
                <a:solidFill>
                  <a:srgbClr val="FFC000"/>
                </a:solidFill>
              </a:rPr>
              <a:t>Brich radikal mit Sünde !</a:t>
            </a:r>
          </a:p>
        </p:txBody>
      </p:sp>
    </p:spTree>
    <p:extLst>
      <p:ext uri="{BB962C8B-B14F-4D97-AF65-F5344CB8AC3E}">
        <p14:creationId xmlns:p14="http://schemas.microsoft.com/office/powerpoint/2010/main" val="87290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 2,11-19: Zyklus</a:t>
            </a:r>
            <a:endParaRPr lang="de-DE" dirty="0"/>
          </a:p>
        </p:txBody>
      </p:sp>
      <p:sp>
        <p:nvSpPr>
          <p:cNvPr id="3" name="Inhaltsplatzhalter 2"/>
          <p:cNvSpPr>
            <a:spLocks noGrp="1"/>
          </p:cNvSpPr>
          <p:nvPr>
            <p:ph idx="1"/>
          </p:nvPr>
        </p:nvSpPr>
        <p:spPr/>
        <p:txBody>
          <a:bodyPr/>
          <a:lstStyle/>
          <a:p>
            <a:r>
              <a:rPr lang="de-DE" dirty="0"/>
              <a:t>Sünde → </a:t>
            </a:r>
          </a:p>
          <a:p>
            <a:r>
              <a:rPr lang="de-DE" dirty="0"/>
              <a:t>Sklaverei (Fremdherrschaft) → </a:t>
            </a:r>
          </a:p>
          <a:p>
            <a:r>
              <a:rPr lang="de-DE" dirty="0"/>
              <a:t>Seufzen (Demütigung) → </a:t>
            </a:r>
          </a:p>
          <a:p>
            <a:r>
              <a:rPr lang="de-DE" dirty="0"/>
              <a:t>Senden eines </a:t>
            </a:r>
            <a:r>
              <a:rPr lang="de-DE" dirty="0" smtClean="0"/>
              <a:t>Retters → </a:t>
            </a:r>
            <a:endParaRPr lang="de-DE" dirty="0"/>
          </a:p>
          <a:p>
            <a:r>
              <a:rPr lang="de-DE" dirty="0">
                <a:solidFill>
                  <a:schemeClr val="accent2">
                    <a:lumMod val="40000"/>
                    <a:lumOff val="60000"/>
                  </a:schemeClr>
                </a:solidFill>
              </a:rPr>
              <a:t>Sünde → </a:t>
            </a:r>
          </a:p>
          <a:p>
            <a:r>
              <a:rPr lang="de-DE" dirty="0">
                <a:solidFill>
                  <a:schemeClr val="accent2">
                    <a:lumMod val="40000"/>
                    <a:lumOff val="60000"/>
                  </a:schemeClr>
                </a:solidFill>
              </a:rPr>
              <a:t>Sklaverei </a:t>
            </a:r>
            <a:r>
              <a:rPr lang="de-DE" dirty="0" smtClean="0">
                <a:solidFill>
                  <a:schemeClr val="accent2">
                    <a:lumMod val="40000"/>
                    <a:lumOff val="60000"/>
                  </a:schemeClr>
                </a:solidFill>
              </a:rPr>
              <a:t>→ </a:t>
            </a:r>
            <a:endParaRPr lang="de-DE" dirty="0">
              <a:solidFill>
                <a:schemeClr val="accent2">
                  <a:lumMod val="40000"/>
                  <a:lumOff val="60000"/>
                </a:schemeClr>
              </a:solidFill>
            </a:endParaRPr>
          </a:p>
          <a:p>
            <a:r>
              <a:rPr lang="de-DE" dirty="0">
                <a:solidFill>
                  <a:schemeClr val="accent2">
                    <a:lumMod val="40000"/>
                    <a:lumOff val="60000"/>
                  </a:schemeClr>
                </a:solidFill>
              </a:rPr>
              <a:t>Seufzen </a:t>
            </a:r>
            <a:r>
              <a:rPr lang="de-DE" dirty="0" smtClean="0">
                <a:solidFill>
                  <a:schemeClr val="accent2">
                    <a:lumMod val="40000"/>
                    <a:lumOff val="60000"/>
                  </a:schemeClr>
                </a:solidFill>
              </a:rPr>
              <a:t>→ </a:t>
            </a:r>
            <a:endParaRPr lang="de-DE" dirty="0">
              <a:solidFill>
                <a:schemeClr val="accent2">
                  <a:lumMod val="40000"/>
                  <a:lumOff val="60000"/>
                </a:schemeClr>
              </a:solidFill>
            </a:endParaRPr>
          </a:p>
          <a:p>
            <a:r>
              <a:rPr lang="de-DE" dirty="0">
                <a:solidFill>
                  <a:schemeClr val="accent2">
                    <a:lumMod val="40000"/>
                    <a:lumOff val="60000"/>
                  </a:schemeClr>
                </a:solidFill>
              </a:rPr>
              <a:t>Senden eines Retters</a:t>
            </a:r>
          </a:p>
          <a:p>
            <a:endParaRPr lang="de-DE" dirty="0"/>
          </a:p>
        </p:txBody>
      </p:sp>
    </p:spTree>
    <p:extLst>
      <p:ext uri="{BB962C8B-B14F-4D97-AF65-F5344CB8AC3E}">
        <p14:creationId xmlns:p14="http://schemas.microsoft.com/office/powerpoint/2010/main" val="243759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5400" dirty="0" smtClean="0">
                <a:solidFill>
                  <a:srgbClr val="00B0F0"/>
                </a:solidFill>
              </a:rPr>
              <a:t>Theokratie</a:t>
            </a:r>
            <a:endParaRPr lang="de-DE" sz="5400" dirty="0">
              <a:solidFill>
                <a:srgbClr val="00B0F0"/>
              </a:solidFill>
            </a:endParaRPr>
          </a:p>
        </p:txBody>
      </p:sp>
      <p:sp>
        <p:nvSpPr>
          <p:cNvPr id="3" name="Inhaltsplatzhalter 2"/>
          <p:cNvSpPr>
            <a:spLocks noGrp="1"/>
          </p:cNvSpPr>
          <p:nvPr>
            <p:ph idx="1"/>
          </p:nvPr>
        </p:nvSpPr>
        <p:spPr/>
        <p:txBody>
          <a:bodyPr/>
          <a:lstStyle/>
          <a:p>
            <a:r>
              <a:rPr lang="de-DE" sz="3200" b="0" dirty="0" smtClean="0"/>
              <a:t>Mose und Josua: </a:t>
            </a:r>
            <a:r>
              <a:rPr lang="de-DE" sz="3200" dirty="0" smtClean="0">
                <a:solidFill>
                  <a:srgbClr val="69D8FF"/>
                </a:solidFill>
              </a:rPr>
              <a:t>Theokratie</a:t>
            </a:r>
            <a:r>
              <a:rPr lang="de-DE" sz="3200" b="0" dirty="0" smtClean="0"/>
              <a:t> </a:t>
            </a:r>
            <a:endParaRPr lang="de-DE" b="0" dirty="0" smtClean="0">
              <a:effectLst/>
            </a:endParaRPr>
          </a:p>
          <a:p>
            <a:r>
              <a:rPr lang="de-DE" b="0" dirty="0" smtClean="0">
                <a:effectLst/>
              </a:rPr>
              <a:t>1.Samuel: </a:t>
            </a:r>
            <a:r>
              <a:rPr lang="de-DE" dirty="0" smtClean="0">
                <a:solidFill>
                  <a:srgbClr val="69D8FF"/>
                </a:solidFill>
              </a:rPr>
              <a:t>Monarchie</a:t>
            </a:r>
            <a:r>
              <a:rPr lang="de-DE" b="0" dirty="0" smtClean="0"/>
              <a:t> (1Sam 8)</a:t>
            </a:r>
            <a:endParaRPr lang="de-DE" b="0" dirty="0"/>
          </a:p>
        </p:txBody>
      </p:sp>
    </p:spTree>
    <p:extLst>
      <p:ext uri="{BB962C8B-B14F-4D97-AF65-F5344CB8AC3E}">
        <p14:creationId xmlns:p14="http://schemas.microsoft.com/office/powerpoint/2010/main" val="170387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Ri </a:t>
            </a:r>
            <a:r>
              <a:rPr lang="de-DE" dirty="0" smtClean="0"/>
              <a:t>2,11-19</a:t>
            </a:r>
            <a:r>
              <a:rPr lang="de-DE" dirty="0"/>
              <a:t>: Zyklus</a:t>
            </a:r>
          </a:p>
        </p:txBody>
      </p:sp>
      <p:sp>
        <p:nvSpPr>
          <p:cNvPr id="3" name="Inhaltsplatzhalter 2"/>
          <p:cNvSpPr>
            <a:spLocks noGrp="1"/>
          </p:cNvSpPr>
          <p:nvPr>
            <p:ph idx="1"/>
          </p:nvPr>
        </p:nvSpPr>
        <p:spPr/>
        <p:txBody>
          <a:bodyPr/>
          <a:lstStyle/>
          <a:p>
            <a:endParaRPr lang="de-DE" dirty="0"/>
          </a:p>
        </p:txBody>
      </p:sp>
      <p:pic>
        <p:nvPicPr>
          <p:cNvPr id="1026" name="Picture 2" descr="D:\0 TJ NO\Bi AT Gesamt-Kom\AT Bibelschule Gen-Dan\images\T025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420888"/>
            <a:ext cx="9332233"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73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Warum </a:t>
            </a:r>
            <a:r>
              <a:rPr lang="de-DE" sz="3600" dirty="0"/>
              <a:t>ließ Gott die Feinde bestehen? 2,22- 3,4 </a:t>
            </a:r>
          </a:p>
        </p:txBody>
      </p:sp>
      <p:sp>
        <p:nvSpPr>
          <p:cNvPr id="3" name="Inhaltsplatzhalter 2"/>
          <p:cNvSpPr>
            <a:spLocks noGrp="1"/>
          </p:cNvSpPr>
          <p:nvPr>
            <p:ph idx="1"/>
          </p:nvPr>
        </p:nvSpPr>
        <p:spPr/>
        <p:txBody>
          <a:bodyPr/>
          <a:lstStyle/>
          <a:p>
            <a:r>
              <a:rPr lang="de-DE" dirty="0"/>
              <a:t>a</a:t>
            </a:r>
            <a:r>
              <a:rPr lang="de-DE" dirty="0" smtClean="0"/>
              <a:t>ls ..</a:t>
            </a:r>
          </a:p>
          <a:p>
            <a:pPr lvl="1"/>
            <a:r>
              <a:rPr lang="de-DE" sz="3200" dirty="0" smtClean="0">
                <a:solidFill>
                  <a:srgbClr val="FFFF00"/>
                </a:solidFill>
              </a:rPr>
              <a:t>Tadel  </a:t>
            </a:r>
            <a:r>
              <a:rPr lang="de-DE" sz="2800" b="0" dirty="0" smtClean="0"/>
              <a:t>2,3</a:t>
            </a:r>
            <a:r>
              <a:rPr lang="de-DE" sz="2800" b="0" dirty="0"/>
              <a:t>: „Sie </a:t>
            </a:r>
            <a:r>
              <a:rPr lang="de-DE" sz="2800" b="0" u="sng" dirty="0"/>
              <a:t>werden euch zu [Geißeln für eure] Seiten werden“</a:t>
            </a:r>
            <a:endParaRPr lang="de-DE" sz="2800" b="0" dirty="0"/>
          </a:p>
          <a:p>
            <a:pPr lvl="1"/>
            <a:r>
              <a:rPr lang="de-DE" sz="3200" dirty="0">
                <a:solidFill>
                  <a:srgbClr val="FFFF00"/>
                </a:solidFill>
              </a:rPr>
              <a:t>Test</a:t>
            </a:r>
            <a:r>
              <a:rPr lang="de-DE" sz="3200" b="0" dirty="0"/>
              <a:t>  </a:t>
            </a:r>
            <a:r>
              <a:rPr lang="de-DE" sz="2800" b="0" dirty="0"/>
              <a:t>2,22: „</a:t>
            </a:r>
            <a:r>
              <a:rPr lang="de-DE" sz="2800" b="0" u="sng" dirty="0"/>
              <a:t>um Israel durch sie zu prüfen</a:t>
            </a:r>
            <a:r>
              <a:rPr lang="de-DE" sz="2800" b="0" dirty="0"/>
              <a:t>, ob sie auf den Weg JAHWEHS achten würden, darauf zu wandeln, wie ihre Väter auf ihn geachtet haben, oder nicht.“ </a:t>
            </a:r>
            <a:r>
              <a:rPr lang="de-DE" sz="2800" b="0" dirty="0" smtClean="0"/>
              <a:t>3,4</a:t>
            </a:r>
            <a:r>
              <a:rPr lang="de-DE" sz="2800" b="0" dirty="0"/>
              <a:t>: „Sie dienten dazu, </a:t>
            </a:r>
            <a:r>
              <a:rPr lang="de-DE" sz="2800" b="0" u="sng" dirty="0"/>
              <a:t>Israel durch sie zu prüfen</a:t>
            </a:r>
            <a:r>
              <a:rPr lang="de-DE" sz="2800" b="0" dirty="0"/>
              <a:t>, </a:t>
            </a:r>
            <a:r>
              <a:rPr lang="de-DE" sz="2800" b="0" u="sng" dirty="0"/>
              <a:t>um zu erkennen</a:t>
            </a:r>
            <a:r>
              <a:rPr lang="de-DE" sz="2800" b="0" dirty="0"/>
              <a:t>, ob sie den Geboten des HERRN gehorchen würden“ </a:t>
            </a:r>
          </a:p>
          <a:p>
            <a:pPr lvl="1"/>
            <a:r>
              <a:rPr lang="de-DE" sz="3200" dirty="0">
                <a:solidFill>
                  <a:srgbClr val="FFFF00"/>
                </a:solidFill>
              </a:rPr>
              <a:t>Training</a:t>
            </a:r>
            <a:r>
              <a:rPr lang="de-DE" sz="3200" b="0" dirty="0"/>
              <a:t>  </a:t>
            </a:r>
            <a:r>
              <a:rPr lang="de-DE" sz="2800" b="0" dirty="0"/>
              <a:t>3,2: „</a:t>
            </a:r>
            <a:r>
              <a:rPr lang="de-DE" sz="2800" b="0" u="sng" dirty="0"/>
              <a:t>damit er </a:t>
            </a:r>
            <a:r>
              <a:rPr lang="de-DE" sz="2800" b="0" dirty="0"/>
              <a:t>die Generationen der Söhne Israels erkenne, indem er </a:t>
            </a:r>
            <a:r>
              <a:rPr lang="de-DE" sz="2800" b="0" u="sng" dirty="0"/>
              <a:t>sie </a:t>
            </a:r>
            <a:r>
              <a:rPr lang="de-DE" sz="2800" b="0" u="sng" dirty="0" smtClean="0"/>
              <a:t>Krieg </a:t>
            </a:r>
            <a:r>
              <a:rPr lang="de-DE" sz="2800" b="0" u="sng" dirty="0"/>
              <a:t>lehrte</a:t>
            </a:r>
            <a:r>
              <a:rPr lang="de-DE" sz="2800" b="0" u="sng" dirty="0" smtClean="0"/>
              <a:t>“</a:t>
            </a:r>
            <a:endParaRPr lang="de-DE" sz="2800" b="0" dirty="0"/>
          </a:p>
        </p:txBody>
      </p:sp>
    </p:spTree>
    <p:extLst>
      <p:ext uri="{BB962C8B-B14F-4D97-AF65-F5344CB8AC3E}">
        <p14:creationId xmlns:p14="http://schemas.microsoft.com/office/powerpoint/2010/main" val="66381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 3,1.2</a:t>
            </a:r>
            <a:endParaRPr lang="de-DE" dirty="0"/>
          </a:p>
        </p:txBody>
      </p:sp>
      <p:sp>
        <p:nvSpPr>
          <p:cNvPr id="3" name="Inhaltsplatzhalter 2"/>
          <p:cNvSpPr>
            <a:spLocks noGrp="1"/>
          </p:cNvSpPr>
          <p:nvPr>
            <p:ph idx="1"/>
          </p:nvPr>
        </p:nvSpPr>
        <p:spPr/>
        <p:txBody>
          <a:bodyPr/>
          <a:lstStyle/>
          <a:p>
            <a:r>
              <a:rPr lang="de-DE" dirty="0">
                <a:solidFill>
                  <a:srgbClr val="00B0F0"/>
                </a:solidFill>
                <a:effectLst/>
              </a:rPr>
              <a:t>1 </a:t>
            </a:r>
            <a:r>
              <a:rPr lang="de-DE" dirty="0" smtClean="0">
                <a:solidFill>
                  <a:srgbClr val="92D050"/>
                </a:solidFill>
                <a:effectLst/>
              </a:rPr>
              <a:t>„Und </a:t>
            </a:r>
            <a:r>
              <a:rPr lang="de-DE" dirty="0">
                <a:solidFill>
                  <a:srgbClr val="92D050"/>
                </a:solidFill>
                <a:effectLst/>
              </a:rPr>
              <a:t>diese sind die </a:t>
            </a:r>
            <a:r>
              <a:rPr lang="de-DE" dirty="0" smtClean="0">
                <a:solidFill>
                  <a:srgbClr val="92D050"/>
                </a:solidFill>
                <a:effectLst/>
              </a:rPr>
              <a:t>Völker, </a:t>
            </a:r>
            <a:r>
              <a:rPr lang="de-DE" dirty="0">
                <a:solidFill>
                  <a:srgbClr val="92D050"/>
                </a:solidFill>
                <a:effectLst/>
              </a:rPr>
              <a:t>die </a:t>
            </a:r>
            <a:r>
              <a:rPr lang="de-DE" cap="small" dirty="0">
                <a:solidFill>
                  <a:srgbClr val="92D050"/>
                </a:solidFill>
                <a:effectLst/>
              </a:rPr>
              <a:t>Jahweh</a:t>
            </a:r>
            <a:r>
              <a:rPr lang="de-DE" dirty="0">
                <a:solidFill>
                  <a:srgbClr val="92D050"/>
                </a:solidFill>
                <a:effectLst/>
              </a:rPr>
              <a:t> beließ, um durch sie Israel zu prüfen, alle die, die alle Kriege Kanaans nicht kannten </a:t>
            </a:r>
            <a:r>
              <a:rPr lang="de-DE" b="0" dirty="0">
                <a:solidFill>
                  <a:schemeClr val="tx1"/>
                </a:solidFill>
                <a:effectLst/>
              </a:rPr>
              <a:t>[Fn.: nämlich aus eigener Erfahrung; d. h.: die nicht sie nicht miterlebt </a:t>
            </a:r>
            <a:r>
              <a:rPr lang="de-DE" b="0" dirty="0" smtClean="0">
                <a:solidFill>
                  <a:schemeClr val="tx1"/>
                </a:solidFill>
                <a:effectLst/>
              </a:rPr>
              <a:t>hatten]</a:t>
            </a:r>
            <a:r>
              <a:rPr lang="de-DE" dirty="0" smtClean="0">
                <a:effectLst/>
              </a:rPr>
              <a:t>, </a:t>
            </a:r>
            <a:endParaRPr lang="de-DE" dirty="0">
              <a:effectLst/>
            </a:endParaRPr>
          </a:p>
          <a:p>
            <a:r>
              <a:rPr lang="de-DE" dirty="0">
                <a:solidFill>
                  <a:srgbClr val="00B0F0"/>
                </a:solidFill>
                <a:effectLst/>
              </a:rPr>
              <a:t>2</a:t>
            </a:r>
            <a:r>
              <a:rPr lang="de-DE" dirty="0">
                <a:effectLst/>
              </a:rPr>
              <a:t> </a:t>
            </a:r>
            <a:r>
              <a:rPr lang="de-DE" dirty="0">
                <a:solidFill>
                  <a:srgbClr val="92D050"/>
                </a:solidFill>
                <a:effectLst/>
              </a:rPr>
              <a:t>nur damit </a:t>
            </a:r>
            <a:r>
              <a:rPr lang="de-DE" b="0" dirty="0">
                <a:solidFill>
                  <a:schemeClr val="tx1"/>
                </a:solidFill>
                <a:effectLst/>
              </a:rPr>
              <a:t>[Fn.: d. h.: aus keiner anderen Absicht als dass]</a:t>
            </a:r>
            <a:r>
              <a:rPr lang="de-DE" dirty="0">
                <a:solidFill>
                  <a:schemeClr val="tx1"/>
                </a:solidFill>
                <a:effectLst/>
              </a:rPr>
              <a:t> </a:t>
            </a:r>
            <a:r>
              <a:rPr lang="de-DE" dirty="0">
                <a:solidFill>
                  <a:srgbClr val="92D050"/>
                </a:solidFill>
                <a:effectLst/>
              </a:rPr>
              <a:t>er die </a:t>
            </a:r>
            <a:r>
              <a:rPr lang="de-DE" b="0" dirty="0">
                <a:solidFill>
                  <a:srgbClr val="92D050"/>
                </a:solidFill>
                <a:effectLst/>
              </a:rPr>
              <a:t>[nachfolgenden]</a:t>
            </a:r>
            <a:r>
              <a:rPr lang="de-DE" dirty="0">
                <a:solidFill>
                  <a:srgbClr val="92D050"/>
                </a:solidFill>
                <a:effectLst/>
              </a:rPr>
              <a:t> Geschlechter der Söhne Israels erkenne </a:t>
            </a:r>
            <a:r>
              <a:rPr lang="de-DE" b="0" dirty="0">
                <a:solidFill>
                  <a:schemeClr val="tx1"/>
                </a:solidFill>
                <a:effectLst/>
              </a:rPr>
              <a:t>[Fn.: d. h.: </a:t>
            </a:r>
            <a:r>
              <a:rPr lang="de-DE" dirty="0">
                <a:solidFill>
                  <a:schemeClr val="tx1"/>
                </a:solidFill>
                <a:effectLst/>
              </a:rPr>
              <a:t>ihr Verhalten </a:t>
            </a:r>
            <a:r>
              <a:rPr lang="de-DE" sz="2400" b="0" dirty="0" smtClean="0">
                <a:solidFill>
                  <a:schemeClr val="tx1"/>
                </a:solidFill>
                <a:effectLst/>
              </a:rPr>
              <a:t>(ihm </a:t>
            </a:r>
            <a:r>
              <a:rPr lang="de-DE" sz="2400" b="0" dirty="0">
                <a:solidFill>
                  <a:schemeClr val="tx1"/>
                </a:solidFill>
                <a:effectLst/>
              </a:rPr>
              <a:t>gegenüber; vgl. V. 4; 2,22; 5M 8,2; 13,4</a:t>
            </a:r>
            <a:r>
              <a:rPr lang="de-DE" sz="2400" b="0" dirty="0" smtClean="0">
                <a:solidFill>
                  <a:schemeClr val="tx1"/>
                </a:solidFill>
                <a:effectLst/>
              </a:rPr>
              <a:t>.)</a:t>
            </a:r>
            <a:r>
              <a:rPr lang="de-DE" b="0" dirty="0" smtClean="0">
                <a:solidFill>
                  <a:schemeClr val="tx1"/>
                </a:solidFill>
                <a:effectLst/>
              </a:rPr>
              <a:t> </a:t>
            </a:r>
            <a:r>
              <a:rPr lang="de-DE" dirty="0">
                <a:solidFill>
                  <a:schemeClr val="tx1"/>
                </a:solidFill>
                <a:effectLst/>
              </a:rPr>
              <a:t>kennenlerne</a:t>
            </a:r>
            <a:r>
              <a:rPr lang="de-DE" b="0" dirty="0">
                <a:solidFill>
                  <a:schemeClr val="tx1"/>
                </a:solidFill>
                <a:effectLst/>
              </a:rPr>
              <a:t>], </a:t>
            </a:r>
            <a:r>
              <a:rPr lang="de-DE" dirty="0">
                <a:solidFill>
                  <a:srgbClr val="92D050"/>
                </a:solidFill>
                <a:effectLst/>
              </a:rPr>
              <a:t>indem er </a:t>
            </a:r>
            <a:r>
              <a:rPr lang="de-DE" b="0" dirty="0" smtClean="0">
                <a:solidFill>
                  <a:schemeClr val="tx1"/>
                </a:solidFill>
                <a:effectLst/>
              </a:rPr>
              <a:t>[d</a:t>
            </a:r>
            <a:r>
              <a:rPr lang="de-DE" b="0" dirty="0">
                <a:solidFill>
                  <a:schemeClr val="tx1"/>
                </a:solidFill>
                <a:effectLst/>
              </a:rPr>
              <a:t>. i. Jahweh]</a:t>
            </a:r>
            <a:r>
              <a:rPr lang="de-DE" dirty="0">
                <a:solidFill>
                  <a:schemeClr val="tx1"/>
                </a:solidFill>
                <a:effectLst/>
              </a:rPr>
              <a:t> </a:t>
            </a:r>
            <a:r>
              <a:rPr lang="de-DE" dirty="0">
                <a:solidFill>
                  <a:srgbClr val="92D050"/>
                </a:solidFill>
                <a:effectLst/>
              </a:rPr>
              <a:t>sie Krieg lehrte – nur die </a:t>
            </a:r>
            <a:r>
              <a:rPr lang="de-DE" b="0" dirty="0">
                <a:solidFill>
                  <a:srgbClr val="92D050"/>
                </a:solidFill>
                <a:effectLst/>
              </a:rPr>
              <a:t>[Kriege]</a:t>
            </a:r>
            <a:r>
              <a:rPr lang="de-DE" dirty="0">
                <a:solidFill>
                  <a:srgbClr val="92D050"/>
                </a:solidFill>
                <a:effectLst/>
              </a:rPr>
              <a:t> von früher, die sie nicht kannten </a:t>
            </a:r>
            <a:r>
              <a:rPr lang="de-DE" dirty="0" smtClean="0">
                <a:solidFill>
                  <a:srgbClr val="92D050"/>
                </a:solidFill>
                <a:effectLst/>
              </a:rPr>
              <a:t>–</a:t>
            </a:r>
            <a:endParaRPr lang="de-DE" dirty="0">
              <a:solidFill>
                <a:srgbClr val="92D050"/>
              </a:solidFill>
            </a:endParaRPr>
          </a:p>
        </p:txBody>
      </p:sp>
    </p:spTree>
    <p:extLst>
      <p:ext uri="{BB962C8B-B14F-4D97-AF65-F5344CB8AC3E}">
        <p14:creationId xmlns:p14="http://schemas.microsoft.com/office/powerpoint/2010/main" val="151713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 3,3.5</a:t>
            </a:r>
            <a:endParaRPr lang="de-DE" dirty="0"/>
          </a:p>
        </p:txBody>
      </p:sp>
      <p:sp>
        <p:nvSpPr>
          <p:cNvPr id="3" name="Inhaltsplatzhalter 2"/>
          <p:cNvSpPr>
            <a:spLocks noGrp="1"/>
          </p:cNvSpPr>
          <p:nvPr>
            <p:ph idx="1"/>
          </p:nvPr>
        </p:nvSpPr>
        <p:spPr/>
        <p:txBody>
          <a:bodyPr/>
          <a:lstStyle/>
          <a:p>
            <a:r>
              <a:rPr lang="de-DE" dirty="0" smtClean="0">
                <a:solidFill>
                  <a:srgbClr val="69D8FF"/>
                </a:solidFill>
                <a:effectLst/>
              </a:rPr>
              <a:t>Ri 3,3: </a:t>
            </a:r>
            <a:r>
              <a:rPr lang="de-DE" b="0" dirty="0" smtClean="0">
                <a:solidFill>
                  <a:srgbClr val="92D050"/>
                </a:solidFill>
                <a:effectLst/>
              </a:rPr>
              <a:t>„die </a:t>
            </a:r>
            <a:r>
              <a:rPr lang="de-DE" b="0" dirty="0">
                <a:solidFill>
                  <a:srgbClr val="92D050"/>
                </a:solidFill>
                <a:effectLst/>
              </a:rPr>
              <a:t>fünf Fürsten der </a:t>
            </a:r>
            <a:r>
              <a:rPr lang="de-DE" b="0" dirty="0">
                <a:effectLst/>
              </a:rPr>
              <a:t>Philister</a:t>
            </a:r>
            <a:r>
              <a:rPr lang="de-DE" b="0" dirty="0">
                <a:solidFill>
                  <a:srgbClr val="92D050"/>
                </a:solidFill>
                <a:effectLst/>
              </a:rPr>
              <a:t> und alle </a:t>
            </a:r>
            <a:r>
              <a:rPr lang="de-DE" b="0" dirty="0" smtClean="0">
                <a:effectLst/>
              </a:rPr>
              <a:t>Kanaaniter</a:t>
            </a:r>
            <a:r>
              <a:rPr lang="de-DE" b="0" dirty="0" smtClean="0">
                <a:solidFill>
                  <a:srgbClr val="92D050"/>
                </a:solidFill>
                <a:effectLst/>
              </a:rPr>
              <a:t>“ </a:t>
            </a:r>
          </a:p>
          <a:p>
            <a:r>
              <a:rPr lang="de-DE" dirty="0" smtClean="0">
                <a:solidFill>
                  <a:srgbClr val="69D8FF"/>
                </a:solidFill>
                <a:effectLst/>
              </a:rPr>
              <a:t>Ri 3,5:</a:t>
            </a:r>
            <a:r>
              <a:rPr lang="de-DE" dirty="0" smtClean="0">
                <a:solidFill>
                  <a:srgbClr val="92D050"/>
                </a:solidFill>
                <a:effectLst/>
              </a:rPr>
              <a:t> </a:t>
            </a:r>
            <a:r>
              <a:rPr lang="de-DE" b="0" dirty="0" smtClean="0">
                <a:solidFill>
                  <a:srgbClr val="92D050"/>
                </a:solidFill>
                <a:effectLst/>
              </a:rPr>
              <a:t>Und </a:t>
            </a:r>
            <a:r>
              <a:rPr lang="de-DE" b="0" dirty="0">
                <a:solidFill>
                  <a:srgbClr val="92D050"/>
                </a:solidFill>
                <a:effectLst/>
              </a:rPr>
              <a:t>die Söhne Israels wohnten inmitten der </a:t>
            </a:r>
            <a:r>
              <a:rPr lang="de-DE" b="0" dirty="0">
                <a:effectLst/>
              </a:rPr>
              <a:t>Kanaaniter</a:t>
            </a:r>
            <a:r>
              <a:rPr lang="de-DE" b="0" dirty="0">
                <a:solidFill>
                  <a:srgbClr val="92D050"/>
                </a:solidFill>
                <a:effectLst/>
              </a:rPr>
              <a:t>, der </a:t>
            </a:r>
            <a:r>
              <a:rPr lang="de-DE" b="0" dirty="0">
                <a:effectLst/>
              </a:rPr>
              <a:t>Hethiter</a:t>
            </a:r>
            <a:r>
              <a:rPr lang="de-DE" b="0" dirty="0">
                <a:solidFill>
                  <a:srgbClr val="92D050"/>
                </a:solidFill>
                <a:effectLst/>
              </a:rPr>
              <a:t> und der </a:t>
            </a:r>
            <a:r>
              <a:rPr lang="de-DE" b="0" dirty="0">
                <a:effectLst/>
              </a:rPr>
              <a:t>Amoriter</a:t>
            </a:r>
            <a:r>
              <a:rPr lang="de-DE" b="0" dirty="0">
                <a:solidFill>
                  <a:srgbClr val="92D050"/>
                </a:solidFill>
                <a:effectLst/>
              </a:rPr>
              <a:t> und der </a:t>
            </a:r>
            <a:r>
              <a:rPr lang="de-DE" b="0" dirty="0" err="1">
                <a:effectLst/>
              </a:rPr>
              <a:t>Perisiter</a:t>
            </a:r>
            <a:r>
              <a:rPr lang="de-DE" b="0" dirty="0">
                <a:solidFill>
                  <a:srgbClr val="92D050"/>
                </a:solidFill>
                <a:effectLst/>
              </a:rPr>
              <a:t> und der </a:t>
            </a:r>
            <a:r>
              <a:rPr lang="de-DE" b="0" dirty="0" err="1">
                <a:effectLst/>
              </a:rPr>
              <a:t>Hewiter</a:t>
            </a:r>
            <a:r>
              <a:rPr lang="de-DE" b="0" dirty="0">
                <a:solidFill>
                  <a:srgbClr val="92D050"/>
                </a:solidFill>
                <a:effectLst/>
              </a:rPr>
              <a:t> und der </a:t>
            </a:r>
            <a:r>
              <a:rPr lang="de-DE" b="0" dirty="0" err="1">
                <a:effectLst/>
              </a:rPr>
              <a:t>Jebusiter</a:t>
            </a:r>
            <a:r>
              <a:rPr lang="de-DE" b="0" dirty="0">
                <a:solidFill>
                  <a:srgbClr val="92D050"/>
                </a:solidFill>
                <a:effectLst/>
              </a:rPr>
              <a:t>; </a:t>
            </a:r>
          </a:p>
          <a:p>
            <a:endParaRPr lang="de-DE" sz="2800" dirty="0" smtClean="0"/>
          </a:p>
          <a:p>
            <a:r>
              <a:rPr lang="de-DE" sz="2800" dirty="0" smtClean="0">
                <a:solidFill>
                  <a:srgbClr val="69D8FF"/>
                </a:solidFill>
              </a:rPr>
              <a:t>2M 3,8 </a:t>
            </a:r>
            <a:r>
              <a:rPr lang="de-DE" sz="2800" b="0" dirty="0" smtClean="0">
                <a:solidFill>
                  <a:srgbClr val="69D8FF"/>
                </a:solidFill>
              </a:rPr>
              <a:t>  </a:t>
            </a:r>
            <a:r>
              <a:rPr lang="de-DE" sz="2800" b="0" dirty="0" smtClean="0">
                <a:solidFill>
                  <a:srgbClr val="92D050"/>
                </a:solidFill>
              </a:rPr>
              <a:t>„.. an </a:t>
            </a:r>
            <a:r>
              <a:rPr lang="de-DE" sz="2800" b="0" dirty="0">
                <a:solidFill>
                  <a:srgbClr val="92D050"/>
                </a:solidFill>
              </a:rPr>
              <a:t>den Ort der </a:t>
            </a:r>
            <a:r>
              <a:rPr lang="de-DE" sz="2800" b="0" dirty="0"/>
              <a:t>Kanaaniter</a:t>
            </a:r>
            <a:r>
              <a:rPr lang="de-DE" sz="2800" b="0" dirty="0">
                <a:solidFill>
                  <a:srgbClr val="92D050"/>
                </a:solidFill>
              </a:rPr>
              <a:t> und der </a:t>
            </a:r>
            <a:r>
              <a:rPr lang="de-DE" sz="2800" b="0" dirty="0"/>
              <a:t>Hethiter</a:t>
            </a:r>
            <a:r>
              <a:rPr lang="de-DE" sz="2800" b="0" dirty="0">
                <a:solidFill>
                  <a:srgbClr val="92D050"/>
                </a:solidFill>
              </a:rPr>
              <a:t> und der </a:t>
            </a:r>
            <a:r>
              <a:rPr lang="de-DE" sz="2800" b="0" dirty="0"/>
              <a:t>Amoriter</a:t>
            </a:r>
            <a:r>
              <a:rPr lang="de-DE" sz="2800" b="0" dirty="0">
                <a:solidFill>
                  <a:srgbClr val="92D050"/>
                </a:solidFill>
              </a:rPr>
              <a:t> und der </a:t>
            </a:r>
            <a:r>
              <a:rPr lang="de-DE" sz="2800" b="0" dirty="0" err="1"/>
              <a:t>Perisiter</a:t>
            </a:r>
            <a:r>
              <a:rPr lang="de-DE" sz="2800" b="0" dirty="0">
                <a:solidFill>
                  <a:srgbClr val="92D050"/>
                </a:solidFill>
              </a:rPr>
              <a:t> und der </a:t>
            </a:r>
            <a:r>
              <a:rPr lang="de-DE" sz="2800" b="0" dirty="0" err="1"/>
              <a:t>Hewiter</a:t>
            </a:r>
            <a:r>
              <a:rPr lang="de-DE" sz="2800" b="0" dirty="0">
                <a:solidFill>
                  <a:srgbClr val="92D050"/>
                </a:solidFill>
              </a:rPr>
              <a:t> und der </a:t>
            </a:r>
            <a:r>
              <a:rPr lang="de-DE" sz="2800" b="0" dirty="0" err="1"/>
              <a:t>Jebusiter</a:t>
            </a:r>
            <a:r>
              <a:rPr lang="de-DE" sz="2800" b="0" dirty="0" smtClean="0">
                <a:solidFill>
                  <a:srgbClr val="92D050"/>
                </a:solidFill>
              </a:rPr>
              <a:t>.“</a:t>
            </a:r>
            <a:endParaRPr lang="de-DE" sz="2800" dirty="0" smtClean="0">
              <a:solidFill>
                <a:srgbClr val="92D050"/>
              </a:solidFill>
            </a:endParaRPr>
          </a:p>
          <a:p>
            <a:r>
              <a:rPr lang="de-DE" sz="2800" dirty="0" smtClean="0">
                <a:solidFill>
                  <a:srgbClr val="69D8FF"/>
                </a:solidFill>
              </a:rPr>
              <a:t>2M 3,17 </a:t>
            </a:r>
            <a:r>
              <a:rPr lang="de-DE" sz="2800" b="0" dirty="0" smtClean="0">
                <a:solidFill>
                  <a:srgbClr val="69D8FF"/>
                </a:solidFill>
              </a:rPr>
              <a:t> </a:t>
            </a:r>
            <a:r>
              <a:rPr lang="de-DE" sz="2800" b="0" dirty="0" smtClean="0">
                <a:solidFill>
                  <a:srgbClr val="92D050"/>
                </a:solidFill>
              </a:rPr>
              <a:t>„.. heraufführen </a:t>
            </a:r>
            <a:r>
              <a:rPr lang="de-DE" sz="2800" b="0" dirty="0">
                <a:solidFill>
                  <a:srgbClr val="92D050"/>
                </a:solidFill>
              </a:rPr>
              <a:t>in das Land der </a:t>
            </a:r>
            <a:r>
              <a:rPr lang="de-DE" sz="2800" b="0" dirty="0"/>
              <a:t>Kanaaniter</a:t>
            </a:r>
            <a:r>
              <a:rPr lang="de-DE" sz="2800" b="0" dirty="0">
                <a:solidFill>
                  <a:srgbClr val="92D050"/>
                </a:solidFill>
              </a:rPr>
              <a:t> und der </a:t>
            </a:r>
            <a:r>
              <a:rPr lang="de-DE" sz="2800" b="0" dirty="0"/>
              <a:t>Hethiter</a:t>
            </a:r>
            <a:r>
              <a:rPr lang="de-DE" sz="2800" b="0" dirty="0">
                <a:solidFill>
                  <a:srgbClr val="92D050"/>
                </a:solidFill>
              </a:rPr>
              <a:t> und der </a:t>
            </a:r>
            <a:r>
              <a:rPr lang="de-DE" sz="2800" b="0" dirty="0"/>
              <a:t>Amoriter</a:t>
            </a:r>
            <a:r>
              <a:rPr lang="de-DE" sz="2800" b="0" dirty="0">
                <a:solidFill>
                  <a:srgbClr val="92D050"/>
                </a:solidFill>
              </a:rPr>
              <a:t> und der </a:t>
            </a:r>
            <a:r>
              <a:rPr lang="de-DE" sz="2800" b="0" dirty="0" err="1"/>
              <a:t>Perisiter</a:t>
            </a:r>
            <a:r>
              <a:rPr lang="de-DE" sz="2800" b="0" dirty="0">
                <a:solidFill>
                  <a:srgbClr val="92D050"/>
                </a:solidFill>
              </a:rPr>
              <a:t> und der </a:t>
            </a:r>
            <a:r>
              <a:rPr lang="de-DE" sz="2800" b="0" dirty="0" err="1" smtClean="0"/>
              <a:t>Hewiter</a:t>
            </a:r>
            <a:r>
              <a:rPr lang="de-DE" sz="2800" b="0" dirty="0" smtClean="0">
                <a:solidFill>
                  <a:srgbClr val="92D050"/>
                </a:solidFill>
              </a:rPr>
              <a:t> </a:t>
            </a:r>
            <a:r>
              <a:rPr lang="de-DE" sz="2800" b="0" dirty="0">
                <a:solidFill>
                  <a:srgbClr val="92D050"/>
                </a:solidFill>
              </a:rPr>
              <a:t>und der </a:t>
            </a:r>
            <a:r>
              <a:rPr lang="de-DE" sz="2800" b="0" dirty="0" err="1" smtClean="0"/>
              <a:t>Jebusiter</a:t>
            </a:r>
            <a:r>
              <a:rPr lang="de-DE" sz="2800" b="0" dirty="0" smtClean="0">
                <a:solidFill>
                  <a:srgbClr val="92D050"/>
                </a:solidFill>
              </a:rPr>
              <a:t>“ </a:t>
            </a:r>
          </a:p>
          <a:p>
            <a:endParaRPr lang="de-DE" dirty="0"/>
          </a:p>
        </p:txBody>
      </p:sp>
    </p:spTree>
    <p:extLst>
      <p:ext uri="{BB962C8B-B14F-4D97-AF65-F5344CB8AC3E}">
        <p14:creationId xmlns:p14="http://schemas.microsoft.com/office/powerpoint/2010/main" val="409920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spTree>
    <p:extLst>
      <p:ext uri="{BB962C8B-B14F-4D97-AF65-F5344CB8AC3E}">
        <p14:creationId xmlns:p14="http://schemas.microsoft.com/office/powerpoint/2010/main" val="11108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2">
                    <a:lumMod val="60000"/>
                    <a:lumOff val="40000"/>
                  </a:schemeClr>
                </a:solidFill>
              </a:rPr>
              <a:t>Buch Richter – Gliederung</a:t>
            </a:r>
            <a:endParaRPr lang="de-CH" dirty="0">
              <a:solidFill>
                <a:schemeClr val="accent2">
                  <a:lumMod val="60000"/>
                  <a:lumOff val="40000"/>
                </a:schemeClr>
              </a:solidFill>
            </a:endParaRPr>
          </a:p>
        </p:txBody>
      </p:sp>
      <p:sp>
        <p:nvSpPr>
          <p:cNvPr id="3" name="Inhaltsplatzhalter 2"/>
          <p:cNvSpPr>
            <a:spLocks noGrp="1"/>
          </p:cNvSpPr>
          <p:nvPr>
            <p:ph idx="1"/>
          </p:nvPr>
        </p:nvSpPr>
        <p:spPr/>
        <p:txBody>
          <a:bodyPr/>
          <a:lstStyle/>
          <a:p>
            <a:r>
              <a:rPr lang="de-DE" b="0" dirty="0">
                <a:solidFill>
                  <a:srgbClr val="FF99CC"/>
                </a:solidFill>
                <a:effectLst/>
              </a:rPr>
              <a:t>Vorwort: Politischer Niedergang  1,1- 2,5</a:t>
            </a:r>
          </a:p>
          <a:p>
            <a:r>
              <a:rPr lang="de-DE" b="0" dirty="0" smtClean="0">
                <a:solidFill>
                  <a:srgbClr val="FF99CC"/>
                </a:solidFill>
                <a:effectLst/>
              </a:rPr>
              <a:t>Vorwort</a:t>
            </a:r>
            <a:r>
              <a:rPr lang="de-DE" b="0" dirty="0">
                <a:solidFill>
                  <a:srgbClr val="FF99CC"/>
                </a:solidFill>
                <a:effectLst/>
              </a:rPr>
              <a:t>: Religiöser Niedergang 2,6- 3,6</a:t>
            </a:r>
          </a:p>
          <a:p>
            <a:r>
              <a:rPr lang="de-DE" dirty="0" smtClean="0">
                <a:effectLst/>
              </a:rPr>
              <a:t>      </a:t>
            </a:r>
            <a:r>
              <a:rPr lang="de-DE" dirty="0" smtClean="0">
                <a:solidFill>
                  <a:srgbClr val="00B0F0"/>
                </a:solidFill>
                <a:effectLst/>
              </a:rPr>
              <a:t>1</a:t>
            </a:r>
            <a:r>
              <a:rPr lang="de-DE" dirty="0">
                <a:solidFill>
                  <a:srgbClr val="00B0F0"/>
                </a:solidFill>
                <a:effectLst/>
              </a:rPr>
              <a:t>. Othniel </a:t>
            </a:r>
            <a:r>
              <a:rPr lang="de-DE" dirty="0" smtClean="0">
                <a:solidFill>
                  <a:srgbClr val="00B0F0"/>
                </a:solidFill>
                <a:effectLst/>
              </a:rPr>
              <a:t> - </a:t>
            </a:r>
            <a:r>
              <a:rPr lang="de-DE" sz="2400" b="0" dirty="0" smtClean="0">
                <a:solidFill>
                  <a:srgbClr val="00B0F0"/>
                </a:solidFill>
                <a:effectLst/>
              </a:rPr>
              <a:t>Gute Frau</a:t>
            </a:r>
            <a:r>
              <a:rPr lang="de-DE" sz="2800" b="0" dirty="0" smtClean="0">
                <a:solidFill>
                  <a:srgbClr val="00B0F0"/>
                </a:solidFill>
                <a:effectLst/>
              </a:rPr>
              <a:t> </a:t>
            </a:r>
            <a:r>
              <a:rPr lang="de-DE" b="0" dirty="0" smtClean="0">
                <a:effectLst/>
              </a:rPr>
              <a:t>3,7-11</a:t>
            </a:r>
            <a:endParaRPr lang="de-DE" b="0" dirty="0">
              <a:effectLst/>
            </a:endParaRPr>
          </a:p>
          <a:p>
            <a:r>
              <a:rPr lang="de-DE" dirty="0" smtClean="0">
                <a:effectLst/>
              </a:rPr>
              <a:t>        </a:t>
            </a:r>
            <a:r>
              <a:rPr lang="de-DE" dirty="0">
                <a:solidFill>
                  <a:schemeClr val="accent2">
                    <a:lumMod val="40000"/>
                    <a:lumOff val="60000"/>
                  </a:schemeClr>
                </a:solidFill>
                <a:effectLst/>
              </a:rPr>
              <a:t>2. Ehud </a:t>
            </a:r>
            <a:r>
              <a:rPr lang="de-DE" dirty="0" smtClean="0">
                <a:solidFill>
                  <a:schemeClr val="accent2">
                    <a:lumMod val="40000"/>
                    <a:lumOff val="60000"/>
                  </a:schemeClr>
                </a:solidFill>
                <a:effectLst/>
              </a:rPr>
              <a:t>– </a:t>
            </a:r>
            <a:r>
              <a:rPr lang="de-DE" sz="2400" b="0" dirty="0" smtClean="0">
                <a:solidFill>
                  <a:schemeClr val="accent2">
                    <a:lumMod val="40000"/>
                    <a:lumOff val="60000"/>
                  </a:schemeClr>
                </a:solidFill>
                <a:effectLst/>
              </a:rPr>
              <a:t>Schlachtung an den Furten des Jordans </a:t>
            </a:r>
            <a:r>
              <a:rPr lang="de-DE" b="0" dirty="0" smtClean="0">
                <a:effectLst/>
              </a:rPr>
              <a:t>3,7-11</a:t>
            </a:r>
            <a:endParaRPr lang="de-DE" b="0" dirty="0">
              <a:effectLst/>
            </a:endParaRPr>
          </a:p>
          <a:p>
            <a:r>
              <a:rPr lang="de-DE" dirty="0" smtClean="0">
                <a:effectLst/>
              </a:rPr>
              <a:t>          </a:t>
            </a:r>
            <a:r>
              <a:rPr lang="de-DE" dirty="0">
                <a:solidFill>
                  <a:srgbClr val="92D050"/>
                </a:solidFill>
                <a:effectLst/>
              </a:rPr>
              <a:t>3. </a:t>
            </a:r>
            <a:r>
              <a:rPr lang="de-DE" dirty="0" smtClean="0">
                <a:solidFill>
                  <a:srgbClr val="92D050"/>
                </a:solidFill>
                <a:effectLst/>
              </a:rPr>
              <a:t>Deborah </a:t>
            </a:r>
            <a:r>
              <a:rPr lang="de-DE" sz="2400" dirty="0" smtClean="0">
                <a:solidFill>
                  <a:srgbClr val="92D050"/>
                </a:solidFill>
                <a:effectLst/>
              </a:rPr>
              <a:t>– </a:t>
            </a:r>
            <a:r>
              <a:rPr lang="de-DE" sz="2400" b="0" dirty="0" smtClean="0">
                <a:solidFill>
                  <a:srgbClr val="92D050"/>
                </a:solidFill>
                <a:effectLst/>
              </a:rPr>
              <a:t>Zertrümmerter Schädel </a:t>
            </a:r>
            <a:r>
              <a:rPr lang="de-DE" b="0" dirty="0" smtClean="0">
                <a:effectLst/>
              </a:rPr>
              <a:t>K. 4+5</a:t>
            </a:r>
            <a:endParaRPr lang="de-DE" b="0" dirty="0">
              <a:effectLst/>
            </a:endParaRPr>
          </a:p>
          <a:p>
            <a:r>
              <a:rPr lang="de-DE" dirty="0">
                <a:effectLst/>
              </a:rPr>
              <a:t> </a:t>
            </a:r>
            <a:r>
              <a:rPr lang="de-DE" dirty="0" smtClean="0">
                <a:effectLst/>
              </a:rPr>
              <a:t>         </a:t>
            </a:r>
            <a:r>
              <a:rPr lang="de-DE" dirty="0">
                <a:solidFill>
                  <a:srgbClr val="92D050"/>
                </a:solidFill>
                <a:effectLst/>
              </a:rPr>
              <a:t>4. </a:t>
            </a:r>
            <a:r>
              <a:rPr lang="de-DE" dirty="0" smtClean="0">
                <a:solidFill>
                  <a:srgbClr val="92D050"/>
                </a:solidFill>
                <a:effectLst/>
              </a:rPr>
              <a:t>Gideon</a:t>
            </a:r>
            <a:r>
              <a:rPr lang="de-DE" b="0" dirty="0" smtClean="0">
                <a:effectLst/>
              </a:rPr>
              <a:t> </a:t>
            </a:r>
            <a:r>
              <a:rPr lang="de-DE" sz="2000" b="0" dirty="0" smtClean="0">
                <a:solidFill>
                  <a:srgbClr val="92D050"/>
                </a:solidFill>
                <a:effectLst/>
              </a:rPr>
              <a:t>[+</a:t>
            </a:r>
            <a:r>
              <a:rPr lang="de-DE" sz="2000" b="0" dirty="0" err="1" smtClean="0">
                <a:solidFill>
                  <a:srgbClr val="92D050"/>
                </a:solidFill>
                <a:effectLst/>
              </a:rPr>
              <a:t>Abimelech</a:t>
            </a:r>
            <a:r>
              <a:rPr lang="de-DE" sz="2000" b="0" dirty="0" smtClean="0">
                <a:solidFill>
                  <a:srgbClr val="92D050"/>
                </a:solidFill>
                <a:effectLst/>
              </a:rPr>
              <a:t>] </a:t>
            </a:r>
            <a:r>
              <a:rPr lang="de-DE" sz="2400" dirty="0">
                <a:solidFill>
                  <a:srgbClr val="92D050"/>
                </a:solidFill>
                <a:effectLst/>
              </a:rPr>
              <a:t>– </a:t>
            </a:r>
            <a:r>
              <a:rPr lang="de-DE" sz="2400" b="0" dirty="0">
                <a:solidFill>
                  <a:srgbClr val="92D050"/>
                </a:solidFill>
                <a:effectLst/>
              </a:rPr>
              <a:t>Zertrümmerter </a:t>
            </a:r>
            <a:r>
              <a:rPr lang="de-DE" sz="2400" b="0" dirty="0" smtClean="0">
                <a:solidFill>
                  <a:srgbClr val="92D050"/>
                </a:solidFill>
                <a:effectLst/>
              </a:rPr>
              <a:t>Schädel </a:t>
            </a:r>
            <a:r>
              <a:rPr lang="de-DE" b="0" dirty="0" smtClean="0">
                <a:effectLst/>
              </a:rPr>
              <a:t>K. 6-9</a:t>
            </a:r>
            <a:endParaRPr lang="de-DE" b="0" dirty="0">
              <a:solidFill>
                <a:srgbClr val="92D050"/>
              </a:solidFill>
              <a:effectLst/>
            </a:endParaRPr>
          </a:p>
          <a:p>
            <a:r>
              <a:rPr lang="de-DE" dirty="0" smtClean="0">
                <a:effectLst/>
              </a:rPr>
              <a:t>        </a:t>
            </a:r>
            <a:r>
              <a:rPr lang="de-DE" dirty="0">
                <a:solidFill>
                  <a:schemeClr val="accent2">
                    <a:lumMod val="40000"/>
                    <a:lumOff val="60000"/>
                  </a:schemeClr>
                </a:solidFill>
                <a:effectLst/>
              </a:rPr>
              <a:t>5. </a:t>
            </a:r>
            <a:r>
              <a:rPr lang="de-DE" dirty="0" smtClean="0">
                <a:solidFill>
                  <a:schemeClr val="accent2">
                    <a:lumMod val="40000"/>
                    <a:lumOff val="60000"/>
                  </a:schemeClr>
                </a:solidFill>
                <a:effectLst/>
              </a:rPr>
              <a:t>Jephtah </a:t>
            </a:r>
            <a:r>
              <a:rPr lang="de-DE" sz="2400" dirty="0" smtClean="0">
                <a:solidFill>
                  <a:schemeClr val="accent2">
                    <a:lumMod val="40000"/>
                    <a:lumOff val="60000"/>
                  </a:schemeClr>
                </a:solidFill>
                <a:effectLst/>
              </a:rPr>
              <a:t>– </a:t>
            </a:r>
            <a:r>
              <a:rPr lang="de-DE" sz="2400" b="0" dirty="0">
                <a:solidFill>
                  <a:schemeClr val="accent2">
                    <a:lumMod val="40000"/>
                    <a:lumOff val="60000"/>
                  </a:schemeClr>
                </a:solidFill>
                <a:effectLst/>
              </a:rPr>
              <a:t>Schlachtung an den Furten des </a:t>
            </a:r>
            <a:r>
              <a:rPr lang="de-DE" sz="2400" b="0" dirty="0" smtClean="0">
                <a:solidFill>
                  <a:schemeClr val="accent2">
                    <a:lumMod val="40000"/>
                    <a:lumOff val="60000"/>
                  </a:schemeClr>
                </a:solidFill>
                <a:effectLst/>
              </a:rPr>
              <a:t>Jordans </a:t>
            </a:r>
            <a:r>
              <a:rPr lang="de-DE" b="0" dirty="0" smtClean="0">
                <a:effectLst/>
              </a:rPr>
              <a:t>K. 10-12</a:t>
            </a:r>
            <a:endParaRPr lang="de-DE" b="0" dirty="0">
              <a:effectLst/>
            </a:endParaRPr>
          </a:p>
          <a:p>
            <a:r>
              <a:rPr lang="de-DE" dirty="0" smtClean="0">
                <a:effectLst/>
              </a:rPr>
              <a:t>      </a:t>
            </a:r>
            <a:r>
              <a:rPr lang="de-DE" dirty="0" smtClean="0">
                <a:solidFill>
                  <a:srgbClr val="00B0F0"/>
                </a:solidFill>
                <a:effectLst/>
              </a:rPr>
              <a:t>6</a:t>
            </a:r>
            <a:r>
              <a:rPr lang="de-DE" dirty="0">
                <a:solidFill>
                  <a:srgbClr val="00B0F0"/>
                </a:solidFill>
                <a:effectLst/>
              </a:rPr>
              <a:t>. </a:t>
            </a:r>
            <a:r>
              <a:rPr lang="de-DE" dirty="0" smtClean="0">
                <a:solidFill>
                  <a:srgbClr val="00B0F0"/>
                </a:solidFill>
                <a:effectLst/>
              </a:rPr>
              <a:t>Simson </a:t>
            </a:r>
            <a:r>
              <a:rPr lang="de-DE" sz="2400" dirty="0" smtClean="0">
                <a:solidFill>
                  <a:srgbClr val="00B0F0"/>
                </a:solidFill>
                <a:effectLst/>
              </a:rPr>
              <a:t>– </a:t>
            </a:r>
            <a:r>
              <a:rPr lang="de-DE" sz="2400" b="0" dirty="0" smtClean="0">
                <a:solidFill>
                  <a:srgbClr val="00B0F0"/>
                </a:solidFill>
                <a:effectLst/>
              </a:rPr>
              <a:t>Schlechte Frauen </a:t>
            </a:r>
            <a:r>
              <a:rPr lang="de-DE" b="0" dirty="0" smtClean="0">
                <a:effectLst/>
              </a:rPr>
              <a:t>K. 13-16</a:t>
            </a:r>
            <a:endParaRPr lang="de-DE" b="0" dirty="0">
              <a:effectLst/>
            </a:endParaRPr>
          </a:p>
          <a:p>
            <a:r>
              <a:rPr lang="de-DE" b="0" dirty="0" smtClean="0">
                <a:solidFill>
                  <a:srgbClr val="FF99CC"/>
                </a:solidFill>
                <a:effectLst/>
              </a:rPr>
              <a:t>Nachwort</a:t>
            </a:r>
            <a:r>
              <a:rPr lang="de-DE" b="0" dirty="0">
                <a:solidFill>
                  <a:srgbClr val="FF99CC"/>
                </a:solidFill>
                <a:effectLst/>
              </a:rPr>
              <a:t>: Religiöser Niedergang  17,1- 18,31</a:t>
            </a:r>
          </a:p>
          <a:p>
            <a:r>
              <a:rPr lang="de-DE" b="0" dirty="0">
                <a:solidFill>
                  <a:srgbClr val="FF99CC"/>
                </a:solidFill>
                <a:effectLst/>
              </a:rPr>
              <a:t>Nachwort: Politischer</a:t>
            </a:r>
            <a:r>
              <a:rPr lang="de-DE" dirty="0">
                <a:solidFill>
                  <a:srgbClr val="FF99CC"/>
                </a:solidFill>
                <a:effectLst/>
              </a:rPr>
              <a:t> </a:t>
            </a:r>
            <a:r>
              <a:rPr lang="de-DE" b="0" dirty="0">
                <a:solidFill>
                  <a:srgbClr val="FF99CC"/>
                </a:solidFill>
                <a:effectLst/>
              </a:rPr>
              <a:t>Niedergang 19,1- 21,25</a:t>
            </a:r>
            <a:endParaRPr lang="de-CH" dirty="0" smtClean="0"/>
          </a:p>
          <a:p>
            <a:endParaRPr lang="de-CH" dirty="0"/>
          </a:p>
        </p:txBody>
      </p:sp>
    </p:spTree>
    <p:extLst>
      <p:ext uri="{BB962C8B-B14F-4D97-AF65-F5344CB8AC3E}">
        <p14:creationId xmlns:p14="http://schemas.microsoft.com/office/powerpoint/2010/main" val="11879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B. </a:t>
            </a:r>
            <a:r>
              <a:rPr lang="de-DE" cap="all" dirty="0" smtClean="0"/>
              <a:t>Die Richter </a:t>
            </a:r>
            <a:r>
              <a:rPr lang="de-DE" dirty="0" smtClean="0"/>
              <a:t>3,7- 16,31 (Hauptteil)</a:t>
            </a:r>
            <a:endParaRPr lang="de-DE" dirty="0"/>
          </a:p>
        </p:txBody>
      </p:sp>
      <p:sp>
        <p:nvSpPr>
          <p:cNvPr id="6" name="Inhaltsplatzhalter 5"/>
          <p:cNvSpPr>
            <a:spLocks noGrp="1"/>
          </p:cNvSpPr>
          <p:nvPr>
            <p:ph idx="1"/>
          </p:nvPr>
        </p:nvSpPr>
        <p:spPr/>
        <p:txBody>
          <a:bodyPr/>
          <a:lstStyle/>
          <a:p>
            <a:endParaRPr lang="de-DE" dirty="0"/>
          </a:p>
        </p:txBody>
      </p:sp>
    </p:spTree>
    <p:extLst>
      <p:ext uri="{BB962C8B-B14F-4D97-AF65-F5344CB8AC3E}">
        <p14:creationId xmlns:p14="http://schemas.microsoft.com/office/powerpoint/2010/main" val="311814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 Othniel Ri </a:t>
            </a:r>
            <a:r>
              <a:rPr lang="de-DE" dirty="0"/>
              <a:t>3,7-11 </a:t>
            </a:r>
          </a:p>
        </p:txBody>
      </p:sp>
      <p:sp>
        <p:nvSpPr>
          <p:cNvPr id="3" name="Inhaltsplatzhalter 2"/>
          <p:cNvSpPr>
            <a:spLocks noGrp="1"/>
          </p:cNvSpPr>
          <p:nvPr>
            <p:ph idx="1"/>
          </p:nvPr>
        </p:nvSpPr>
        <p:spPr/>
        <p:txBody>
          <a:bodyPr/>
          <a:lstStyle/>
          <a:p>
            <a:r>
              <a:rPr lang="de-DE" dirty="0" smtClean="0">
                <a:solidFill>
                  <a:srgbClr val="00B0F0"/>
                </a:solidFill>
                <a:effectLst/>
              </a:rPr>
              <a:t>Othniel</a:t>
            </a:r>
            <a:r>
              <a:rPr lang="de-DE" dirty="0" smtClean="0">
                <a:effectLst/>
              </a:rPr>
              <a:t>: „Der</a:t>
            </a:r>
            <a:r>
              <a:rPr lang="de-DE" dirty="0">
                <a:effectLst/>
              </a:rPr>
              <a:t>, der stark ist durch Gott“ </a:t>
            </a:r>
          </a:p>
          <a:p>
            <a:r>
              <a:rPr lang="de-DE" b="0" dirty="0" smtClean="0"/>
              <a:t>Er verlor sein Herz an eine gute Frau aus gutem Hause.</a:t>
            </a:r>
          </a:p>
          <a:p>
            <a:r>
              <a:rPr lang="de-DE" dirty="0" err="1">
                <a:solidFill>
                  <a:srgbClr val="00B0F0"/>
                </a:solidFill>
                <a:effectLst/>
              </a:rPr>
              <a:t>Achsa</a:t>
            </a:r>
            <a:r>
              <a:rPr lang="de-DE" dirty="0">
                <a:effectLst/>
              </a:rPr>
              <a:t> („Fußspange, Fußfessel</a:t>
            </a:r>
            <a:r>
              <a:rPr lang="de-DE" dirty="0" smtClean="0">
                <a:effectLst/>
              </a:rPr>
              <a:t>“) </a:t>
            </a:r>
          </a:p>
          <a:p>
            <a:r>
              <a:rPr lang="de-DE" dirty="0" smtClean="0">
                <a:effectLst/>
              </a:rPr>
              <a:t>→ </a:t>
            </a:r>
            <a:r>
              <a:rPr lang="de-DE" dirty="0" smtClean="0">
                <a:solidFill>
                  <a:srgbClr val="FFC000"/>
                </a:solidFill>
                <a:effectLst/>
              </a:rPr>
              <a:t>Was fesselt mich?  </a:t>
            </a:r>
          </a:p>
          <a:p>
            <a:r>
              <a:rPr lang="de-DE" dirty="0" smtClean="0"/>
              <a:t>Gegensatz: </a:t>
            </a:r>
            <a:r>
              <a:rPr lang="de-DE" dirty="0" smtClean="0">
                <a:solidFill>
                  <a:srgbClr val="00B0F0"/>
                </a:solidFill>
              </a:rPr>
              <a:t>Simson</a:t>
            </a:r>
            <a:r>
              <a:rPr lang="de-DE" dirty="0" smtClean="0"/>
              <a:t> </a:t>
            </a:r>
            <a:r>
              <a:rPr lang="de-DE" b="0" dirty="0" smtClean="0"/>
              <a:t>(der „Sonnengleiche“) </a:t>
            </a:r>
            <a:r>
              <a:rPr lang="de-DE" dirty="0" smtClean="0"/>
              <a:t>und </a:t>
            </a:r>
            <a:r>
              <a:rPr lang="de-DE" dirty="0" smtClean="0">
                <a:solidFill>
                  <a:srgbClr val="00B0F0"/>
                </a:solidFill>
              </a:rPr>
              <a:t>Delila</a:t>
            </a:r>
            <a:r>
              <a:rPr lang="de-DE" dirty="0" smtClean="0"/>
              <a:t> </a:t>
            </a:r>
            <a:r>
              <a:rPr lang="de-DE" b="0" dirty="0" smtClean="0"/>
              <a:t>(die </a:t>
            </a:r>
            <a:r>
              <a:rPr lang="en-US" b="0" dirty="0"/>
              <a:t> </a:t>
            </a:r>
            <a:r>
              <a:rPr lang="en-US" b="0" dirty="0" err="1"/>
              <a:t>mit</a:t>
            </a:r>
            <a:r>
              <a:rPr lang="en-US" b="0" dirty="0"/>
              <a:t> </a:t>
            </a:r>
            <a:r>
              <a:rPr lang="en-US" b="0" dirty="0" err="1" smtClean="0"/>
              <a:t>Verlangen</a:t>
            </a:r>
            <a:r>
              <a:rPr lang="en-US" b="0" dirty="0" smtClean="0"/>
              <a:t> </a:t>
            </a:r>
            <a:r>
              <a:rPr lang="de-DE" b="0" dirty="0" smtClean="0"/>
              <a:t>Schmachtende) </a:t>
            </a:r>
          </a:p>
          <a:p>
            <a:r>
              <a:rPr lang="de-DE" dirty="0" smtClean="0">
                <a:effectLst/>
              </a:rPr>
              <a:t>→ </a:t>
            </a:r>
            <a:r>
              <a:rPr lang="de-DE" dirty="0" smtClean="0">
                <a:solidFill>
                  <a:srgbClr val="FFC000"/>
                </a:solidFill>
                <a:effectLst/>
              </a:rPr>
              <a:t>Was </a:t>
            </a:r>
            <a:r>
              <a:rPr lang="de-DE" dirty="0">
                <a:solidFill>
                  <a:srgbClr val="FFC000"/>
                </a:solidFill>
                <a:effectLst/>
              </a:rPr>
              <a:t>liebe ich? </a:t>
            </a:r>
            <a:r>
              <a:rPr lang="de-DE" dirty="0">
                <a:effectLst/>
              </a:rPr>
              <a:t>1Jh </a:t>
            </a:r>
            <a:r>
              <a:rPr lang="de-DE" dirty="0" smtClean="0">
                <a:effectLst/>
              </a:rPr>
              <a:t>2,15-17; Off </a:t>
            </a:r>
            <a:r>
              <a:rPr lang="de-DE" dirty="0">
                <a:effectLst/>
              </a:rPr>
              <a:t>2,5</a:t>
            </a:r>
          </a:p>
          <a:p>
            <a:r>
              <a:rPr lang="de-DE" dirty="0" smtClean="0">
                <a:solidFill>
                  <a:srgbClr val="FFC000"/>
                </a:solidFill>
                <a:effectLst/>
              </a:rPr>
              <a:t>An </a:t>
            </a:r>
            <a:r>
              <a:rPr lang="de-DE" dirty="0">
                <a:solidFill>
                  <a:srgbClr val="FFC000"/>
                </a:solidFill>
                <a:effectLst/>
              </a:rPr>
              <a:t>wen verliere ich mein </a:t>
            </a:r>
            <a:r>
              <a:rPr lang="de-DE" dirty="0" smtClean="0">
                <a:solidFill>
                  <a:srgbClr val="FFC000"/>
                </a:solidFill>
                <a:effectLst/>
              </a:rPr>
              <a:t>Herz? </a:t>
            </a:r>
            <a:r>
              <a:rPr lang="de-DE" dirty="0" smtClean="0">
                <a:effectLst/>
              </a:rPr>
              <a:t>Spr 23,26; Spr </a:t>
            </a:r>
            <a:r>
              <a:rPr lang="de-DE" dirty="0">
                <a:effectLst/>
              </a:rPr>
              <a:t>4,23; </a:t>
            </a:r>
            <a:endParaRPr lang="de-DE" dirty="0" smtClean="0">
              <a:effectLst/>
            </a:endParaRPr>
          </a:p>
          <a:p>
            <a:endParaRPr lang="de-DE" dirty="0"/>
          </a:p>
        </p:txBody>
      </p:sp>
    </p:spTree>
    <p:extLst>
      <p:ext uri="{BB962C8B-B14F-4D97-AF65-F5344CB8AC3E}">
        <p14:creationId xmlns:p14="http://schemas.microsoft.com/office/powerpoint/2010/main" val="151287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sz="3600" dirty="0" smtClean="0"/>
              <a:t>Othniel </a:t>
            </a:r>
            <a:endParaRPr lang="de-DE" sz="3600" dirty="0"/>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450" y="-1518622"/>
            <a:ext cx="4233014" cy="1078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13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Othniel; Ehud</a:t>
            </a:r>
            <a:endParaRPr lang="de-DE" dirty="0"/>
          </a:p>
        </p:txBody>
      </p:sp>
      <p:sp>
        <p:nvSpPr>
          <p:cNvPr id="3" name="Inhaltsplatzhalter 2"/>
          <p:cNvSpPr>
            <a:spLocks noGrp="1"/>
          </p:cNvSpPr>
          <p:nvPr>
            <p:ph idx="1"/>
          </p:nvPr>
        </p:nvSpPr>
        <p:spPr/>
        <p:txBody>
          <a:bodyPr/>
          <a:lstStyle/>
          <a:p>
            <a:endParaRPr lang="de-DE"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1452"/>
            <a:ext cx="960120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8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5400" dirty="0">
                <a:solidFill>
                  <a:srgbClr val="00B0F0"/>
                </a:solidFill>
              </a:rPr>
              <a:t>Theokratie</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813176950"/>
              </p:ext>
            </p:extLst>
          </p:nvPr>
        </p:nvGraphicFramePr>
        <p:xfrm>
          <a:off x="107504" y="1196752"/>
          <a:ext cx="8894763" cy="4724400"/>
        </p:xfrm>
        <a:graphic>
          <a:graphicData uri="http://schemas.openxmlformats.org/drawingml/2006/table">
            <a:tbl>
              <a:tblPr firstRow="1" bandRow="1">
                <a:tableStyleId>{5C22544A-7EE6-4342-B048-85BDC9FD1C3A}</a:tableStyleId>
              </a:tblPr>
              <a:tblGrid>
                <a:gridCol w="3096344"/>
                <a:gridCol w="2664296"/>
                <a:gridCol w="3134123"/>
              </a:tblGrid>
              <a:tr h="370840">
                <a:tc>
                  <a:txBody>
                    <a:bodyPr/>
                    <a:lstStyle/>
                    <a:p>
                      <a:r>
                        <a:rPr lang="de-DE" sz="2800" dirty="0" smtClean="0"/>
                        <a:t>MOSE, JOSUA</a:t>
                      </a:r>
                      <a:endParaRPr lang="de-DE" sz="2800" dirty="0"/>
                    </a:p>
                  </a:txBody>
                  <a:tcPr/>
                </a:tc>
                <a:tc>
                  <a:txBody>
                    <a:bodyPr/>
                    <a:lstStyle/>
                    <a:p>
                      <a:r>
                        <a:rPr lang="de-DE" sz="2800" dirty="0" smtClean="0"/>
                        <a:t>RICHTER</a:t>
                      </a:r>
                      <a:endParaRPr lang="de-DE" sz="2800" dirty="0"/>
                    </a:p>
                  </a:txBody>
                  <a:tcPr/>
                </a:tc>
                <a:tc>
                  <a:txBody>
                    <a:bodyPr/>
                    <a:lstStyle/>
                    <a:p>
                      <a:r>
                        <a:rPr lang="de-DE" sz="2800" dirty="0" smtClean="0"/>
                        <a:t>SAMUEL</a:t>
                      </a:r>
                      <a:endParaRPr lang="de-DE" sz="2800" dirty="0"/>
                    </a:p>
                  </a:txBody>
                  <a:tcPr/>
                </a:tc>
              </a:tr>
              <a:tr h="370840">
                <a:tc>
                  <a:txBody>
                    <a:bodyPr/>
                    <a:lstStyle/>
                    <a:p>
                      <a:pPr algn="ctr"/>
                      <a:r>
                        <a:rPr lang="de-DE" sz="2800" b="1" dirty="0" smtClean="0"/>
                        <a:t>Theokratie</a:t>
                      </a:r>
                      <a:endParaRPr lang="de-DE" sz="2800" b="1" dirty="0"/>
                    </a:p>
                  </a:txBody>
                  <a:tcPr/>
                </a:tc>
                <a:tc>
                  <a:txBody>
                    <a:bodyPr/>
                    <a:lstStyle/>
                    <a:p>
                      <a:pPr algn="ctr"/>
                      <a:r>
                        <a:rPr lang="de-DE" sz="2800" dirty="0" smtClean="0"/>
                        <a:t>?</a:t>
                      </a:r>
                      <a:endParaRPr lang="de-DE" sz="2800" dirty="0"/>
                    </a:p>
                  </a:txBody>
                  <a:tcPr/>
                </a:tc>
                <a:tc>
                  <a:txBody>
                    <a:bodyPr/>
                    <a:lstStyle/>
                    <a:p>
                      <a:pPr algn="ctr"/>
                      <a:r>
                        <a:rPr lang="de-DE" sz="2800" b="1" dirty="0" smtClean="0"/>
                        <a:t>Monarchie</a:t>
                      </a:r>
                      <a:endParaRPr lang="de-DE" sz="2800" b="1"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800" b="1" dirty="0" smtClean="0"/>
                        <a:t>Gottesherrschaft</a:t>
                      </a:r>
                      <a:r>
                        <a:rPr lang="de-DE" sz="2800" dirty="0" smtClean="0"/>
                        <a:t> Gotteskönigtum</a:t>
                      </a:r>
                    </a:p>
                    <a:p>
                      <a:pPr marL="0" marR="0" indent="0" algn="ctr" defTabSz="914400" rtl="0" eaLnBrk="1" fontAlgn="auto" latinLnBrk="0" hangingPunct="1">
                        <a:lnSpc>
                          <a:spcPct val="100000"/>
                        </a:lnSpc>
                        <a:spcBef>
                          <a:spcPts val="0"/>
                        </a:spcBef>
                        <a:spcAft>
                          <a:spcPts val="0"/>
                        </a:spcAft>
                        <a:buClrTx/>
                        <a:buSzTx/>
                        <a:buFontTx/>
                        <a:buNone/>
                        <a:tabLst/>
                        <a:defRPr/>
                      </a:pPr>
                      <a:endParaRPr lang="de-DE" sz="2800" dirty="0" smtClean="0"/>
                    </a:p>
                    <a:p>
                      <a:pPr algn="ctr"/>
                      <a:endParaRPr lang="de-DE" sz="2800" dirty="0"/>
                    </a:p>
                  </a:txBody>
                  <a:tcPr/>
                </a:tc>
                <a:tc>
                  <a:txBody>
                    <a:bodyPr/>
                    <a:lstStyle/>
                    <a:p>
                      <a:pPr algn="ctr"/>
                      <a:r>
                        <a:rPr lang="de-DE" sz="2800" b="0" dirty="0" smtClean="0">
                          <a:solidFill>
                            <a:srgbClr val="FF0000"/>
                          </a:solidFill>
                        </a:rPr>
                        <a:t> </a:t>
                      </a:r>
                    </a:p>
                    <a:p>
                      <a:pPr algn="ctr"/>
                      <a:endParaRPr lang="de-DE" sz="2800" b="0" dirty="0" smtClean="0">
                        <a:solidFill>
                          <a:srgbClr val="FF0000"/>
                        </a:solidFill>
                      </a:endParaRPr>
                    </a:p>
                    <a:p>
                      <a:pPr algn="ctr"/>
                      <a:endParaRPr lang="de-DE" sz="2800" b="0" dirty="0" smtClean="0">
                        <a:solidFill>
                          <a:srgbClr val="FF0000"/>
                        </a:solidFill>
                      </a:endParaRPr>
                    </a:p>
                    <a:p>
                      <a:pPr algn="ctr"/>
                      <a:endParaRPr lang="de-DE" sz="2800" b="1" dirty="0" smtClean="0">
                        <a:solidFill>
                          <a:srgbClr val="FF0000"/>
                        </a:solidFill>
                      </a:endParaRPr>
                    </a:p>
                  </a:txBody>
                  <a:tcPr/>
                </a:tc>
                <a:tc>
                  <a:txBody>
                    <a:bodyPr/>
                    <a:lstStyle/>
                    <a:p>
                      <a:pPr algn="ctr"/>
                      <a:r>
                        <a:rPr lang="de-DE" sz="2800" b="1" dirty="0" smtClean="0"/>
                        <a:t>Königsherrschaft</a:t>
                      </a:r>
                      <a:r>
                        <a:rPr lang="de-DE" sz="2800" baseline="0" dirty="0" smtClean="0"/>
                        <a:t> </a:t>
                      </a:r>
                      <a:endParaRPr lang="de-DE" sz="2800" dirty="0"/>
                    </a:p>
                  </a:txBody>
                  <a:tcPr/>
                </a:tc>
              </a:tr>
              <a:tr h="370840">
                <a:tc>
                  <a:txBody>
                    <a:bodyPr/>
                    <a:lstStyle/>
                    <a:p>
                      <a:pPr algn="ctr"/>
                      <a:r>
                        <a:rPr lang="de-DE" sz="2800" dirty="0" smtClean="0"/>
                        <a:t>Direkte Regierung Gottes</a:t>
                      </a:r>
                      <a:endParaRPr lang="de-DE" sz="2800" dirty="0"/>
                    </a:p>
                  </a:txBody>
                  <a:tcPr/>
                </a:tc>
                <a:tc>
                  <a:txBody>
                    <a:bodyPr/>
                    <a:lstStyle/>
                    <a:p>
                      <a:pPr algn="ctr"/>
                      <a:endParaRPr lang="de-DE" sz="2800" dirty="0" smtClean="0">
                        <a:solidFill>
                          <a:srgbClr val="C00000"/>
                        </a:solidFill>
                      </a:endParaRPr>
                    </a:p>
                    <a:p>
                      <a:pPr algn="ctr"/>
                      <a:endParaRPr lang="de-DE" sz="2800" dirty="0" smtClean="0">
                        <a:solidFill>
                          <a:srgbClr val="C00000"/>
                        </a:solidFill>
                      </a:endParaRPr>
                    </a:p>
                    <a:p>
                      <a:pPr algn="ctr"/>
                      <a:endParaRPr lang="de-DE" sz="2800" dirty="0" smtClean="0">
                        <a:solidFill>
                          <a:srgbClr val="C00000"/>
                        </a:solidFill>
                      </a:endParaRPr>
                    </a:p>
                  </a:txBody>
                  <a:tcPr/>
                </a:tc>
                <a:tc>
                  <a:txBody>
                    <a:bodyPr/>
                    <a:lstStyle/>
                    <a:p>
                      <a:pPr algn="ctr"/>
                      <a:endParaRPr lang="de-DE" sz="2800" dirty="0"/>
                    </a:p>
                  </a:txBody>
                  <a:tcPr/>
                </a:tc>
              </a:tr>
              <a:tr h="370840">
                <a:tc>
                  <a:txBody>
                    <a:bodyPr/>
                    <a:lstStyle/>
                    <a:p>
                      <a:endParaRPr lang="de-DE" sz="2800" dirty="0"/>
                    </a:p>
                  </a:txBody>
                  <a:tcPr/>
                </a:tc>
                <a:tc>
                  <a:txBody>
                    <a:bodyPr/>
                    <a:lstStyle/>
                    <a:p>
                      <a:endParaRPr lang="de-DE" sz="2800" dirty="0"/>
                    </a:p>
                  </a:txBody>
                  <a:tcPr/>
                </a:tc>
                <a:tc>
                  <a:txBody>
                    <a:bodyPr/>
                    <a:lstStyle/>
                    <a:p>
                      <a:endParaRPr lang="de-DE" sz="2800" dirty="0"/>
                    </a:p>
                  </a:txBody>
                  <a:tcPr/>
                </a:tc>
              </a:tr>
            </a:tbl>
          </a:graphicData>
        </a:graphic>
      </p:graphicFrame>
    </p:spTree>
    <p:extLst>
      <p:ext uri="{BB962C8B-B14F-4D97-AF65-F5344CB8AC3E}">
        <p14:creationId xmlns:p14="http://schemas.microsoft.com/office/powerpoint/2010/main" val="89950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Ri 3,12-31: Ehud</a:t>
            </a:r>
          </a:p>
        </p:txBody>
      </p:sp>
      <p:sp>
        <p:nvSpPr>
          <p:cNvPr id="3" name="Inhaltsplatzhalter 2"/>
          <p:cNvSpPr>
            <a:spLocks noGrp="1"/>
          </p:cNvSpPr>
          <p:nvPr>
            <p:ph idx="1"/>
          </p:nvPr>
        </p:nvSpPr>
        <p:spPr/>
        <p:txBody>
          <a:bodyPr/>
          <a:lstStyle/>
          <a:p>
            <a:r>
              <a:rPr lang="de-DE" dirty="0" smtClean="0">
                <a:solidFill>
                  <a:srgbClr val="00B0F0"/>
                </a:solidFill>
                <a:effectLst/>
              </a:rPr>
              <a:t>Ehud</a:t>
            </a:r>
            <a:r>
              <a:rPr lang="de-DE" dirty="0" smtClean="0">
                <a:effectLst/>
              </a:rPr>
              <a:t>: „</a:t>
            </a:r>
            <a:r>
              <a:rPr lang="de-DE" b="0" dirty="0">
                <a:solidFill>
                  <a:srgbClr val="FFC000"/>
                </a:solidFill>
                <a:effectLst/>
              </a:rPr>
              <a:t> Der Tatkräftige / Bekenner / Lobende</a:t>
            </a:r>
            <a:r>
              <a:rPr lang="de-DE" dirty="0" smtClean="0">
                <a:effectLst/>
              </a:rPr>
              <a:t>“ </a:t>
            </a:r>
            <a:endParaRPr lang="de-DE" dirty="0">
              <a:effectLst/>
            </a:endParaRPr>
          </a:p>
          <a:p>
            <a:endParaRPr lang="de-DE" dirty="0"/>
          </a:p>
        </p:txBody>
      </p:sp>
    </p:spTree>
    <p:extLst>
      <p:ext uri="{BB962C8B-B14F-4D97-AF65-F5344CB8AC3E}">
        <p14:creationId xmlns:p14="http://schemas.microsoft.com/office/powerpoint/2010/main" val="250962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Drei </a:t>
            </a:r>
            <a:r>
              <a:rPr lang="de-DE" dirty="0"/>
              <a:t>große Feinde des Christen </a:t>
            </a:r>
          </a:p>
        </p:txBody>
      </p:sp>
      <p:sp>
        <p:nvSpPr>
          <p:cNvPr id="3" name="Inhaltsplatzhalter 2"/>
          <p:cNvSpPr>
            <a:spLocks noGrp="1"/>
          </p:cNvSpPr>
          <p:nvPr>
            <p:ph idx="1"/>
          </p:nvPr>
        </p:nvSpPr>
        <p:spPr/>
        <p:txBody>
          <a:bodyPr/>
          <a:lstStyle/>
          <a:p>
            <a:r>
              <a:rPr lang="de-DE" b="0" dirty="0" smtClean="0">
                <a:solidFill>
                  <a:srgbClr val="00B0F0"/>
                </a:solidFill>
                <a:effectLst/>
              </a:rPr>
              <a:t>Ri 3: </a:t>
            </a:r>
            <a:r>
              <a:rPr lang="de-DE" dirty="0" smtClean="0">
                <a:solidFill>
                  <a:srgbClr val="00B0F0"/>
                </a:solidFill>
                <a:effectLst/>
              </a:rPr>
              <a:t>Othniel</a:t>
            </a:r>
            <a:r>
              <a:rPr lang="de-DE" dirty="0">
                <a:effectLst/>
              </a:rPr>
              <a:t>: gegen </a:t>
            </a:r>
            <a:r>
              <a:rPr lang="de-DE" dirty="0" err="1">
                <a:effectLst/>
              </a:rPr>
              <a:t>ungöttliche</a:t>
            </a:r>
            <a:r>
              <a:rPr lang="de-DE" dirty="0">
                <a:effectLst/>
              </a:rPr>
              <a:t> </a:t>
            </a:r>
            <a:r>
              <a:rPr lang="de-DE" dirty="0" err="1">
                <a:effectLst/>
              </a:rPr>
              <a:t>Vermischumg</a:t>
            </a:r>
            <a:r>
              <a:rPr lang="de-DE" dirty="0">
                <a:effectLst/>
              </a:rPr>
              <a:t> </a:t>
            </a:r>
            <a:r>
              <a:rPr lang="de-DE" dirty="0" smtClean="0">
                <a:effectLst/>
              </a:rPr>
              <a:t>(</a:t>
            </a:r>
            <a:r>
              <a:rPr lang="de-DE" dirty="0" smtClean="0">
                <a:solidFill>
                  <a:srgbClr val="FF99CC"/>
                </a:solidFill>
                <a:effectLst/>
              </a:rPr>
              <a:t>WELT</a:t>
            </a:r>
            <a:r>
              <a:rPr lang="de-DE" dirty="0" smtClean="0">
                <a:effectLst/>
              </a:rPr>
              <a:t>) </a:t>
            </a:r>
            <a:endParaRPr lang="de-DE" dirty="0">
              <a:effectLst/>
            </a:endParaRPr>
          </a:p>
          <a:p>
            <a:r>
              <a:rPr lang="de-DE" b="0" dirty="0" smtClean="0">
                <a:solidFill>
                  <a:srgbClr val="00B0F0"/>
                </a:solidFill>
                <a:effectLst/>
              </a:rPr>
              <a:t>Ri 3: </a:t>
            </a:r>
            <a:r>
              <a:rPr lang="de-DE" dirty="0" smtClean="0">
                <a:solidFill>
                  <a:srgbClr val="00B0F0"/>
                </a:solidFill>
                <a:effectLst/>
              </a:rPr>
              <a:t>Ehud</a:t>
            </a:r>
            <a:r>
              <a:rPr lang="de-DE" dirty="0">
                <a:effectLst/>
              </a:rPr>
              <a:t>: gegen die Sünde im </a:t>
            </a:r>
            <a:r>
              <a:rPr lang="de-DE" dirty="0" smtClean="0">
                <a:solidFill>
                  <a:srgbClr val="FF99CC"/>
                </a:solidFill>
                <a:effectLst/>
              </a:rPr>
              <a:t>FLEISCH</a:t>
            </a:r>
            <a:endParaRPr lang="de-DE" dirty="0">
              <a:solidFill>
                <a:srgbClr val="FF99CC"/>
              </a:solidFill>
              <a:effectLst/>
            </a:endParaRPr>
          </a:p>
          <a:p>
            <a:r>
              <a:rPr lang="de-DE" b="0" dirty="0" smtClean="0">
                <a:solidFill>
                  <a:srgbClr val="00B0F0"/>
                </a:solidFill>
                <a:effectLst/>
              </a:rPr>
              <a:t>Ri 4:</a:t>
            </a:r>
            <a:r>
              <a:rPr lang="de-DE" dirty="0" smtClean="0">
                <a:solidFill>
                  <a:srgbClr val="00B0F0"/>
                </a:solidFill>
                <a:effectLst/>
              </a:rPr>
              <a:t> Deborah/Barak</a:t>
            </a:r>
            <a:r>
              <a:rPr lang="de-DE" dirty="0">
                <a:effectLst/>
              </a:rPr>
              <a:t>: gegen das heidnische </a:t>
            </a:r>
            <a:r>
              <a:rPr lang="de-DE" dirty="0" smtClean="0">
                <a:solidFill>
                  <a:srgbClr val="FF99CC"/>
                </a:solidFill>
                <a:effectLst/>
              </a:rPr>
              <a:t>DENKEN</a:t>
            </a:r>
            <a:r>
              <a:rPr lang="de-DE" dirty="0" smtClean="0">
                <a:effectLst/>
              </a:rPr>
              <a:t> </a:t>
            </a:r>
            <a:r>
              <a:rPr lang="de-DE" b="0" dirty="0" smtClean="0">
                <a:effectLst/>
              </a:rPr>
              <a:t>(d.h</a:t>
            </a:r>
            <a:r>
              <a:rPr lang="de-DE" b="0" dirty="0">
                <a:effectLst/>
              </a:rPr>
              <a:t>. </a:t>
            </a:r>
            <a:r>
              <a:rPr lang="de-DE" b="0" dirty="0" smtClean="0">
                <a:effectLst/>
              </a:rPr>
              <a:t>falsche Lehre)</a:t>
            </a:r>
            <a:endParaRPr lang="de-DE" b="0" dirty="0"/>
          </a:p>
        </p:txBody>
      </p:sp>
    </p:spTree>
    <p:extLst>
      <p:ext uri="{BB962C8B-B14F-4D97-AF65-F5344CB8AC3E}">
        <p14:creationId xmlns:p14="http://schemas.microsoft.com/office/powerpoint/2010/main" val="411292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73" name="Rectangle 45"/>
          <p:cNvSpPr>
            <a:spLocks noGrp="1" noChangeArrowheads="1"/>
          </p:cNvSpPr>
          <p:nvPr>
            <p:ph type="title" idx="4294967295"/>
          </p:nvPr>
        </p:nvSpPr>
        <p:spPr>
          <a:xfrm>
            <a:off x="7924800" y="609600"/>
            <a:ext cx="971550" cy="400050"/>
          </a:xfrm>
        </p:spPr>
        <p:txBody>
          <a:bodyPr/>
          <a:lstStyle/>
          <a:p>
            <a:r>
              <a:rPr lang="en-US" sz="100" b="0" u="none">
                <a:solidFill>
                  <a:srgbClr val="000000"/>
                </a:solidFill>
                <a:effectLst/>
                <a:latin typeface="Arial Narrow" pitchFamily="34" charset="0"/>
              </a:rPr>
              <a:t>Twelve Tribes of Israel</a:t>
            </a:r>
            <a:endParaRPr lang="en-US" sz="100"/>
          </a:p>
        </p:txBody>
      </p:sp>
      <p:pic>
        <p:nvPicPr>
          <p:cNvPr id="22530" name="Picture 2"/>
          <p:cNvPicPr>
            <a:picLocks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08520" y="-243408"/>
            <a:ext cx="5004048"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Freeform 3"/>
          <p:cNvSpPr>
            <a:spLocks/>
          </p:cNvSpPr>
          <p:nvPr/>
        </p:nvSpPr>
        <p:spPr bwMode="auto">
          <a:xfrm>
            <a:off x="2852738" y="2514600"/>
            <a:ext cx="174625" cy="2190750"/>
          </a:xfrm>
          <a:custGeom>
            <a:avLst/>
            <a:gdLst>
              <a:gd name="T0" fmla="*/ 0 w 110"/>
              <a:gd name="T1" fmla="*/ 10 h 1380"/>
              <a:gd name="T2" fmla="*/ 6 w 110"/>
              <a:gd name="T3" fmla="*/ 35 h 1380"/>
              <a:gd name="T4" fmla="*/ 6 w 110"/>
              <a:gd name="T5" fmla="*/ 55 h 1380"/>
              <a:gd name="T6" fmla="*/ 6 w 110"/>
              <a:gd name="T7" fmla="*/ 77 h 1380"/>
              <a:gd name="T8" fmla="*/ 6 w 110"/>
              <a:gd name="T9" fmla="*/ 99 h 1380"/>
              <a:gd name="T10" fmla="*/ 6 w 110"/>
              <a:gd name="T11" fmla="*/ 119 h 1380"/>
              <a:gd name="T12" fmla="*/ 6 w 110"/>
              <a:gd name="T13" fmla="*/ 141 h 1380"/>
              <a:gd name="T14" fmla="*/ 6 w 110"/>
              <a:gd name="T15" fmla="*/ 163 h 1380"/>
              <a:gd name="T16" fmla="*/ 6 w 110"/>
              <a:gd name="T17" fmla="*/ 183 h 1380"/>
              <a:gd name="T18" fmla="*/ 6 w 110"/>
              <a:gd name="T19" fmla="*/ 205 h 1380"/>
              <a:gd name="T20" fmla="*/ 10 w 110"/>
              <a:gd name="T21" fmla="*/ 227 h 1380"/>
              <a:gd name="T22" fmla="*/ 16 w 110"/>
              <a:gd name="T23" fmla="*/ 247 h 1380"/>
              <a:gd name="T24" fmla="*/ 16 w 110"/>
              <a:gd name="T25" fmla="*/ 269 h 1380"/>
              <a:gd name="T26" fmla="*/ 16 w 110"/>
              <a:gd name="T27" fmla="*/ 304 h 1380"/>
              <a:gd name="T28" fmla="*/ 13 w 110"/>
              <a:gd name="T29" fmla="*/ 327 h 1380"/>
              <a:gd name="T30" fmla="*/ 19 w 110"/>
              <a:gd name="T31" fmla="*/ 349 h 1380"/>
              <a:gd name="T32" fmla="*/ 22 w 110"/>
              <a:gd name="T33" fmla="*/ 371 h 1380"/>
              <a:gd name="T34" fmla="*/ 32 w 110"/>
              <a:gd name="T35" fmla="*/ 391 h 1380"/>
              <a:gd name="T36" fmla="*/ 32 w 110"/>
              <a:gd name="T37" fmla="*/ 413 h 1380"/>
              <a:gd name="T38" fmla="*/ 32 w 110"/>
              <a:gd name="T39" fmla="*/ 464 h 1380"/>
              <a:gd name="T40" fmla="*/ 32 w 110"/>
              <a:gd name="T41" fmla="*/ 499 h 1380"/>
              <a:gd name="T42" fmla="*/ 32 w 110"/>
              <a:gd name="T43" fmla="*/ 519 h 1380"/>
              <a:gd name="T44" fmla="*/ 38 w 110"/>
              <a:gd name="T45" fmla="*/ 541 h 1380"/>
              <a:gd name="T46" fmla="*/ 38 w 110"/>
              <a:gd name="T47" fmla="*/ 563 h 1380"/>
              <a:gd name="T48" fmla="*/ 38 w 110"/>
              <a:gd name="T49" fmla="*/ 583 h 1380"/>
              <a:gd name="T50" fmla="*/ 42 w 110"/>
              <a:gd name="T51" fmla="*/ 605 h 1380"/>
              <a:gd name="T52" fmla="*/ 45 w 110"/>
              <a:gd name="T53" fmla="*/ 637 h 1380"/>
              <a:gd name="T54" fmla="*/ 48 w 110"/>
              <a:gd name="T55" fmla="*/ 679 h 1380"/>
              <a:gd name="T56" fmla="*/ 51 w 110"/>
              <a:gd name="T57" fmla="*/ 701 h 1380"/>
              <a:gd name="T58" fmla="*/ 58 w 110"/>
              <a:gd name="T59" fmla="*/ 723 h 1380"/>
              <a:gd name="T60" fmla="*/ 61 w 110"/>
              <a:gd name="T61" fmla="*/ 755 h 1380"/>
              <a:gd name="T62" fmla="*/ 61 w 110"/>
              <a:gd name="T63" fmla="*/ 775 h 1380"/>
              <a:gd name="T64" fmla="*/ 61 w 110"/>
              <a:gd name="T65" fmla="*/ 797 h 1380"/>
              <a:gd name="T66" fmla="*/ 58 w 110"/>
              <a:gd name="T67" fmla="*/ 835 h 1380"/>
              <a:gd name="T68" fmla="*/ 51 w 110"/>
              <a:gd name="T69" fmla="*/ 855 h 1380"/>
              <a:gd name="T70" fmla="*/ 51 w 110"/>
              <a:gd name="T71" fmla="*/ 877 h 1380"/>
              <a:gd name="T72" fmla="*/ 51 w 110"/>
              <a:gd name="T73" fmla="*/ 899 h 1380"/>
              <a:gd name="T74" fmla="*/ 48 w 110"/>
              <a:gd name="T75" fmla="*/ 919 h 1380"/>
              <a:gd name="T76" fmla="*/ 45 w 110"/>
              <a:gd name="T77" fmla="*/ 941 h 1380"/>
              <a:gd name="T78" fmla="*/ 45 w 110"/>
              <a:gd name="T79" fmla="*/ 963 h 1380"/>
              <a:gd name="T80" fmla="*/ 42 w 110"/>
              <a:gd name="T81" fmla="*/ 983 h 1380"/>
              <a:gd name="T82" fmla="*/ 42 w 110"/>
              <a:gd name="T83" fmla="*/ 1005 h 1380"/>
              <a:gd name="T84" fmla="*/ 42 w 110"/>
              <a:gd name="T85" fmla="*/ 1027 h 1380"/>
              <a:gd name="T86" fmla="*/ 51 w 110"/>
              <a:gd name="T87" fmla="*/ 1047 h 1380"/>
              <a:gd name="T88" fmla="*/ 61 w 110"/>
              <a:gd name="T89" fmla="*/ 1069 h 1380"/>
              <a:gd name="T90" fmla="*/ 67 w 110"/>
              <a:gd name="T91" fmla="*/ 1091 h 1380"/>
              <a:gd name="T92" fmla="*/ 80 w 110"/>
              <a:gd name="T93" fmla="*/ 1111 h 1380"/>
              <a:gd name="T94" fmla="*/ 86 w 110"/>
              <a:gd name="T95" fmla="*/ 1133 h 1380"/>
              <a:gd name="T96" fmla="*/ 86 w 110"/>
              <a:gd name="T97" fmla="*/ 1155 h 1380"/>
              <a:gd name="T98" fmla="*/ 86 w 110"/>
              <a:gd name="T99" fmla="*/ 1175 h 1380"/>
              <a:gd name="T100" fmla="*/ 86 w 110"/>
              <a:gd name="T101" fmla="*/ 1197 h 1380"/>
              <a:gd name="T102" fmla="*/ 93 w 110"/>
              <a:gd name="T103" fmla="*/ 1219 h 1380"/>
              <a:gd name="T104" fmla="*/ 96 w 110"/>
              <a:gd name="T105" fmla="*/ 1239 h 1380"/>
              <a:gd name="T106" fmla="*/ 96 w 110"/>
              <a:gd name="T107" fmla="*/ 1261 h 1380"/>
              <a:gd name="T108" fmla="*/ 102 w 110"/>
              <a:gd name="T109" fmla="*/ 1283 h 1380"/>
              <a:gd name="T110" fmla="*/ 106 w 110"/>
              <a:gd name="T111" fmla="*/ 1303 h 1380"/>
              <a:gd name="T112" fmla="*/ 106 w 110"/>
              <a:gd name="T113" fmla="*/ 1325 h 1380"/>
              <a:gd name="T114" fmla="*/ 106 w 110"/>
              <a:gd name="T115" fmla="*/ 1347 h 1380"/>
              <a:gd name="T116" fmla="*/ 106 w 110"/>
              <a:gd name="T117" fmla="*/ 1367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0" h="1380">
                <a:moveTo>
                  <a:pt x="0" y="0"/>
                </a:moveTo>
                <a:lnTo>
                  <a:pt x="0" y="10"/>
                </a:lnTo>
                <a:lnTo>
                  <a:pt x="3" y="23"/>
                </a:lnTo>
                <a:lnTo>
                  <a:pt x="6" y="35"/>
                </a:lnTo>
                <a:lnTo>
                  <a:pt x="6" y="45"/>
                </a:lnTo>
                <a:lnTo>
                  <a:pt x="6" y="55"/>
                </a:lnTo>
                <a:lnTo>
                  <a:pt x="6" y="67"/>
                </a:lnTo>
                <a:lnTo>
                  <a:pt x="6" y="77"/>
                </a:lnTo>
                <a:lnTo>
                  <a:pt x="6" y="87"/>
                </a:lnTo>
                <a:lnTo>
                  <a:pt x="6" y="99"/>
                </a:lnTo>
                <a:lnTo>
                  <a:pt x="6" y="109"/>
                </a:lnTo>
                <a:lnTo>
                  <a:pt x="6" y="119"/>
                </a:lnTo>
                <a:lnTo>
                  <a:pt x="6" y="131"/>
                </a:lnTo>
                <a:lnTo>
                  <a:pt x="6" y="141"/>
                </a:lnTo>
                <a:lnTo>
                  <a:pt x="6" y="151"/>
                </a:lnTo>
                <a:lnTo>
                  <a:pt x="6" y="163"/>
                </a:lnTo>
                <a:lnTo>
                  <a:pt x="6" y="173"/>
                </a:lnTo>
                <a:lnTo>
                  <a:pt x="6" y="183"/>
                </a:lnTo>
                <a:lnTo>
                  <a:pt x="6" y="195"/>
                </a:lnTo>
                <a:lnTo>
                  <a:pt x="6" y="205"/>
                </a:lnTo>
                <a:lnTo>
                  <a:pt x="6" y="215"/>
                </a:lnTo>
                <a:lnTo>
                  <a:pt x="10" y="227"/>
                </a:lnTo>
                <a:lnTo>
                  <a:pt x="13" y="237"/>
                </a:lnTo>
                <a:lnTo>
                  <a:pt x="16" y="247"/>
                </a:lnTo>
                <a:lnTo>
                  <a:pt x="16" y="259"/>
                </a:lnTo>
                <a:lnTo>
                  <a:pt x="16" y="269"/>
                </a:lnTo>
                <a:lnTo>
                  <a:pt x="16" y="279"/>
                </a:lnTo>
                <a:lnTo>
                  <a:pt x="16" y="304"/>
                </a:lnTo>
                <a:lnTo>
                  <a:pt x="13" y="314"/>
                </a:lnTo>
                <a:lnTo>
                  <a:pt x="13" y="327"/>
                </a:lnTo>
                <a:lnTo>
                  <a:pt x="16" y="339"/>
                </a:lnTo>
                <a:lnTo>
                  <a:pt x="19" y="349"/>
                </a:lnTo>
                <a:lnTo>
                  <a:pt x="19" y="359"/>
                </a:lnTo>
                <a:lnTo>
                  <a:pt x="22" y="371"/>
                </a:lnTo>
                <a:lnTo>
                  <a:pt x="26" y="381"/>
                </a:lnTo>
                <a:lnTo>
                  <a:pt x="32" y="391"/>
                </a:lnTo>
                <a:lnTo>
                  <a:pt x="32" y="403"/>
                </a:lnTo>
                <a:lnTo>
                  <a:pt x="32" y="413"/>
                </a:lnTo>
                <a:lnTo>
                  <a:pt x="32" y="435"/>
                </a:lnTo>
                <a:lnTo>
                  <a:pt x="32" y="464"/>
                </a:lnTo>
                <a:lnTo>
                  <a:pt x="32" y="474"/>
                </a:lnTo>
                <a:lnTo>
                  <a:pt x="32" y="499"/>
                </a:lnTo>
                <a:lnTo>
                  <a:pt x="32" y="509"/>
                </a:lnTo>
                <a:lnTo>
                  <a:pt x="32" y="519"/>
                </a:lnTo>
                <a:lnTo>
                  <a:pt x="35" y="531"/>
                </a:lnTo>
                <a:lnTo>
                  <a:pt x="38" y="541"/>
                </a:lnTo>
                <a:lnTo>
                  <a:pt x="38" y="551"/>
                </a:lnTo>
                <a:lnTo>
                  <a:pt x="38" y="563"/>
                </a:lnTo>
                <a:lnTo>
                  <a:pt x="38" y="573"/>
                </a:lnTo>
                <a:lnTo>
                  <a:pt x="38" y="583"/>
                </a:lnTo>
                <a:lnTo>
                  <a:pt x="38" y="595"/>
                </a:lnTo>
                <a:lnTo>
                  <a:pt x="42" y="605"/>
                </a:lnTo>
                <a:lnTo>
                  <a:pt x="42" y="627"/>
                </a:lnTo>
                <a:lnTo>
                  <a:pt x="45" y="637"/>
                </a:lnTo>
                <a:lnTo>
                  <a:pt x="48" y="666"/>
                </a:lnTo>
                <a:lnTo>
                  <a:pt x="48" y="679"/>
                </a:lnTo>
                <a:lnTo>
                  <a:pt x="51" y="691"/>
                </a:lnTo>
                <a:lnTo>
                  <a:pt x="51" y="701"/>
                </a:lnTo>
                <a:lnTo>
                  <a:pt x="54" y="711"/>
                </a:lnTo>
                <a:lnTo>
                  <a:pt x="58" y="723"/>
                </a:lnTo>
                <a:lnTo>
                  <a:pt x="58" y="733"/>
                </a:lnTo>
                <a:lnTo>
                  <a:pt x="61" y="755"/>
                </a:lnTo>
                <a:lnTo>
                  <a:pt x="61" y="765"/>
                </a:lnTo>
                <a:lnTo>
                  <a:pt x="61" y="775"/>
                </a:lnTo>
                <a:lnTo>
                  <a:pt x="61" y="787"/>
                </a:lnTo>
                <a:lnTo>
                  <a:pt x="61" y="797"/>
                </a:lnTo>
                <a:lnTo>
                  <a:pt x="58" y="807"/>
                </a:lnTo>
                <a:lnTo>
                  <a:pt x="58" y="835"/>
                </a:lnTo>
                <a:lnTo>
                  <a:pt x="54" y="845"/>
                </a:lnTo>
                <a:lnTo>
                  <a:pt x="51" y="855"/>
                </a:lnTo>
                <a:lnTo>
                  <a:pt x="51" y="867"/>
                </a:lnTo>
                <a:lnTo>
                  <a:pt x="51" y="877"/>
                </a:lnTo>
                <a:lnTo>
                  <a:pt x="51" y="887"/>
                </a:lnTo>
                <a:lnTo>
                  <a:pt x="51" y="899"/>
                </a:lnTo>
                <a:lnTo>
                  <a:pt x="51" y="909"/>
                </a:lnTo>
                <a:lnTo>
                  <a:pt x="48" y="919"/>
                </a:lnTo>
                <a:lnTo>
                  <a:pt x="45" y="931"/>
                </a:lnTo>
                <a:lnTo>
                  <a:pt x="45" y="941"/>
                </a:lnTo>
                <a:lnTo>
                  <a:pt x="45" y="951"/>
                </a:lnTo>
                <a:lnTo>
                  <a:pt x="45" y="963"/>
                </a:lnTo>
                <a:lnTo>
                  <a:pt x="45" y="973"/>
                </a:lnTo>
                <a:lnTo>
                  <a:pt x="42" y="983"/>
                </a:lnTo>
                <a:lnTo>
                  <a:pt x="42" y="995"/>
                </a:lnTo>
                <a:lnTo>
                  <a:pt x="42" y="1005"/>
                </a:lnTo>
                <a:lnTo>
                  <a:pt x="42" y="1015"/>
                </a:lnTo>
                <a:lnTo>
                  <a:pt x="42" y="1027"/>
                </a:lnTo>
                <a:lnTo>
                  <a:pt x="45" y="1037"/>
                </a:lnTo>
                <a:lnTo>
                  <a:pt x="51" y="1047"/>
                </a:lnTo>
                <a:lnTo>
                  <a:pt x="58" y="1059"/>
                </a:lnTo>
                <a:lnTo>
                  <a:pt x="61" y="1069"/>
                </a:lnTo>
                <a:lnTo>
                  <a:pt x="64" y="1079"/>
                </a:lnTo>
                <a:lnTo>
                  <a:pt x="67" y="1091"/>
                </a:lnTo>
                <a:lnTo>
                  <a:pt x="74" y="1101"/>
                </a:lnTo>
                <a:lnTo>
                  <a:pt x="80" y="1111"/>
                </a:lnTo>
                <a:lnTo>
                  <a:pt x="83" y="1123"/>
                </a:lnTo>
                <a:lnTo>
                  <a:pt x="86" y="1133"/>
                </a:lnTo>
                <a:lnTo>
                  <a:pt x="86" y="1143"/>
                </a:lnTo>
                <a:lnTo>
                  <a:pt x="86" y="1155"/>
                </a:lnTo>
                <a:lnTo>
                  <a:pt x="86" y="1165"/>
                </a:lnTo>
                <a:lnTo>
                  <a:pt x="86" y="1175"/>
                </a:lnTo>
                <a:lnTo>
                  <a:pt x="86" y="1187"/>
                </a:lnTo>
                <a:lnTo>
                  <a:pt x="86" y="1197"/>
                </a:lnTo>
                <a:lnTo>
                  <a:pt x="90" y="1207"/>
                </a:lnTo>
                <a:lnTo>
                  <a:pt x="93" y="1219"/>
                </a:lnTo>
                <a:lnTo>
                  <a:pt x="93" y="1229"/>
                </a:lnTo>
                <a:lnTo>
                  <a:pt x="96" y="1239"/>
                </a:lnTo>
                <a:lnTo>
                  <a:pt x="96" y="1251"/>
                </a:lnTo>
                <a:lnTo>
                  <a:pt x="96" y="1261"/>
                </a:lnTo>
                <a:lnTo>
                  <a:pt x="99" y="1271"/>
                </a:lnTo>
                <a:lnTo>
                  <a:pt x="102" y="1283"/>
                </a:lnTo>
                <a:lnTo>
                  <a:pt x="106" y="1293"/>
                </a:lnTo>
                <a:lnTo>
                  <a:pt x="106" y="1303"/>
                </a:lnTo>
                <a:lnTo>
                  <a:pt x="106" y="1315"/>
                </a:lnTo>
                <a:lnTo>
                  <a:pt x="106" y="1325"/>
                </a:lnTo>
                <a:lnTo>
                  <a:pt x="106" y="1335"/>
                </a:lnTo>
                <a:lnTo>
                  <a:pt x="106" y="1347"/>
                </a:lnTo>
                <a:lnTo>
                  <a:pt x="106" y="1357"/>
                </a:lnTo>
                <a:lnTo>
                  <a:pt x="106" y="1367"/>
                </a:lnTo>
                <a:lnTo>
                  <a:pt x="109" y="1379"/>
                </a:lnTo>
              </a:path>
            </a:pathLst>
          </a:custGeom>
          <a:noFill/>
          <a:ln w="12700" cap="rnd" cmpd="sng">
            <a:solidFill>
              <a:srgbClr val="00279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2" name="Freeform 4"/>
          <p:cNvSpPr>
            <a:spLocks/>
          </p:cNvSpPr>
          <p:nvPr/>
        </p:nvSpPr>
        <p:spPr bwMode="auto">
          <a:xfrm>
            <a:off x="1658938" y="452438"/>
            <a:ext cx="585787" cy="2211387"/>
          </a:xfrm>
          <a:custGeom>
            <a:avLst/>
            <a:gdLst>
              <a:gd name="T0" fmla="*/ 19 w 369"/>
              <a:gd name="T1" fmla="*/ 1238 h 1393"/>
              <a:gd name="T2" fmla="*/ 45 w 369"/>
              <a:gd name="T3" fmla="*/ 1264 h 1393"/>
              <a:gd name="T4" fmla="*/ 74 w 369"/>
              <a:gd name="T5" fmla="*/ 1286 h 1393"/>
              <a:gd name="T6" fmla="*/ 106 w 369"/>
              <a:gd name="T7" fmla="*/ 1309 h 1393"/>
              <a:gd name="T8" fmla="*/ 138 w 369"/>
              <a:gd name="T9" fmla="*/ 1334 h 1393"/>
              <a:gd name="T10" fmla="*/ 154 w 369"/>
              <a:gd name="T11" fmla="*/ 1366 h 1393"/>
              <a:gd name="T12" fmla="*/ 179 w 369"/>
              <a:gd name="T13" fmla="*/ 1392 h 1393"/>
              <a:gd name="T14" fmla="*/ 205 w 369"/>
              <a:gd name="T15" fmla="*/ 1370 h 1393"/>
              <a:gd name="T16" fmla="*/ 214 w 369"/>
              <a:gd name="T17" fmla="*/ 1338 h 1393"/>
              <a:gd name="T18" fmla="*/ 211 w 369"/>
              <a:gd name="T19" fmla="*/ 1306 h 1393"/>
              <a:gd name="T20" fmla="*/ 211 w 369"/>
              <a:gd name="T21" fmla="*/ 1274 h 1393"/>
              <a:gd name="T22" fmla="*/ 246 w 369"/>
              <a:gd name="T23" fmla="*/ 1270 h 1393"/>
              <a:gd name="T24" fmla="*/ 266 w 369"/>
              <a:gd name="T25" fmla="*/ 1258 h 1393"/>
              <a:gd name="T26" fmla="*/ 266 w 369"/>
              <a:gd name="T27" fmla="*/ 1226 h 1393"/>
              <a:gd name="T28" fmla="*/ 266 w 369"/>
              <a:gd name="T29" fmla="*/ 1194 h 1393"/>
              <a:gd name="T30" fmla="*/ 275 w 369"/>
              <a:gd name="T31" fmla="*/ 1162 h 1393"/>
              <a:gd name="T32" fmla="*/ 288 w 369"/>
              <a:gd name="T33" fmla="*/ 1130 h 1393"/>
              <a:gd name="T34" fmla="*/ 282 w 369"/>
              <a:gd name="T35" fmla="*/ 1098 h 1393"/>
              <a:gd name="T36" fmla="*/ 275 w 369"/>
              <a:gd name="T37" fmla="*/ 1066 h 1393"/>
              <a:gd name="T38" fmla="*/ 262 w 369"/>
              <a:gd name="T39" fmla="*/ 1034 h 1393"/>
              <a:gd name="T40" fmla="*/ 259 w 369"/>
              <a:gd name="T41" fmla="*/ 1002 h 1393"/>
              <a:gd name="T42" fmla="*/ 259 w 369"/>
              <a:gd name="T43" fmla="*/ 970 h 1393"/>
              <a:gd name="T44" fmla="*/ 259 w 369"/>
              <a:gd name="T45" fmla="*/ 938 h 1393"/>
              <a:gd name="T46" fmla="*/ 266 w 369"/>
              <a:gd name="T47" fmla="*/ 906 h 1393"/>
              <a:gd name="T48" fmla="*/ 272 w 369"/>
              <a:gd name="T49" fmla="*/ 874 h 1393"/>
              <a:gd name="T50" fmla="*/ 278 w 369"/>
              <a:gd name="T51" fmla="*/ 842 h 1393"/>
              <a:gd name="T52" fmla="*/ 285 w 369"/>
              <a:gd name="T53" fmla="*/ 774 h 1393"/>
              <a:gd name="T54" fmla="*/ 291 w 369"/>
              <a:gd name="T55" fmla="*/ 742 h 1393"/>
              <a:gd name="T56" fmla="*/ 304 w 369"/>
              <a:gd name="T57" fmla="*/ 710 h 1393"/>
              <a:gd name="T58" fmla="*/ 317 w 369"/>
              <a:gd name="T59" fmla="*/ 678 h 1393"/>
              <a:gd name="T60" fmla="*/ 330 w 369"/>
              <a:gd name="T61" fmla="*/ 630 h 1393"/>
              <a:gd name="T62" fmla="*/ 336 w 369"/>
              <a:gd name="T63" fmla="*/ 570 h 1393"/>
              <a:gd name="T64" fmla="*/ 336 w 369"/>
              <a:gd name="T65" fmla="*/ 538 h 1393"/>
              <a:gd name="T66" fmla="*/ 339 w 369"/>
              <a:gd name="T67" fmla="*/ 506 h 1393"/>
              <a:gd name="T68" fmla="*/ 342 w 369"/>
              <a:gd name="T69" fmla="*/ 474 h 1393"/>
              <a:gd name="T70" fmla="*/ 346 w 369"/>
              <a:gd name="T71" fmla="*/ 442 h 1393"/>
              <a:gd name="T72" fmla="*/ 349 w 369"/>
              <a:gd name="T73" fmla="*/ 410 h 1393"/>
              <a:gd name="T74" fmla="*/ 352 w 369"/>
              <a:gd name="T75" fmla="*/ 378 h 1393"/>
              <a:gd name="T76" fmla="*/ 358 w 369"/>
              <a:gd name="T77" fmla="*/ 346 h 1393"/>
              <a:gd name="T78" fmla="*/ 365 w 369"/>
              <a:gd name="T79" fmla="*/ 314 h 1393"/>
              <a:gd name="T80" fmla="*/ 368 w 369"/>
              <a:gd name="T81" fmla="*/ 282 h 1393"/>
              <a:gd name="T82" fmla="*/ 368 w 369"/>
              <a:gd name="T83" fmla="*/ 250 h 1393"/>
              <a:gd name="T84" fmla="*/ 368 w 369"/>
              <a:gd name="T85" fmla="*/ 218 h 1393"/>
              <a:gd name="T86" fmla="*/ 368 w 369"/>
              <a:gd name="T87" fmla="*/ 186 h 1393"/>
              <a:gd name="T88" fmla="*/ 365 w 369"/>
              <a:gd name="T89" fmla="*/ 154 h 1393"/>
              <a:gd name="T90" fmla="*/ 352 w 369"/>
              <a:gd name="T91" fmla="*/ 122 h 1393"/>
              <a:gd name="T92" fmla="*/ 333 w 369"/>
              <a:gd name="T93" fmla="*/ 90 h 1393"/>
              <a:gd name="T94" fmla="*/ 317 w 369"/>
              <a:gd name="T95" fmla="*/ 58 h 1393"/>
              <a:gd name="T96" fmla="*/ 291 w 369"/>
              <a:gd name="T97" fmla="*/ 29 h 1393"/>
              <a:gd name="T98" fmla="*/ 269 w 369"/>
              <a:gd name="T99" fmla="*/ 0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9" h="1393">
                <a:moveTo>
                  <a:pt x="0" y="1216"/>
                </a:moveTo>
                <a:lnTo>
                  <a:pt x="10" y="1226"/>
                </a:lnTo>
                <a:lnTo>
                  <a:pt x="19" y="1238"/>
                </a:lnTo>
                <a:lnTo>
                  <a:pt x="29" y="1248"/>
                </a:lnTo>
                <a:lnTo>
                  <a:pt x="35" y="1258"/>
                </a:lnTo>
                <a:lnTo>
                  <a:pt x="45" y="1264"/>
                </a:lnTo>
                <a:lnTo>
                  <a:pt x="54" y="1274"/>
                </a:lnTo>
                <a:lnTo>
                  <a:pt x="64" y="1277"/>
                </a:lnTo>
                <a:lnTo>
                  <a:pt x="74" y="1286"/>
                </a:lnTo>
                <a:lnTo>
                  <a:pt x="86" y="1293"/>
                </a:lnTo>
                <a:lnTo>
                  <a:pt x="96" y="1302"/>
                </a:lnTo>
                <a:lnTo>
                  <a:pt x="106" y="1309"/>
                </a:lnTo>
                <a:lnTo>
                  <a:pt x="118" y="1318"/>
                </a:lnTo>
                <a:lnTo>
                  <a:pt x="128" y="1325"/>
                </a:lnTo>
                <a:lnTo>
                  <a:pt x="138" y="1334"/>
                </a:lnTo>
                <a:lnTo>
                  <a:pt x="141" y="1344"/>
                </a:lnTo>
                <a:lnTo>
                  <a:pt x="144" y="1354"/>
                </a:lnTo>
                <a:lnTo>
                  <a:pt x="154" y="1366"/>
                </a:lnTo>
                <a:lnTo>
                  <a:pt x="160" y="1376"/>
                </a:lnTo>
                <a:lnTo>
                  <a:pt x="170" y="1382"/>
                </a:lnTo>
                <a:lnTo>
                  <a:pt x="179" y="1392"/>
                </a:lnTo>
                <a:lnTo>
                  <a:pt x="189" y="1392"/>
                </a:lnTo>
                <a:lnTo>
                  <a:pt x="198" y="1382"/>
                </a:lnTo>
                <a:lnTo>
                  <a:pt x="205" y="1370"/>
                </a:lnTo>
                <a:lnTo>
                  <a:pt x="208" y="1360"/>
                </a:lnTo>
                <a:lnTo>
                  <a:pt x="214" y="1350"/>
                </a:lnTo>
                <a:lnTo>
                  <a:pt x="214" y="1338"/>
                </a:lnTo>
                <a:lnTo>
                  <a:pt x="214" y="1328"/>
                </a:lnTo>
                <a:lnTo>
                  <a:pt x="214" y="1318"/>
                </a:lnTo>
                <a:lnTo>
                  <a:pt x="211" y="1306"/>
                </a:lnTo>
                <a:lnTo>
                  <a:pt x="211" y="1296"/>
                </a:lnTo>
                <a:lnTo>
                  <a:pt x="211" y="1286"/>
                </a:lnTo>
                <a:lnTo>
                  <a:pt x="211" y="1274"/>
                </a:lnTo>
                <a:lnTo>
                  <a:pt x="221" y="1274"/>
                </a:lnTo>
                <a:lnTo>
                  <a:pt x="234" y="1270"/>
                </a:lnTo>
                <a:lnTo>
                  <a:pt x="246" y="1270"/>
                </a:lnTo>
                <a:lnTo>
                  <a:pt x="256" y="1270"/>
                </a:lnTo>
                <a:lnTo>
                  <a:pt x="266" y="1270"/>
                </a:lnTo>
                <a:lnTo>
                  <a:pt x="266" y="1258"/>
                </a:lnTo>
                <a:lnTo>
                  <a:pt x="266" y="1248"/>
                </a:lnTo>
                <a:lnTo>
                  <a:pt x="266" y="1238"/>
                </a:lnTo>
                <a:lnTo>
                  <a:pt x="266" y="1226"/>
                </a:lnTo>
                <a:lnTo>
                  <a:pt x="266" y="1216"/>
                </a:lnTo>
                <a:lnTo>
                  <a:pt x="266" y="1206"/>
                </a:lnTo>
                <a:lnTo>
                  <a:pt x="266" y="1194"/>
                </a:lnTo>
                <a:lnTo>
                  <a:pt x="266" y="1184"/>
                </a:lnTo>
                <a:lnTo>
                  <a:pt x="269" y="1174"/>
                </a:lnTo>
                <a:lnTo>
                  <a:pt x="275" y="1162"/>
                </a:lnTo>
                <a:lnTo>
                  <a:pt x="285" y="1155"/>
                </a:lnTo>
                <a:lnTo>
                  <a:pt x="288" y="1142"/>
                </a:lnTo>
                <a:lnTo>
                  <a:pt x="288" y="1130"/>
                </a:lnTo>
                <a:lnTo>
                  <a:pt x="288" y="1120"/>
                </a:lnTo>
                <a:lnTo>
                  <a:pt x="285" y="1110"/>
                </a:lnTo>
                <a:lnTo>
                  <a:pt x="282" y="1098"/>
                </a:lnTo>
                <a:lnTo>
                  <a:pt x="278" y="1088"/>
                </a:lnTo>
                <a:lnTo>
                  <a:pt x="278" y="1078"/>
                </a:lnTo>
                <a:lnTo>
                  <a:pt x="275" y="1066"/>
                </a:lnTo>
                <a:lnTo>
                  <a:pt x="275" y="1056"/>
                </a:lnTo>
                <a:lnTo>
                  <a:pt x="269" y="1046"/>
                </a:lnTo>
                <a:lnTo>
                  <a:pt x="262" y="1034"/>
                </a:lnTo>
                <a:lnTo>
                  <a:pt x="259" y="1024"/>
                </a:lnTo>
                <a:lnTo>
                  <a:pt x="259" y="1014"/>
                </a:lnTo>
                <a:lnTo>
                  <a:pt x="259" y="1002"/>
                </a:lnTo>
                <a:lnTo>
                  <a:pt x="259" y="992"/>
                </a:lnTo>
                <a:lnTo>
                  <a:pt x="259" y="982"/>
                </a:lnTo>
                <a:lnTo>
                  <a:pt x="259" y="970"/>
                </a:lnTo>
                <a:lnTo>
                  <a:pt x="259" y="960"/>
                </a:lnTo>
                <a:lnTo>
                  <a:pt x="259" y="950"/>
                </a:lnTo>
                <a:lnTo>
                  <a:pt x="259" y="938"/>
                </a:lnTo>
                <a:lnTo>
                  <a:pt x="259" y="928"/>
                </a:lnTo>
                <a:lnTo>
                  <a:pt x="262" y="918"/>
                </a:lnTo>
                <a:lnTo>
                  <a:pt x="266" y="906"/>
                </a:lnTo>
                <a:lnTo>
                  <a:pt x="269" y="896"/>
                </a:lnTo>
                <a:lnTo>
                  <a:pt x="269" y="886"/>
                </a:lnTo>
                <a:lnTo>
                  <a:pt x="272" y="874"/>
                </a:lnTo>
                <a:lnTo>
                  <a:pt x="272" y="864"/>
                </a:lnTo>
                <a:lnTo>
                  <a:pt x="275" y="854"/>
                </a:lnTo>
                <a:lnTo>
                  <a:pt x="278" y="842"/>
                </a:lnTo>
                <a:lnTo>
                  <a:pt x="278" y="813"/>
                </a:lnTo>
                <a:lnTo>
                  <a:pt x="282" y="787"/>
                </a:lnTo>
                <a:lnTo>
                  <a:pt x="285" y="774"/>
                </a:lnTo>
                <a:lnTo>
                  <a:pt x="285" y="762"/>
                </a:lnTo>
                <a:lnTo>
                  <a:pt x="288" y="752"/>
                </a:lnTo>
                <a:lnTo>
                  <a:pt x="291" y="742"/>
                </a:lnTo>
                <a:lnTo>
                  <a:pt x="298" y="730"/>
                </a:lnTo>
                <a:lnTo>
                  <a:pt x="301" y="720"/>
                </a:lnTo>
                <a:lnTo>
                  <a:pt x="304" y="710"/>
                </a:lnTo>
                <a:lnTo>
                  <a:pt x="310" y="698"/>
                </a:lnTo>
                <a:lnTo>
                  <a:pt x="314" y="688"/>
                </a:lnTo>
                <a:lnTo>
                  <a:pt x="317" y="678"/>
                </a:lnTo>
                <a:lnTo>
                  <a:pt x="323" y="666"/>
                </a:lnTo>
                <a:lnTo>
                  <a:pt x="326" y="656"/>
                </a:lnTo>
                <a:lnTo>
                  <a:pt x="330" y="630"/>
                </a:lnTo>
                <a:lnTo>
                  <a:pt x="330" y="605"/>
                </a:lnTo>
                <a:lnTo>
                  <a:pt x="333" y="582"/>
                </a:lnTo>
                <a:lnTo>
                  <a:pt x="336" y="570"/>
                </a:lnTo>
                <a:lnTo>
                  <a:pt x="336" y="560"/>
                </a:lnTo>
                <a:lnTo>
                  <a:pt x="336" y="550"/>
                </a:lnTo>
                <a:lnTo>
                  <a:pt x="336" y="538"/>
                </a:lnTo>
                <a:lnTo>
                  <a:pt x="336" y="528"/>
                </a:lnTo>
                <a:lnTo>
                  <a:pt x="339" y="518"/>
                </a:lnTo>
                <a:lnTo>
                  <a:pt x="339" y="506"/>
                </a:lnTo>
                <a:lnTo>
                  <a:pt x="339" y="496"/>
                </a:lnTo>
                <a:lnTo>
                  <a:pt x="342" y="486"/>
                </a:lnTo>
                <a:lnTo>
                  <a:pt x="342" y="474"/>
                </a:lnTo>
                <a:lnTo>
                  <a:pt x="342" y="464"/>
                </a:lnTo>
                <a:lnTo>
                  <a:pt x="342" y="454"/>
                </a:lnTo>
                <a:lnTo>
                  <a:pt x="346" y="442"/>
                </a:lnTo>
                <a:lnTo>
                  <a:pt x="346" y="432"/>
                </a:lnTo>
                <a:lnTo>
                  <a:pt x="346" y="422"/>
                </a:lnTo>
                <a:lnTo>
                  <a:pt x="349" y="410"/>
                </a:lnTo>
                <a:lnTo>
                  <a:pt x="349" y="400"/>
                </a:lnTo>
                <a:lnTo>
                  <a:pt x="349" y="390"/>
                </a:lnTo>
                <a:lnTo>
                  <a:pt x="352" y="378"/>
                </a:lnTo>
                <a:lnTo>
                  <a:pt x="352" y="368"/>
                </a:lnTo>
                <a:lnTo>
                  <a:pt x="355" y="358"/>
                </a:lnTo>
                <a:lnTo>
                  <a:pt x="358" y="346"/>
                </a:lnTo>
                <a:lnTo>
                  <a:pt x="358" y="336"/>
                </a:lnTo>
                <a:lnTo>
                  <a:pt x="362" y="326"/>
                </a:lnTo>
                <a:lnTo>
                  <a:pt x="365" y="314"/>
                </a:lnTo>
                <a:lnTo>
                  <a:pt x="365" y="304"/>
                </a:lnTo>
                <a:lnTo>
                  <a:pt x="368" y="294"/>
                </a:lnTo>
                <a:lnTo>
                  <a:pt x="368" y="282"/>
                </a:lnTo>
                <a:lnTo>
                  <a:pt x="368" y="272"/>
                </a:lnTo>
                <a:lnTo>
                  <a:pt x="368" y="262"/>
                </a:lnTo>
                <a:lnTo>
                  <a:pt x="368" y="250"/>
                </a:lnTo>
                <a:lnTo>
                  <a:pt x="368" y="240"/>
                </a:lnTo>
                <a:lnTo>
                  <a:pt x="368" y="230"/>
                </a:lnTo>
                <a:lnTo>
                  <a:pt x="368" y="218"/>
                </a:lnTo>
                <a:lnTo>
                  <a:pt x="368" y="208"/>
                </a:lnTo>
                <a:lnTo>
                  <a:pt x="368" y="198"/>
                </a:lnTo>
                <a:lnTo>
                  <a:pt x="368" y="186"/>
                </a:lnTo>
                <a:lnTo>
                  <a:pt x="368" y="176"/>
                </a:lnTo>
                <a:lnTo>
                  <a:pt x="368" y="166"/>
                </a:lnTo>
                <a:lnTo>
                  <a:pt x="365" y="154"/>
                </a:lnTo>
                <a:lnTo>
                  <a:pt x="362" y="144"/>
                </a:lnTo>
                <a:lnTo>
                  <a:pt x="355" y="134"/>
                </a:lnTo>
                <a:lnTo>
                  <a:pt x="352" y="122"/>
                </a:lnTo>
                <a:lnTo>
                  <a:pt x="346" y="112"/>
                </a:lnTo>
                <a:lnTo>
                  <a:pt x="342" y="102"/>
                </a:lnTo>
                <a:lnTo>
                  <a:pt x="333" y="90"/>
                </a:lnTo>
                <a:lnTo>
                  <a:pt x="330" y="80"/>
                </a:lnTo>
                <a:lnTo>
                  <a:pt x="323" y="70"/>
                </a:lnTo>
                <a:lnTo>
                  <a:pt x="317" y="58"/>
                </a:lnTo>
                <a:lnTo>
                  <a:pt x="307" y="48"/>
                </a:lnTo>
                <a:lnTo>
                  <a:pt x="301" y="38"/>
                </a:lnTo>
                <a:lnTo>
                  <a:pt x="291" y="29"/>
                </a:lnTo>
                <a:lnTo>
                  <a:pt x="285" y="19"/>
                </a:lnTo>
                <a:lnTo>
                  <a:pt x="275" y="10"/>
                </a:lnTo>
                <a:lnTo>
                  <a:pt x="269"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3" name="Freeform 5"/>
          <p:cNvSpPr>
            <a:spLocks/>
          </p:cNvSpPr>
          <p:nvPr/>
        </p:nvSpPr>
        <p:spPr bwMode="auto">
          <a:xfrm>
            <a:off x="2125663" y="700088"/>
            <a:ext cx="733425" cy="1719262"/>
          </a:xfrm>
          <a:custGeom>
            <a:avLst/>
            <a:gdLst>
              <a:gd name="T0" fmla="*/ 87 w 462"/>
              <a:gd name="T1" fmla="*/ 17 h 1083"/>
              <a:gd name="T2" fmla="*/ 116 w 462"/>
              <a:gd name="T3" fmla="*/ 39 h 1083"/>
              <a:gd name="T4" fmla="*/ 148 w 462"/>
              <a:gd name="T5" fmla="*/ 46 h 1083"/>
              <a:gd name="T6" fmla="*/ 180 w 462"/>
              <a:gd name="T7" fmla="*/ 55 h 1083"/>
              <a:gd name="T8" fmla="*/ 212 w 462"/>
              <a:gd name="T9" fmla="*/ 62 h 1083"/>
              <a:gd name="T10" fmla="*/ 244 w 462"/>
              <a:gd name="T11" fmla="*/ 71 h 1083"/>
              <a:gd name="T12" fmla="*/ 276 w 462"/>
              <a:gd name="T13" fmla="*/ 78 h 1083"/>
              <a:gd name="T14" fmla="*/ 308 w 462"/>
              <a:gd name="T15" fmla="*/ 81 h 1083"/>
              <a:gd name="T16" fmla="*/ 340 w 462"/>
              <a:gd name="T17" fmla="*/ 84 h 1083"/>
              <a:gd name="T18" fmla="*/ 372 w 462"/>
              <a:gd name="T19" fmla="*/ 84 h 1083"/>
              <a:gd name="T20" fmla="*/ 388 w 462"/>
              <a:gd name="T21" fmla="*/ 116 h 1083"/>
              <a:gd name="T22" fmla="*/ 397 w 462"/>
              <a:gd name="T23" fmla="*/ 148 h 1083"/>
              <a:gd name="T24" fmla="*/ 400 w 462"/>
              <a:gd name="T25" fmla="*/ 180 h 1083"/>
              <a:gd name="T26" fmla="*/ 407 w 462"/>
              <a:gd name="T27" fmla="*/ 212 h 1083"/>
              <a:gd name="T28" fmla="*/ 413 w 462"/>
              <a:gd name="T29" fmla="*/ 244 h 1083"/>
              <a:gd name="T30" fmla="*/ 416 w 462"/>
              <a:gd name="T31" fmla="*/ 276 h 1083"/>
              <a:gd name="T32" fmla="*/ 416 w 462"/>
              <a:gd name="T33" fmla="*/ 308 h 1083"/>
              <a:gd name="T34" fmla="*/ 426 w 462"/>
              <a:gd name="T35" fmla="*/ 340 h 1083"/>
              <a:gd name="T36" fmla="*/ 436 w 462"/>
              <a:gd name="T37" fmla="*/ 372 h 1083"/>
              <a:gd name="T38" fmla="*/ 442 w 462"/>
              <a:gd name="T39" fmla="*/ 404 h 1083"/>
              <a:gd name="T40" fmla="*/ 448 w 462"/>
              <a:gd name="T41" fmla="*/ 436 h 1083"/>
              <a:gd name="T42" fmla="*/ 452 w 462"/>
              <a:gd name="T43" fmla="*/ 468 h 1083"/>
              <a:gd name="T44" fmla="*/ 458 w 462"/>
              <a:gd name="T45" fmla="*/ 500 h 1083"/>
              <a:gd name="T46" fmla="*/ 461 w 462"/>
              <a:gd name="T47" fmla="*/ 532 h 1083"/>
              <a:gd name="T48" fmla="*/ 458 w 462"/>
              <a:gd name="T49" fmla="*/ 564 h 1083"/>
              <a:gd name="T50" fmla="*/ 452 w 462"/>
              <a:gd name="T51" fmla="*/ 596 h 1083"/>
              <a:gd name="T52" fmla="*/ 452 w 462"/>
              <a:gd name="T53" fmla="*/ 628 h 1083"/>
              <a:gd name="T54" fmla="*/ 452 w 462"/>
              <a:gd name="T55" fmla="*/ 660 h 1083"/>
              <a:gd name="T56" fmla="*/ 452 w 462"/>
              <a:gd name="T57" fmla="*/ 692 h 1083"/>
              <a:gd name="T58" fmla="*/ 452 w 462"/>
              <a:gd name="T59" fmla="*/ 724 h 1083"/>
              <a:gd name="T60" fmla="*/ 452 w 462"/>
              <a:gd name="T61" fmla="*/ 756 h 1083"/>
              <a:gd name="T62" fmla="*/ 452 w 462"/>
              <a:gd name="T63" fmla="*/ 788 h 1083"/>
              <a:gd name="T64" fmla="*/ 452 w 462"/>
              <a:gd name="T65" fmla="*/ 820 h 1083"/>
              <a:gd name="T66" fmla="*/ 436 w 462"/>
              <a:gd name="T67" fmla="*/ 849 h 1083"/>
              <a:gd name="T68" fmla="*/ 404 w 462"/>
              <a:gd name="T69" fmla="*/ 868 h 1083"/>
              <a:gd name="T70" fmla="*/ 372 w 462"/>
              <a:gd name="T71" fmla="*/ 890 h 1083"/>
              <a:gd name="T72" fmla="*/ 352 w 462"/>
              <a:gd name="T73" fmla="*/ 922 h 1083"/>
              <a:gd name="T74" fmla="*/ 340 w 462"/>
              <a:gd name="T75" fmla="*/ 954 h 1083"/>
              <a:gd name="T76" fmla="*/ 346 w 462"/>
              <a:gd name="T77" fmla="*/ 980 h 1083"/>
              <a:gd name="T78" fmla="*/ 378 w 462"/>
              <a:gd name="T79" fmla="*/ 1006 h 1083"/>
              <a:gd name="T80" fmla="*/ 378 w 462"/>
              <a:gd name="T81" fmla="*/ 1034 h 1083"/>
              <a:gd name="T82" fmla="*/ 346 w 462"/>
              <a:gd name="T83" fmla="*/ 1034 h 1083"/>
              <a:gd name="T84" fmla="*/ 314 w 462"/>
              <a:gd name="T85" fmla="*/ 1041 h 1083"/>
              <a:gd name="T86" fmla="*/ 282 w 462"/>
              <a:gd name="T87" fmla="*/ 1047 h 1083"/>
              <a:gd name="T88" fmla="*/ 250 w 462"/>
              <a:gd name="T89" fmla="*/ 1057 h 1083"/>
              <a:gd name="T90" fmla="*/ 218 w 462"/>
              <a:gd name="T91" fmla="*/ 1070 h 1083"/>
              <a:gd name="T92" fmla="*/ 186 w 462"/>
              <a:gd name="T93" fmla="*/ 1076 h 1083"/>
              <a:gd name="T94" fmla="*/ 173 w 462"/>
              <a:gd name="T95" fmla="*/ 1044 h 1083"/>
              <a:gd name="T96" fmla="*/ 160 w 462"/>
              <a:gd name="T97" fmla="*/ 1012 h 1083"/>
              <a:gd name="T98" fmla="*/ 138 w 462"/>
              <a:gd name="T99" fmla="*/ 983 h 1083"/>
              <a:gd name="T100" fmla="*/ 109 w 462"/>
              <a:gd name="T101" fmla="*/ 964 h 1083"/>
              <a:gd name="T102" fmla="*/ 74 w 462"/>
              <a:gd name="T103" fmla="*/ 954 h 1083"/>
              <a:gd name="T104" fmla="*/ 42 w 462"/>
              <a:gd name="T105" fmla="*/ 954 h 1083"/>
              <a:gd name="T106" fmla="*/ 10 w 462"/>
              <a:gd name="T107" fmla="*/ 967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2" h="1083">
                <a:moveTo>
                  <a:pt x="74" y="0"/>
                </a:moveTo>
                <a:lnTo>
                  <a:pt x="77" y="7"/>
                </a:lnTo>
                <a:lnTo>
                  <a:pt x="87" y="17"/>
                </a:lnTo>
                <a:lnTo>
                  <a:pt x="93" y="30"/>
                </a:lnTo>
                <a:lnTo>
                  <a:pt x="103" y="33"/>
                </a:lnTo>
                <a:lnTo>
                  <a:pt x="116" y="39"/>
                </a:lnTo>
                <a:lnTo>
                  <a:pt x="128" y="42"/>
                </a:lnTo>
                <a:lnTo>
                  <a:pt x="138" y="46"/>
                </a:lnTo>
                <a:lnTo>
                  <a:pt x="148" y="46"/>
                </a:lnTo>
                <a:lnTo>
                  <a:pt x="160" y="49"/>
                </a:lnTo>
                <a:lnTo>
                  <a:pt x="170" y="52"/>
                </a:lnTo>
                <a:lnTo>
                  <a:pt x="180" y="55"/>
                </a:lnTo>
                <a:lnTo>
                  <a:pt x="192" y="58"/>
                </a:lnTo>
                <a:lnTo>
                  <a:pt x="202" y="62"/>
                </a:lnTo>
                <a:lnTo>
                  <a:pt x="212" y="62"/>
                </a:lnTo>
                <a:lnTo>
                  <a:pt x="224" y="65"/>
                </a:lnTo>
                <a:lnTo>
                  <a:pt x="234" y="68"/>
                </a:lnTo>
                <a:lnTo>
                  <a:pt x="244" y="71"/>
                </a:lnTo>
                <a:lnTo>
                  <a:pt x="256" y="74"/>
                </a:lnTo>
                <a:lnTo>
                  <a:pt x="266" y="74"/>
                </a:lnTo>
                <a:lnTo>
                  <a:pt x="276" y="78"/>
                </a:lnTo>
                <a:lnTo>
                  <a:pt x="288" y="78"/>
                </a:lnTo>
                <a:lnTo>
                  <a:pt x="298" y="81"/>
                </a:lnTo>
                <a:lnTo>
                  <a:pt x="308" y="81"/>
                </a:lnTo>
                <a:lnTo>
                  <a:pt x="320" y="84"/>
                </a:lnTo>
                <a:lnTo>
                  <a:pt x="330" y="84"/>
                </a:lnTo>
                <a:lnTo>
                  <a:pt x="340" y="84"/>
                </a:lnTo>
                <a:lnTo>
                  <a:pt x="352" y="84"/>
                </a:lnTo>
                <a:lnTo>
                  <a:pt x="362" y="84"/>
                </a:lnTo>
                <a:lnTo>
                  <a:pt x="372" y="84"/>
                </a:lnTo>
                <a:lnTo>
                  <a:pt x="378" y="94"/>
                </a:lnTo>
                <a:lnTo>
                  <a:pt x="381" y="106"/>
                </a:lnTo>
                <a:lnTo>
                  <a:pt x="388" y="116"/>
                </a:lnTo>
                <a:lnTo>
                  <a:pt x="391" y="126"/>
                </a:lnTo>
                <a:lnTo>
                  <a:pt x="397" y="138"/>
                </a:lnTo>
                <a:lnTo>
                  <a:pt x="397" y="148"/>
                </a:lnTo>
                <a:lnTo>
                  <a:pt x="400" y="158"/>
                </a:lnTo>
                <a:lnTo>
                  <a:pt x="400" y="170"/>
                </a:lnTo>
                <a:lnTo>
                  <a:pt x="400" y="180"/>
                </a:lnTo>
                <a:lnTo>
                  <a:pt x="404" y="190"/>
                </a:lnTo>
                <a:lnTo>
                  <a:pt x="407" y="202"/>
                </a:lnTo>
                <a:lnTo>
                  <a:pt x="407" y="212"/>
                </a:lnTo>
                <a:lnTo>
                  <a:pt x="410" y="222"/>
                </a:lnTo>
                <a:lnTo>
                  <a:pt x="413" y="234"/>
                </a:lnTo>
                <a:lnTo>
                  <a:pt x="413" y="244"/>
                </a:lnTo>
                <a:lnTo>
                  <a:pt x="416" y="254"/>
                </a:lnTo>
                <a:lnTo>
                  <a:pt x="416" y="266"/>
                </a:lnTo>
                <a:lnTo>
                  <a:pt x="416" y="276"/>
                </a:lnTo>
                <a:lnTo>
                  <a:pt x="416" y="286"/>
                </a:lnTo>
                <a:lnTo>
                  <a:pt x="416" y="298"/>
                </a:lnTo>
                <a:lnTo>
                  <a:pt x="416" y="308"/>
                </a:lnTo>
                <a:lnTo>
                  <a:pt x="420" y="318"/>
                </a:lnTo>
                <a:lnTo>
                  <a:pt x="423" y="330"/>
                </a:lnTo>
                <a:lnTo>
                  <a:pt x="426" y="340"/>
                </a:lnTo>
                <a:lnTo>
                  <a:pt x="429" y="350"/>
                </a:lnTo>
                <a:lnTo>
                  <a:pt x="432" y="362"/>
                </a:lnTo>
                <a:lnTo>
                  <a:pt x="436" y="372"/>
                </a:lnTo>
                <a:lnTo>
                  <a:pt x="436" y="382"/>
                </a:lnTo>
                <a:lnTo>
                  <a:pt x="439" y="394"/>
                </a:lnTo>
                <a:lnTo>
                  <a:pt x="442" y="404"/>
                </a:lnTo>
                <a:lnTo>
                  <a:pt x="442" y="414"/>
                </a:lnTo>
                <a:lnTo>
                  <a:pt x="445" y="426"/>
                </a:lnTo>
                <a:lnTo>
                  <a:pt x="448" y="436"/>
                </a:lnTo>
                <a:lnTo>
                  <a:pt x="448" y="446"/>
                </a:lnTo>
                <a:lnTo>
                  <a:pt x="452" y="458"/>
                </a:lnTo>
                <a:lnTo>
                  <a:pt x="452" y="468"/>
                </a:lnTo>
                <a:lnTo>
                  <a:pt x="455" y="478"/>
                </a:lnTo>
                <a:lnTo>
                  <a:pt x="458" y="490"/>
                </a:lnTo>
                <a:lnTo>
                  <a:pt x="458" y="500"/>
                </a:lnTo>
                <a:lnTo>
                  <a:pt x="461" y="510"/>
                </a:lnTo>
                <a:lnTo>
                  <a:pt x="461" y="522"/>
                </a:lnTo>
                <a:lnTo>
                  <a:pt x="461" y="532"/>
                </a:lnTo>
                <a:lnTo>
                  <a:pt x="461" y="542"/>
                </a:lnTo>
                <a:lnTo>
                  <a:pt x="458" y="554"/>
                </a:lnTo>
                <a:lnTo>
                  <a:pt x="458" y="564"/>
                </a:lnTo>
                <a:lnTo>
                  <a:pt x="455" y="574"/>
                </a:lnTo>
                <a:lnTo>
                  <a:pt x="455" y="586"/>
                </a:lnTo>
                <a:lnTo>
                  <a:pt x="452" y="596"/>
                </a:lnTo>
                <a:lnTo>
                  <a:pt x="452" y="606"/>
                </a:lnTo>
                <a:lnTo>
                  <a:pt x="452" y="618"/>
                </a:lnTo>
                <a:lnTo>
                  <a:pt x="452" y="628"/>
                </a:lnTo>
                <a:lnTo>
                  <a:pt x="452" y="638"/>
                </a:lnTo>
                <a:lnTo>
                  <a:pt x="452" y="650"/>
                </a:lnTo>
                <a:lnTo>
                  <a:pt x="452" y="660"/>
                </a:lnTo>
                <a:lnTo>
                  <a:pt x="452" y="670"/>
                </a:lnTo>
                <a:lnTo>
                  <a:pt x="452" y="682"/>
                </a:lnTo>
                <a:lnTo>
                  <a:pt x="452" y="692"/>
                </a:lnTo>
                <a:lnTo>
                  <a:pt x="452" y="702"/>
                </a:lnTo>
                <a:lnTo>
                  <a:pt x="452" y="714"/>
                </a:lnTo>
                <a:lnTo>
                  <a:pt x="452" y="724"/>
                </a:lnTo>
                <a:lnTo>
                  <a:pt x="452" y="734"/>
                </a:lnTo>
                <a:lnTo>
                  <a:pt x="452" y="746"/>
                </a:lnTo>
                <a:lnTo>
                  <a:pt x="452" y="756"/>
                </a:lnTo>
                <a:lnTo>
                  <a:pt x="452" y="766"/>
                </a:lnTo>
                <a:lnTo>
                  <a:pt x="452" y="778"/>
                </a:lnTo>
                <a:lnTo>
                  <a:pt x="452" y="788"/>
                </a:lnTo>
                <a:lnTo>
                  <a:pt x="452" y="798"/>
                </a:lnTo>
                <a:lnTo>
                  <a:pt x="452" y="810"/>
                </a:lnTo>
                <a:lnTo>
                  <a:pt x="452" y="820"/>
                </a:lnTo>
                <a:lnTo>
                  <a:pt x="452" y="830"/>
                </a:lnTo>
                <a:lnTo>
                  <a:pt x="448" y="842"/>
                </a:lnTo>
                <a:lnTo>
                  <a:pt x="436" y="849"/>
                </a:lnTo>
                <a:lnTo>
                  <a:pt x="426" y="855"/>
                </a:lnTo>
                <a:lnTo>
                  <a:pt x="416" y="862"/>
                </a:lnTo>
                <a:lnTo>
                  <a:pt x="404" y="868"/>
                </a:lnTo>
                <a:lnTo>
                  <a:pt x="394" y="874"/>
                </a:lnTo>
                <a:lnTo>
                  <a:pt x="384" y="881"/>
                </a:lnTo>
                <a:lnTo>
                  <a:pt x="372" y="890"/>
                </a:lnTo>
                <a:lnTo>
                  <a:pt x="368" y="900"/>
                </a:lnTo>
                <a:lnTo>
                  <a:pt x="359" y="910"/>
                </a:lnTo>
                <a:lnTo>
                  <a:pt x="352" y="922"/>
                </a:lnTo>
                <a:lnTo>
                  <a:pt x="346" y="932"/>
                </a:lnTo>
                <a:lnTo>
                  <a:pt x="343" y="942"/>
                </a:lnTo>
                <a:lnTo>
                  <a:pt x="340" y="954"/>
                </a:lnTo>
                <a:lnTo>
                  <a:pt x="336" y="964"/>
                </a:lnTo>
                <a:lnTo>
                  <a:pt x="336" y="974"/>
                </a:lnTo>
                <a:lnTo>
                  <a:pt x="346" y="980"/>
                </a:lnTo>
                <a:lnTo>
                  <a:pt x="356" y="986"/>
                </a:lnTo>
                <a:lnTo>
                  <a:pt x="368" y="993"/>
                </a:lnTo>
                <a:lnTo>
                  <a:pt x="378" y="1006"/>
                </a:lnTo>
                <a:lnTo>
                  <a:pt x="388" y="1018"/>
                </a:lnTo>
                <a:lnTo>
                  <a:pt x="388" y="1028"/>
                </a:lnTo>
                <a:lnTo>
                  <a:pt x="378" y="1034"/>
                </a:lnTo>
                <a:lnTo>
                  <a:pt x="368" y="1034"/>
                </a:lnTo>
                <a:lnTo>
                  <a:pt x="356" y="1034"/>
                </a:lnTo>
                <a:lnTo>
                  <a:pt x="346" y="1034"/>
                </a:lnTo>
                <a:lnTo>
                  <a:pt x="336" y="1034"/>
                </a:lnTo>
                <a:lnTo>
                  <a:pt x="324" y="1038"/>
                </a:lnTo>
                <a:lnTo>
                  <a:pt x="314" y="1041"/>
                </a:lnTo>
                <a:lnTo>
                  <a:pt x="304" y="1041"/>
                </a:lnTo>
                <a:lnTo>
                  <a:pt x="292" y="1044"/>
                </a:lnTo>
                <a:lnTo>
                  <a:pt x="282" y="1047"/>
                </a:lnTo>
                <a:lnTo>
                  <a:pt x="272" y="1050"/>
                </a:lnTo>
                <a:lnTo>
                  <a:pt x="260" y="1054"/>
                </a:lnTo>
                <a:lnTo>
                  <a:pt x="250" y="1057"/>
                </a:lnTo>
                <a:lnTo>
                  <a:pt x="240" y="1060"/>
                </a:lnTo>
                <a:lnTo>
                  <a:pt x="228" y="1066"/>
                </a:lnTo>
                <a:lnTo>
                  <a:pt x="218" y="1070"/>
                </a:lnTo>
                <a:lnTo>
                  <a:pt x="208" y="1076"/>
                </a:lnTo>
                <a:lnTo>
                  <a:pt x="196" y="1082"/>
                </a:lnTo>
                <a:lnTo>
                  <a:pt x="186" y="1076"/>
                </a:lnTo>
                <a:lnTo>
                  <a:pt x="183" y="1066"/>
                </a:lnTo>
                <a:lnTo>
                  <a:pt x="180" y="1054"/>
                </a:lnTo>
                <a:lnTo>
                  <a:pt x="173" y="1044"/>
                </a:lnTo>
                <a:lnTo>
                  <a:pt x="170" y="1034"/>
                </a:lnTo>
                <a:lnTo>
                  <a:pt x="164" y="1022"/>
                </a:lnTo>
                <a:lnTo>
                  <a:pt x="160" y="1012"/>
                </a:lnTo>
                <a:lnTo>
                  <a:pt x="157" y="1002"/>
                </a:lnTo>
                <a:lnTo>
                  <a:pt x="148" y="990"/>
                </a:lnTo>
                <a:lnTo>
                  <a:pt x="138" y="983"/>
                </a:lnTo>
                <a:lnTo>
                  <a:pt x="128" y="977"/>
                </a:lnTo>
                <a:lnTo>
                  <a:pt x="119" y="967"/>
                </a:lnTo>
                <a:lnTo>
                  <a:pt x="109" y="964"/>
                </a:lnTo>
                <a:lnTo>
                  <a:pt x="96" y="958"/>
                </a:lnTo>
                <a:lnTo>
                  <a:pt x="84" y="954"/>
                </a:lnTo>
                <a:lnTo>
                  <a:pt x="74" y="954"/>
                </a:lnTo>
                <a:lnTo>
                  <a:pt x="64" y="954"/>
                </a:lnTo>
                <a:lnTo>
                  <a:pt x="52" y="954"/>
                </a:lnTo>
                <a:lnTo>
                  <a:pt x="42" y="954"/>
                </a:lnTo>
                <a:lnTo>
                  <a:pt x="32" y="954"/>
                </a:lnTo>
                <a:lnTo>
                  <a:pt x="20" y="961"/>
                </a:lnTo>
                <a:lnTo>
                  <a:pt x="10" y="967"/>
                </a:lnTo>
                <a:lnTo>
                  <a:pt x="0" y="977"/>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4" name="Freeform 6"/>
          <p:cNvSpPr>
            <a:spLocks/>
          </p:cNvSpPr>
          <p:nvPr/>
        </p:nvSpPr>
        <p:spPr bwMode="auto">
          <a:xfrm>
            <a:off x="2339975" y="2306638"/>
            <a:ext cx="514350" cy="555625"/>
          </a:xfrm>
          <a:custGeom>
            <a:avLst/>
            <a:gdLst>
              <a:gd name="T0" fmla="*/ 249 w 324"/>
              <a:gd name="T1" fmla="*/ 26 h 350"/>
              <a:gd name="T2" fmla="*/ 262 w 324"/>
              <a:gd name="T3" fmla="*/ 48 h 350"/>
              <a:gd name="T4" fmla="*/ 278 w 324"/>
              <a:gd name="T5" fmla="*/ 61 h 350"/>
              <a:gd name="T6" fmla="*/ 288 w 324"/>
              <a:gd name="T7" fmla="*/ 86 h 350"/>
              <a:gd name="T8" fmla="*/ 297 w 324"/>
              <a:gd name="T9" fmla="*/ 106 h 350"/>
              <a:gd name="T10" fmla="*/ 304 w 324"/>
              <a:gd name="T11" fmla="*/ 128 h 350"/>
              <a:gd name="T12" fmla="*/ 323 w 324"/>
              <a:gd name="T13" fmla="*/ 150 h 350"/>
              <a:gd name="T14" fmla="*/ 323 w 324"/>
              <a:gd name="T15" fmla="*/ 170 h 350"/>
              <a:gd name="T16" fmla="*/ 323 w 324"/>
              <a:gd name="T17" fmla="*/ 192 h 350"/>
              <a:gd name="T18" fmla="*/ 323 w 324"/>
              <a:gd name="T19" fmla="*/ 214 h 350"/>
              <a:gd name="T20" fmla="*/ 323 w 324"/>
              <a:gd name="T21" fmla="*/ 234 h 350"/>
              <a:gd name="T22" fmla="*/ 323 w 324"/>
              <a:gd name="T23" fmla="*/ 256 h 350"/>
              <a:gd name="T24" fmla="*/ 323 w 324"/>
              <a:gd name="T25" fmla="*/ 278 h 350"/>
              <a:gd name="T26" fmla="*/ 323 w 324"/>
              <a:gd name="T27" fmla="*/ 298 h 350"/>
              <a:gd name="T28" fmla="*/ 323 w 324"/>
              <a:gd name="T29" fmla="*/ 320 h 350"/>
              <a:gd name="T30" fmla="*/ 323 w 324"/>
              <a:gd name="T31" fmla="*/ 342 h 350"/>
              <a:gd name="T32" fmla="*/ 301 w 324"/>
              <a:gd name="T33" fmla="*/ 349 h 350"/>
              <a:gd name="T34" fmla="*/ 281 w 324"/>
              <a:gd name="T35" fmla="*/ 349 h 350"/>
              <a:gd name="T36" fmla="*/ 259 w 324"/>
              <a:gd name="T37" fmla="*/ 339 h 350"/>
              <a:gd name="T38" fmla="*/ 237 w 324"/>
              <a:gd name="T39" fmla="*/ 333 h 350"/>
              <a:gd name="T40" fmla="*/ 217 w 324"/>
              <a:gd name="T41" fmla="*/ 330 h 350"/>
              <a:gd name="T42" fmla="*/ 195 w 324"/>
              <a:gd name="T43" fmla="*/ 330 h 350"/>
              <a:gd name="T44" fmla="*/ 173 w 324"/>
              <a:gd name="T45" fmla="*/ 333 h 350"/>
              <a:gd name="T46" fmla="*/ 153 w 324"/>
              <a:gd name="T47" fmla="*/ 333 h 350"/>
              <a:gd name="T48" fmla="*/ 131 w 324"/>
              <a:gd name="T49" fmla="*/ 333 h 350"/>
              <a:gd name="T50" fmla="*/ 109 w 324"/>
              <a:gd name="T51" fmla="*/ 333 h 350"/>
              <a:gd name="T52" fmla="*/ 89 w 324"/>
              <a:gd name="T53" fmla="*/ 333 h 350"/>
              <a:gd name="T54" fmla="*/ 67 w 324"/>
              <a:gd name="T55" fmla="*/ 310 h 350"/>
              <a:gd name="T56" fmla="*/ 45 w 324"/>
              <a:gd name="T57" fmla="*/ 298 h 350"/>
              <a:gd name="T58" fmla="*/ 25 w 324"/>
              <a:gd name="T59" fmla="*/ 285 h 350"/>
              <a:gd name="T60" fmla="*/ 9 w 324"/>
              <a:gd name="T61" fmla="*/ 262 h 350"/>
              <a:gd name="T62" fmla="*/ 6 w 324"/>
              <a:gd name="T63" fmla="*/ 240 h 350"/>
              <a:gd name="T64" fmla="*/ 6 w 324"/>
              <a:gd name="T65" fmla="*/ 218 h 350"/>
              <a:gd name="T66" fmla="*/ 0 w 324"/>
              <a:gd name="T67" fmla="*/ 198 h 350"/>
              <a:gd name="T68" fmla="*/ 6 w 324"/>
              <a:gd name="T69" fmla="*/ 176 h 350"/>
              <a:gd name="T70" fmla="*/ 25 w 324"/>
              <a:gd name="T71" fmla="*/ 160 h 350"/>
              <a:gd name="T72" fmla="*/ 38 w 324"/>
              <a:gd name="T73" fmla="*/ 138 h 350"/>
              <a:gd name="T74" fmla="*/ 51 w 324"/>
              <a:gd name="T75" fmla="*/ 118 h 350"/>
              <a:gd name="T76" fmla="*/ 57 w 324"/>
              <a:gd name="T77" fmla="*/ 9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4" h="350">
                <a:moveTo>
                  <a:pt x="243" y="0"/>
                </a:moveTo>
                <a:lnTo>
                  <a:pt x="249" y="26"/>
                </a:lnTo>
                <a:lnTo>
                  <a:pt x="256" y="38"/>
                </a:lnTo>
                <a:lnTo>
                  <a:pt x="262" y="48"/>
                </a:lnTo>
                <a:lnTo>
                  <a:pt x="272" y="51"/>
                </a:lnTo>
                <a:lnTo>
                  <a:pt x="278" y="61"/>
                </a:lnTo>
                <a:lnTo>
                  <a:pt x="285" y="74"/>
                </a:lnTo>
                <a:lnTo>
                  <a:pt x="288" y="86"/>
                </a:lnTo>
                <a:lnTo>
                  <a:pt x="294" y="96"/>
                </a:lnTo>
                <a:lnTo>
                  <a:pt x="297" y="106"/>
                </a:lnTo>
                <a:lnTo>
                  <a:pt x="301" y="118"/>
                </a:lnTo>
                <a:lnTo>
                  <a:pt x="304" y="128"/>
                </a:lnTo>
                <a:lnTo>
                  <a:pt x="317" y="138"/>
                </a:lnTo>
                <a:lnTo>
                  <a:pt x="323" y="150"/>
                </a:lnTo>
                <a:lnTo>
                  <a:pt x="323" y="160"/>
                </a:lnTo>
                <a:lnTo>
                  <a:pt x="323" y="170"/>
                </a:lnTo>
                <a:lnTo>
                  <a:pt x="323" y="182"/>
                </a:lnTo>
                <a:lnTo>
                  <a:pt x="323" y="192"/>
                </a:lnTo>
                <a:lnTo>
                  <a:pt x="323" y="202"/>
                </a:lnTo>
                <a:lnTo>
                  <a:pt x="323" y="214"/>
                </a:lnTo>
                <a:lnTo>
                  <a:pt x="323" y="224"/>
                </a:lnTo>
                <a:lnTo>
                  <a:pt x="323" y="234"/>
                </a:lnTo>
                <a:lnTo>
                  <a:pt x="323" y="246"/>
                </a:lnTo>
                <a:lnTo>
                  <a:pt x="323" y="256"/>
                </a:lnTo>
                <a:lnTo>
                  <a:pt x="323" y="266"/>
                </a:lnTo>
                <a:lnTo>
                  <a:pt x="323" y="278"/>
                </a:lnTo>
                <a:lnTo>
                  <a:pt x="323" y="288"/>
                </a:lnTo>
                <a:lnTo>
                  <a:pt x="323" y="298"/>
                </a:lnTo>
                <a:lnTo>
                  <a:pt x="323" y="310"/>
                </a:lnTo>
                <a:lnTo>
                  <a:pt x="323" y="320"/>
                </a:lnTo>
                <a:lnTo>
                  <a:pt x="323" y="330"/>
                </a:lnTo>
                <a:lnTo>
                  <a:pt x="323" y="342"/>
                </a:lnTo>
                <a:lnTo>
                  <a:pt x="313" y="346"/>
                </a:lnTo>
                <a:lnTo>
                  <a:pt x="301" y="349"/>
                </a:lnTo>
                <a:lnTo>
                  <a:pt x="291" y="349"/>
                </a:lnTo>
                <a:lnTo>
                  <a:pt x="281" y="349"/>
                </a:lnTo>
                <a:lnTo>
                  <a:pt x="269" y="346"/>
                </a:lnTo>
                <a:lnTo>
                  <a:pt x="259" y="339"/>
                </a:lnTo>
                <a:lnTo>
                  <a:pt x="249" y="336"/>
                </a:lnTo>
                <a:lnTo>
                  <a:pt x="237" y="333"/>
                </a:lnTo>
                <a:lnTo>
                  <a:pt x="227" y="330"/>
                </a:lnTo>
                <a:lnTo>
                  <a:pt x="217" y="330"/>
                </a:lnTo>
                <a:lnTo>
                  <a:pt x="205" y="330"/>
                </a:lnTo>
                <a:lnTo>
                  <a:pt x="195" y="330"/>
                </a:lnTo>
                <a:lnTo>
                  <a:pt x="185" y="330"/>
                </a:lnTo>
                <a:lnTo>
                  <a:pt x="173" y="333"/>
                </a:lnTo>
                <a:lnTo>
                  <a:pt x="163" y="333"/>
                </a:lnTo>
                <a:lnTo>
                  <a:pt x="153" y="333"/>
                </a:lnTo>
                <a:lnTo>
                  <a:pt x="141" y="333"/>
                </a:lnTo>
                <a:lnTo>
                  <a:pt x="131" y="333"/>
                </a:lnTo>
                <a:lnTo>
                  <a:pt x="121" y="333"/>
                </a:lnTo>
                <a:lnTo>
                  <a:pt x="109" y="333"/>
                </a:lnTo>
                <a:lnTo>
                  <a:pt x="99" y="333"/>
                </a:lnTo>
                <a:lnTo>
                  <a:pt x="89" y="333"/>
                </a:lnTo>
                <a:lnTo>
                  <a:pt x="77" y="323"/>
                </a:lnTo>
                <a:lnTo>
                  <a:pt x="67" y="310"/>
                </a:lnTo>
                <a:lnTo>
                  <a:pt x="57" y="304"/>
                </a:lnTo>
                <a:lnTo>
                  <a:pt x="45" y="298"/>
                </a:lnTo>
                <a:lnTo>
                  <a:pt x="35" y="291"/>
                </a:lnTo>
                <a:lnTo>
                  <a:pt x="25" y="285"/>
                </a:lnTo>
                <a:lnTo>
                  <a:pt x="16" y="275"/>
                </a:lnTo>
                <a:lnTo>
                  <a:pt x="9" y="262"/>
                </a:lnTo>
                <a:lnTo>
                  <a:pt x="6" y="250"/>
                </a:lnTo>
                <a:lnTo>
                  <a:pt x="6" y="240"/>
                </a:lnTo>
                <a:lnTo>
                  <a:pt x="6" y="230"/>
                </a:lnTo>
                <a:lnTo>
                  <a:pt x="6" y="218"/>
                </a:lnTo>
                <a:lnTo>
                  <a:pt x="3" y="208"/>
                </a:lnTo>
                <a:lnTo>
                  <a:pt x="0" y="198"/>
                </a:lnTo>
                <a:lnTo>
                  <a:pt x="0" y="186"/>
                </a:lnTo>
                <a:lnTo>
                  <a:pt x="6" y="176"/>
                </a:lnTo>
                <a:lnTo>
                  <a:pt x="16" y="170"/>
                </a:lnTo>
                <a:lnTo>
                  <a:pt x="25" y="160"/>
                </a:lnTo>
                <a:lnTo>
                  <a:pt x="32" y="150"/>
                </a:lnTo>
                <a:lnTo>
                  <a:pt x="38" y="138"/>
                </a:lnTo>
                <a:lnTo>
                  <a:pt x="45" y="128"/>
                </a:lnTo>
                <a:lnTo>
                  <a:pt x="51" y="118"/>
                </a:lnTo>
                <a:lnTo>
                  <a:pt x="54" y="106"/>
                </a:lnTo>
                <a:lnTo>
                  <a:pt x="57" y="96"/>
                </a:lnTo>
                <a:lnTo>
                  <a:pt x="57" y="8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5" name="Freeform 7"/>
          <p:cNvSpPr>
            <a:spLocks/>
          </p:cNvSpPr>
          <p:nvPr/>
        </p:nvSpPr>
        <p:spPr bwMode="auto">
          <a:xfrm>
            <a:off x="1958975" y="2662238"/>
            <a:ext cx="377825" cy="158750"/>
          </a:xfrm>
          <a:custGeom>
            <a:avLst/>
            <a:gdLst>
              <a:gd name="T0" fmla="*/ 3 w 238"/>
              <a:gd name="T1" fmla="*/ 16 h 100"/>
              <a:gd name="T2" fmla="*/ 0 w 238"/>
              <a:gd name="T3" fmla="*/ 0 h 100"/>
              <a:gd name="T4" fmla="*/ 3 w 238"/>
              <a:gd name="T5" fmla="*/ 10 h 100"/>
              <a:gd name="T6" fmla="*/ 6 w 238"/>
              <a:gd name="T7" fmla="*/ 22 h 100"/>
              <a:gd name="T8" fmla="*/ 16 w 238"/>
              <a:gd name="T9" fmla="*/ 32 h 100"/>
              <a:gd name="T10" fmla="*/ 22 w 238"/>
              <a:gd name="T11" fmla="*/ 42 h 100"/>
              <a:gd name="T12" fmla="*/ 32 w 238"/>
              <a:gd name="T13" fmla="*/ 48 h 100"/>
              <a:gd name="T14" fmla="*/ 38 w 238"/>
              <a:gd name="T15" fmla="*/ 58 h 100"/>
              <a:gd name="T16" fmla="*/ 48 w 238"/>
              <a:gd name="T17" fmla="*/ 64 h 100"/>
              <a:gd name="T18" fmla="*/ 54 w 238"/>
              <a:gd name="T19" fmla="*/ 74 h 100"/>
              <a:gd name="T20" fmla="*/ 64 w 238"/>
              <a:gd name="T21" fmla="*/ 80 h 100"/>
              <a:gd name="T22" fmla="*/ 77 w 238"/>
              <a:gd name="T23" fmla="*/ 86 h 100"/>
              <a:gd name="T24" fmla="*/ 89 w 238"/>
              <a:gd name="T25" fmla="*/ 93 h 100"/>
              <a:gd name="T26" fmla="*/ 99 w 238"/>
              <a:gd name="T27" fmla="*/ 96 h 100"/>
              <a:gd name="T28" fmla="*/ 109 w 238"/>
              <a:gd name="T29" fmla="*/ 99 h 100"/>
              <a:gd name="T30" fmla="*/ 121 w 238"/>
              <a:gd name="T31" fmla="*/ 99 h 100"/>
              <a:gd name="T32" fmla="*/ 131 w 238"/>
              <a:gd name="T33" fmla="*/ 99 h 100"/>
              <a:gd name="T34" fmla="*/ 141 w 238"/>
              <a:gd name="T35" fmla="*/ 99 h 100"/>
              <a:gd name="T36" fmla="*/ 153 w 238"/>
              <a:gd name="T37" fmla="*/ 96 h 100"/>
              <a:gd name="T38" fmla="*/ 163 w 238"/>
              <a:gd name="T39" fmla="*/ 93 h 100"/>
              <a:gd name="T40" fmla="*/ 173 w 238"/>
              <a:gd name="T41" fmla="*/ 90 h 100"/>
              <a:gd name="T42" fmla="*/ 185 w 238"/>
              <a:gd name="T43" fmla="*/ 80 h 100"/>
              <a:gd name="T44" fmla="*/ 195 w 238"/>
              <a:gd name="T45" fmla="*/ 74 h 100"/>
              <a:gd name="T46" fmla="*/ 205 w 238"/>
              <a:gd name="T47" fmla="*/ 67 h 100"/>
              <a:gd name="T48" fmla="*/ 211 w 238"/>
              <a:gd name="T49" fmla="*/ 54 h 100"/>
              <a:gd name="T50" fmla="*/ 221 w 238"/>
              <a:gd name="T51" fmla="*/ 51 h 100"/>
              <a:gd name="T52" fmla="*/ 230 w 238"/>
              <a:gd name="T53" fmla="*/ 38 h 100"/>
              <a:gd name="T54" fmla="*/ 237 w 238"/>
              <a:gd name="T55" fmla="*/ 26 h 100"/>
              <a:gd name="T56" fmla="*/ 237 w 238"/>
              <a:gd name="T57"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8" h="100">
                <a:moveTo>
                  <a:pt x="3" y="16"/>
                </a:moveTo>
                <a:lnTo>
                  <a:pt x="0" y="0"/>
                </a:lnTo>
                <a:lnTo>
                  <a:pt x="3" y="10"/>
                </a:lnTo>
                <a:lnTo>
                  <a:pt x="6" y="22"/>
                </a:lnTo>
                <a:lnTo>
                  <a:pt x="16" y="32"/>
                </a:lnTo>
                <a:lnTo>
                  <a:pt x="22" y="42"/>
                </a:lnTo>
                <a:lnTo>
                  <a:pt x="32" y="48"/>
                </a:lnTo>
                <a:lnTo>
                  <a:pt x="38" y="58"/>
                </a:lnTo>
                <a:lnTo>
                  <a:pt x="48" y="64"/>
                </a:lnTo>
                <a:lnTo>
                  <a:pt x="54" y="74"/>
                </a:lnTo>
                <a:lnTo>
                  <a:pt x="64" y="80"/>
                </a:lnTo>
                <a:lnTo>
                  <a:pt x="77" y="86"/>
                </a:lnTo>
                <a:lnTo>
                  <a:pt x="89" y="93"/>
                </a:lnTo>
                <a:lnTo>
                  <a:pt x="99" y="96"/>
                </a:lnTo>
                <a:lnTo>
                  <a:pt x="109" y="99"/>
                </a:lnTo>
                <a:lnTo>
                  <a:pt x="121" y="99"/>
                </a:lnTo>
                <a:lnTo>
                  <a:pt x="131" y="99"/>
                </a:lnTo>
                <a:lnTo>
                  <a:pt x="141" y="99"/>
                </a:lnTo>
                <a:lnTo>
                  <a:pt x="153" y="96"/>
                </a:lnTo>
                <a:lnTo>
                  <a:pt x="163" y="93"/>
                </a:lnTo>
                <a:lnTo>
                  <a:pt x="173" y="90"/>
                </a:lnTo>
                <a:lnTo>
                  <a:pt x="185" y="80"/>
                </a:lnTo>
                <a:lnTo>
                  <a:pt x="195" y="74"/>
                </a:lnTo>
                <a:lnTo>
                  <a:pt x="205" y="67"/>
                </a:lnTo>
                <a:lnTo>
                  <a:pt x="211" y="54"/>
                </a:lnTo>
                <a:lnTo>
                  <a:pt x="221" y="51"/>
                </a:lnTo>
                <a:lnTo>
                  <a:pt x="230" y="38"/>
                </a:lnTo>
                <a:lnTo>
                  <a:pt x="237" y="26"/>
                </a:lnTo>
                <a:lnTo>
                  <a:pt x="237" y="1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6" name="Freeform 8"/>
          <p:cNvSpPr>
            <a:spLocks/>
          </p:cNvSpPr>
          <p:nvPr/>
        </p:nvSpPr>
        <p:spPr bwMode="auto">
          <a:xfrm>
            <a:off x="1323975" y="3952875"/>
            <a:ext cx="949325" cy="784225"/>
          </a:xfrm>
          <a:custGeom>
            <a:avLst/>
            <a:gdLst>
              <a:gd name="T0" fmla="*/ 13 w 598"/>
              <a:gd name="T1" fmla="*/ 323 h 494"/>
              <a:gd name="T2" fmla="*/ 29 w 598"/>
              <a:gd name="T3" fmla="*/ 345 h 494"/>
              <a:gd name="T4" fmla="*/ 38 w 598"/>
              <a:gd name="T5" fmla="*/ 365 h 494"/>
              <a:gd name="T6" fmla="*/ 51 w 598"/>
              <a:gd name="T7" fmla="*/ 387 h 494"/>
              <a:gd name="T8" fmla="*/ 61 w 598"/>
              <a:gd name="T9" fmla="*/ 409 h 494"/>
              <a:gd name="T10" fmla="*/ 64 w 598"/>
              <a:gd name="T11" fmla="*/ 429 h 494"/>
              <a:gd name="T12" fmla="*/ 83 w 598"/>
              <a:gd name="T13" fmla="*/ 448 h 494"/>
              <a:gd name="T14" fmla="*/ 105 w 598"/>
              <a:gd name="T15" fmla="*/ 464 h 494"/>
              <a:gd name="T16" fmla="*/ 125 w 598"/>
              <a:gd name="T17" fmla="*/ 477 h 494"/>
              <a:gd name="T18" fmla="*/ 147 w 598"/>
              <a:gd name="T19" fmla="*/ 489 h 494"/>
              <a:gd name="T20" fmla="*/ 169 w 598"/>
              <a:gd name="T21" fmla="*/ 493 h 494"/>
              <a:gd name="T22" fmla="*/ 189 w 598"/>
              <a:gd name="T23" fmla="*/ 489 h 494"/>
              <a:gd name="T24" fmla="*/ 211 w 598"/>
              <a:gd name="T25" fmla="*/ 489 h 494"/>
              <a:gd name="T26" fmla="*/ 233 w 598"/>
              <a:gd name="T27" fmla="*/ 489 h 494"/>
              <a:gd name="T28" fmla="*/ 253 w 598"/>
              <a:gd name="T29" fmla="*/ 489 h 494"/>
              <a:gd name="T30" fmla="*/ 275 w 598"/>
              <a:gd name="T31" fmla="*/ 489 h 494"/>
              <a:gd name="T32" fmla="*/ 297 w 598"/>
              <a:gd name="T33" fmla="*/ 489 h 494"/>
              <a:gd name="T34" fmla="*/ 317 w 598"/>
              <a:gd name="T35" fmla="*/ 483 h 494"/>
              <a:gd name="T36" fmla="*/ 339 w 598"/>
              <a:gd name="T37" fmla="*/ 480 h 494"/>
              <a:gd name="T38" fmla="*/ 361 w 598"/>
              <a:gd name="T39" fmla="*/ 480 h 494"/>
              <a:gd name="T40" fmla="*/ 381 w 598"/>
              <a:gd name="T41" fmla="*/ 480 h 494"/>
              <a:gd name="T42" fmla="*/ 403 w 598"/>
              <a:gd name="T43" fmla="*/ 473 h 494"/>
              <a:gd name="T44" fmla="*/ 425 w 598"/>
              <a:gd name="T45" fmla="*/ 473 h 494"/>
              <a:gd name="T46" fmla="*/ 445 w 598"/>
              <a:gd name="T47" fmla="*/ 473 h 494"/>
              <a:gd name="T48" fmla="*/ 467 w 598"/>
              <a:gd name="T49" fmla="*/ 461 h 494"/>
              <a:gd name="T50" fmla="*/ 483 w 598"/>
              <a:gd name="T51" fmla="*/ 441 h 494"/>
              <a:gd name="T52" fmla="*/ 502 w 598"/>
              <a:gd name="T53" fmla="*/ 422 h 494"/>
              <a:gd name="T54" fmla="*/ 542 w 598"/>
              <a:gd name="T55" fmla="*/ 383 h 494"/>
              <a:gd name="T56" fmla="*/ 511 w 598"/>
              <a:gd name="T57" fmla="*/ 373 h 494"/>
              <a:gd name="T58" fmla="*/ 577 w 598"/>
              <a:gd name="T59" fmla="*/ 324 h 494"/>
              <a:gd name="T60" fmla="*/ 592 w 598"/>
              <a:gd name="T61" fmla="*/ 283 h 494"/>
              <a:gd name="T62" fmla="*/ 457 w 598"/>
              <a:gd name="T63" fmla="*/ 342 h 494"/>
              <a:gd name="T64" fmla="*/ 435 w 598"/>
              <a:gd name="T65" fmla="*/ 342 h 494"/>
              <a:gd name="T66" fmla="*/ 413 w 598"/>
              <a:gd name="T67" fmla="*/ 339 h 494"/>
              <a:gd name="T68" fmla="*/ 393 w 598"/>
              <a:gd name="T69" fmla="*/ 336 h 494"/>
              <a:gd name="T70" fmla="*/ 371 w 598"/>
              <a:gd name="T71" fmla="*/ 320 h 494"/>
              <a:gd name="T72" fmla="*/ 355 w 598"/>
              <a:gd name="T73" fmla="*/ 304 h 494"/>
              <a:gd name="T74" fmla="*/ 349 w 598"/>
              <a:gd name="T75" fmla="*/ 281 h 494"/>
              <a:gd name="T76" fmla="*/ 342 w 598"/>
              <a:gd name="T77" fmla="*/ 259 h 494"/>
              <a:gd name="T78" fmla="*/ 336 w 598"/>
              <a:gd name="T79" fmla="*/ 237 h 494"/>
              <a:gd name="T80" fmla="*/ 336 w 598"/>
              <a:gd name="T81" fmla="*/ 205 h 494"/>
              <a:gd name="T82" fmla="*/ 333 w 598"/>
              <a:gd name="T83" fmla="*/ 166 h 494"/>
              <a:gd name="T84" fmla="*/ 329 w 598"/>
              <a:gd name="T85" fmla="*/ 131 h 494"/>
              <a:gd name="T86" fmla="*/ 320 w 598"/>
              <a:gd name="T87" fmla="*/ 109 h 494"/>
              <a:gd name="T88" fmla="*/ 313 w 598"/>
              <a:gd name="T89" fmla="*/ 89 h 494"/>
              <a:gd name="T90" fmla="*/ 307 w 598"/>
              <a:gd name="T91" fmla="*/ 67 h 494"/>
              <a:gd name="T92" fmla="*/ 294 w 598"/>
              <a:gd name="T93" fmla="*/ 45 h 494"/>
              <a:gd name="T94" fmla="*/ 285 w 598"/>
              <a:gd name="T95" fmla="*/ 25 h 494"/>
              <a:gd name="T96" fmla="*/ 265 w 598"/>
              <a:gd name="T97" fmla="*/ 3 h 494"/>
              <a:gd name="T98" fmla="*/ 243 w 598"/>
              <a:gd name="T99" fmla="*/ 0 h 494"/>
              <a:gd name="T100" fmla="*/ 221 w 598"/>
              <a:gd name="T101" fmla="*/ 3 h 494"/>
              <a:gd name="T102" fmla="*/ 201 w 598"/>
              <a:gd name="T103" fmla="*/ 13 h 494"/>
              <a:gd name="T104" fmla="*/ 179 w 598"/>
              <a:gd name="T105" fmla="*/ 19 h 494"/>
              <a:gd name="T106" fmla="*/ 157 w 598"/>
              <a:gd name="T107" fmla="*/ 25 h 494"/>
              <a:gd name="T108" fmla="*/ 137 w 598"/>
              <a:gd name="T109" fmla="*/ 29 h 494"/>
              <a:gd name="T110" fmla="*/ 115 w 598"/>
              <a:gd name="T111" fmla="*/ 29 h 494"/>
              <a:gd name="T112" fmla="*/ 93 w 598"/>
              <a:gd name="T113" fmla="*/ 29 h 494"/>
              <a:gd name="T114" fmla="*/ 73 w 598"/>
              <a:gd name="T115" fmla="*/ 29 h 494"/>
              <a:gd name="T116" fmla="*/ 51 w 598"/>
              <a:gd name="T117" fmla="*/ 3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8" h="494">
                <a:moveTo>
                  <a:pt x="0" y="314"/>
                </a:moveTo>
                <a:lnTo>
                  <a:pt x="13" y="323"/>
                </a:lnTo>
                <a:lnTo>
                  <a:pt x="22" y="333"/>
                </a:lnTo>
                <a:lnTo>
                  <a:pt x="29" y="345"/>
                </a:lnTo>
                <a:lnTo>
                  <a:pt x="35" y="355"/>
                </a:lnTo>
                <a:lnTo>
                  <a:pt x="38" y="365"/>
                </a:lnTo>
                <a:lnTo>
                  <a:pt x="45" y="377"/>
                </a:lnTo>
                <a:lnTo>
                  <a:pt x="51" y="387"/>
                </a:lnTo>
                <a:lnTo>
                  <a:pt x="57" y="397"/>
                </a:lnTo>
                <a:lnTo>
                  <a:pt x="61" y="409"/>
                </a:lnTo>
                <a:lnTo>
                  <a:pt x="64" y="419"/>
                </a:lnTo>
                <a:lnTo>
                  <a:pt x="64" y="429"/>
                </a:lnTo>
                <a:lnTo>
                  <a:pt x="73" y="441"/>
                </a:lnTo>
                <a:lnTo>
                  <a:pt x="83" y="448"/>
                </a:lnTo>
                <a:lnTo>
                  <a:pt x="93" y="454"/>
                </a:lnTo>
                <a:lnTo>
                  <a:pt x="105" y="464"/>
                </a:lnTo>
                <a:lnTo>
                  <a:pt x="115" y="470"/>
                </a:lnTo>
                <a:lnTo>
                  <a:pt x="125" y="477"/>
                </a:lnTo>
                <a:lnTo>
                  <a:pt x="137" y="483"/>
                </a:lnTo>
                <a:lnTo>
                  <a:pt x="147" y="489"/>
                </a:lnTo>
                <a:lnTo>
                  <a:pt x="157" y="493"/>
                </a:lnTo>
                <a:lnTo>
                  <a:pt x="169" y="493"/>
                </a:lnTo>
                <a:lnTo>
                  <a:pt x="179" y="493"/>
                </a:lnTo>
                <a:lnTo>
                  <a:pt x="189" y="489"/>
                </a:lnTo>
                <a:lnTo>
                  <a:pt x="201" y="489"/>
                </a:lnTo>
                <a:lnTo>
                  <a:pt x="211" y="489"/>
                </a:lnTo>
                <a:lnTo>
                  <a:pt x="221" y="489"/>
                </a:lnTo>
                <a:lnTo>
                  <a:pt x="233" y="489"/>
                </a:lnTo>
                <a:lnTo>
                  <a:pt x="243" y="489"/>
                </a:lnTo>
                <a:lnTo>
                  <a:pt x="253" y="489"/>
                </a:lnTo>
                <a:lnTo>
                  <a:pt x="265" y="489"/>
                </a:lnTo>
                <a:lnTo>
                  <a:pt x="275" y="489"/>
                </a:lnTo>
                <a:lnTo>
                  <a:pt x="285" y="489"/>
                </a:lnTo>
                <a:lnTo>
                  <a:pt x="297" y="489"/>
                </a:lnTo>
                <a:lnTo>
                  <a:pt x="307" y="486"/>
                </a:lnTo>
                <a:lnTo>
                  <a:pt x="317" y="483"/>
                </a:lnTo>
                <a:lnTo>
                  <a:pt x="329" y="480"/>
                </a:lnTo>
                <a:lnTo>
                  <a:pt x="339" y="480"/>
                </a:lnTo>
                <a:lnTo>
                  <a:pt x="349" y="480"/>
                </a:lnTo>
                <a:lnTo>
                  <a:pt x="361" y="480"/>
                </a:lnTo>
                <a:lnTo>
                  <a:pt x="371" y="480"/>
                </a:lnTo>
                <a:lnTo>
                  <a:pt x="381" y="480"/>
                </a:lnTo>
                <a:lnTo>
                  <a:pt x="393" y="477"/>
                </a:lnTo>
                <a:lnTo>
                  <a:pt x="403" y="473"/>
                </a:lnTo>
                <a:lnTo>
                  <a:pt x="413" y="473"/>
                </a:lnTo>
                <a:lnTo>
                  <a:pt x="425" y="473"/>
                </a:lnTo>
                <a:lnTo>
                  <a:pt x="435" y="473"/>
                </a:lnTo>
                <a:lnTo>
                  <a:pt x="445" y="473"/>
                </a:lnTo>
                <a:lnTo>
                  <a:pt x="457" y="467"/>
                </a:lnTo>
                <a:lnTo>
                  <a:pt x="467" y="461"/>
                </a:lnTo>
                <a:lnTo>
                  <a:pt x="477" y="454"/>
                </a:lnTo>
                <a:lnTo>
                  <a:pt x="483" y="441"/>
                </a:lnTo>
                <a:lnTo>
                  <a:pt x="493" y="432"/>
                </a:lnTo>
                <a:lnTo>
                  <a:pt x="502" y="422"/>
                </a:lnTo>
                <a:lnTo>
                  <a:pt x="509" y="409"/>
                </a:lnTo>
                <a:lnTo>
                  <a:pt x="542" y="383"/>
                </a:lnTo>
                <a:lnTo>
                  <a:pt x="538" y="373"/>
                </a:lnTo>
                <a:lnTo>
                  <a:pt x="511" y="373"/>
                </a:lnTo>
                <a:lnTo>
                  <a:pt x="510" y="358"/>
                </a:lnTo>
                <a:lnTo>
                  <a:pt x="577" y="324"/>
                </a:lnTo>
                <a:lnTo>
                  <a:pt x="597" y="293"/>
                </a:lnTo>
                <a:lnTo>
                  <a:pt x="592" y="283"/>
                </a:lnTo>
                <a:lnTo>
                  <a:pt x="544" y="299"/>
                </a:lnTo>
                <a:lnTo>
                  <a:pt x="457" y="342"/>
                </a:lnTo>
                <a:lnTo>
                  <a:pt x="445" y="342"/>
                </a:lnTo>
                <a:lnTo>
                  <a:pt x="435" y="342"/>
                </a:lnTo>
                <a:lnTo>
                  <a:pt x="425" y="339"/>
                </a:lnTo>
                <a:lnTo>
                  <a:pt x="413" y="339"/>
                </a:lnTo>
                <a:lnTo>
                  <a:pt x="403" y="336"/>
                </a:lnTo>
                <a:lnTo>
                  <a:pt x="393" y="336"/>
                </a:lnTo>
                <a:lnTo>
                  <a:pt x="381" y="329"/>
                </a:lnTo>
                <a:lnTo>
                  <a:pt x="371" y="320"/>
                </a:lnTo>
                <a:lnTo>
                  <a:pt x="365" y="310"/>
                </a:lnTo>
                <a:lnTo>
                  <a:pt x="355" y="304"/>
                </a:lnTo>
                <a:lnTo>
                  <a:pt x="352" y="294"/>
                </a:lnTo>
                <a:lnTo>
                  <a:pt x="349" y="281"/>
                </a:lnTo>
                <a:lnTo>
                  <a:pt x="345" y="269"/>
                </a:lnTo>
                <a:lnTo>
                  <a:pt x="342" y="259"/>
                </a:lnTo>
                <a:lnTo>
                  <a:pt x="339" y="249"/>
                </a:lnTo>
                <a:lnTo>
                  <a:pt x="336" y="237"/>
                </a:lnTo>
                <a:lnTo>
                  <a:pt x="336" y="227"/>
                </a:lnTo>
                <a:lnTo>
                  <a:pt x="336" y="205"/>
                </a:lnTo>
                <a:lnTo>
                  <a:pt x="333" y="176"/>
                </a:lnTo>
                <a:lnTo>
                  <a:pt x="333" y="166"/>
                </a:lnTo>
                <a:lnTo>
                  <a:pt x="329" y="141"/>
                </a:lnTo>
                <a:lnTo>
                  <a:pt x="329" y="131"/>
                </a:lnTo>
                <a:lnTo>
                  <a:pt x="326" y="121"/>
                </a:lnTo>
                <a:lnTo>
                  <a:pt x="320" y="109"/>
                </a:lnTo>
                <a:lnTo>
                  <a:pt x="317" y="99"/>
                </a:lnTo>
                <a:lnTo>
                  <a:pt x="313" y="89"/>
                </a:lnTo>
                <a:lnTo>
                  <a:pt x="310" y="77"/>
                </a:lnTo>
                <a:lnTo>
                  <a:pt x="307" y="67"/>
                </a:lnTo>
                <a:lnTo>
                  <a:pt x="301" y="57"/>
                </a:lnTo>
                <a:lnTo>
                  <a:pt x="294" y="45"/>
                </a:lnTo>
                <a:lnTo>
                  <a:pt x="291" y="35"/>
                </a:lnTo>
                <a:lnTo>
                  <a:pt x="285" y="25"/>
                </a:lnTo>
                <a:lnTo>
                  <a:pt x="278" y="13"/>
                </a:lnTo>
                <a:lnTo>
                  <a:pt x="265" y="3"/>
                </a:lnTo>
                <a:lnTo>
                  <a:pt x="253" y="0"/>
                </a:lnTo>
                <a:lnTo>
                  <a:pt x="243" y="0"/>
                </a:lnTo>
                <a:lnTo>
                  <a:pt x="233" y="0"/>
                </a:lnTo>
                <a:lnTo>
                  <a:pt x="221" y="3"/>
                </a:lnTo>
                <a:lnTo>
                  <a:pt x="211" y="9"/>
                </a:lnTo>
                <a:lnTo>
                  <a:pt x="201" y="13"/>
                </a:lnTo>
                <a:lnTo>
                  <a:pt x="189" y="16"/>
                </a:lnTo>
                <a:lnTo>
                  <a:pt x="179" y="19"/>
                </a:lnTo>
                <a:lnTo>
                  <a:pt x="169" y="22"/>
                </a:lnTo>
                <a:lnTo>
                  <a:pt x="157" y="25"/>
                </a:lnTo>
                <a:lnTo>
                  <a:pt x="147" y="25"/>
                </a:lnTo>
                <a:lnTo>
                  <a:pt x="137" y="29"/>
                </a:lnTo>
                <a:lnTo>
                  <a:pt x="125" y="29"/>
                </a:lnTo>
                <a:lnTo>
                  <a:pt x="115" y="29"/>
                </a:lnTo>
                <a:lnTo>
                  <a:pt x="105" y="29"/>
                </a:lnTo>
                <a:lnTo>
                  <a:pt x="93" y="29"/>
                </a:lnTo>
                <a:lnTo>
                  <a:pt x="83" y="29"/>
                </a:lnTo>
                <a:lnTo>
                  <a:pt x="73" y="29"/>
                </a:lnTo>
                <a:lnTo>
                  <a:pt x="61" y="32"/>
                </a:lnTo>
                <a:lnTo>
                  <a:pt x="51" y="32"/>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7" name="Freeform 9"/>
          <p:cNvSpPr>
            <a:spLocks/>
          </p:cNvSpPr>
          <p:nvPr/>
        </p:nvSpPr>
        <p:spPr bwMode="auto">
          <a:xfrm>
            <a:off x="2268538" y="3648075"/>
            <a:ext cx="1601787" cy="941388"/>
          </a:xfrm>
          <a:custGeom>
            <a:avLst/>
            <a:gdLst>
              <a:gd name="T0" fmla="*/ 32 w 1009"/>
              <a:gd name="T1" fmla="*/ 454 h 593"/>
              <a:gd name="T2" fmla="*/ 74 w 1009"/>
              <a:gd name="T3" fmla="*/ 435 h 593"/>
              <a:gd name="T4" fmla="*/ 118 w 1009"/>
              <a:gd name="T5" fmla="*/ 432 h 593"/>
              <a:gd name="T6" fmla="*/ 160 w 1009"/>
              <a:gd name="T7" fmla="*/ 435 h 593"/>
              <a:gd name="T8" fmla="*/ 202 w 1009"/>
              <a:gd name="T9" fmla="*/ 448 h 593"/>
              <a:gd name="T10" fmla="*/ 246 w 1009"/>
              <a:gd name="T11" fmla="*/ 457 h 593"/>
              <a:gd name="T12" fmla="*/ 288 w 1009"/>
              <a:gd name="T13" fmla="*/ 467 h 593"/>
              <a:gd name="T14" fmla="*/ 330 w 1009"/>
              <a:gd name="T15" fmla="*/ 467 h 593"/>
              <a:gd name="T16" fmla="*/ 374 w 1009"/>
              <a:gd name="T17" fmla="*/ 461 h 593"/>
              <a:gd name="T18" fmla="*/ 416 w 1009"/>
              <a:gd name="T19" fmla="*/ 451 h 593"/>
              <a:gd name="T20" fmla="*/ 458 w 1009"/>
              <a:gd name="T21" fmla="*/ 435 h 593"/>
              <a:gd name="T22" fmla="*/ 461 w 1009"/>
              <a:gd name="T23" fmla="*/ 393 h 593"/>
              <a:gd name="T24" fmla="*/ 438 w 1009"/>
              <a:gd name="T25" fmla="*/ 349 h 593"/>
              <a:gd name="T26" fmla="*/ 419 w 1009"/>
              <a:gd name="T27" fmla="*/ 307 h 593"/>
              <a:gd name="T28" fmla="*/ 416 w 1009"/>
              <a:gd name="T29" fmla="*/ 265 h 593"/>
              <a:gd name="T30" fmla="*/ 422 w 1009"/>
              <a:gd name="T31" fmla="*/ 221 h 593"/>
              <a:gd name="T32" fmla="*/ 422 w 1009"/>
              <a:gd name="T33" fmla="*/ 179 h 593"/>
              <a:gd name="T34" fmla="*/ 451 w 1009"/>
              <a:gd name="T35" fmla="*/ 138 h 593"/>
              <a:gd name="T36" fmla="*/ 474 w 1009"/>
              <a:gd name="T37" fmla="*/ 112 h 593"/>
              <a:gd name="T38" fmla="*/ 515 w 1009"/>
              <a:gd name="T39" fmla="*/ 86 h 593"/>
              <a:gd name="T40" fmla="*/ 560 w 1009"/>
              <a:gd name="T41" fmla="*/ 64 h 593"/>
              <a:gd name="T42" fmla="*/ 602 w 1009"/>
              <a:gd name="T43" fmla="*/ 48 h 593"/>
              <a:gd name="T44" fmla="*/ 646 w 1009"/>
              <a:gd name="T45" fmla="*/ 38 h 593"/>
              <a:gd name="T46" fmla="*/ 688 w 1009"/>
              <a:gd name="T47" fmla="*/ 35 h 593"/>
              <a:gd name="T48" fmla="*/ 730 w 1009"/>
              <a:gd name="T49" fmla="*/ 16 h 593"/>
              <a:gd name="T50" fmla="*/ 774 w 1009"/>
              <a:gd name="T51" fmla="*/ 0 h 593"/>
              <a:gd name="T52" fmla="*/ 813 w 1009"/>
              <a:gd name="T53" fmla="*/ 19 h 593"/>
              <a:gd name="T54" fmla="*/ 848 w 1009"/>
              <a:gd name="T55" fmla="*/ 29 h 593"/>
              <a:gd name="T56" fmla="*/ 870 w 1009"/>
              <a:gd name="T57" fmla="*/ 61 h 593"/>
              <a:gd name="T58" fmla="*/ 893 w 1009"/>
              <a:gd name="T59" fmla="*/ 99 h 593"/>
              <a:gd name="T60" fmla="*/ 934 w 1009"/>
              <a:gd name="T61" fmla="*/ 118 h 593"/>
              <a:gd name="T62" fmla="*/ 976 w 1009"/>
              <a:gd name="T63" fmla="*/ 118 h 593"/>
              <a:gd name="T64" fmla="*/ 995 w 1009"/>
              <a:gd name="T65" fmla="*/ 157 h 593"/>
              <a:gd name="T66" fmla="*/ 1008 w 1009"/>
              <a:gd name="T67" fmla="*/ 201 h 593"/>
              <a:gd name="T68" fmla="*/ 982 w 1009"/>
              <a:gd name="T69" fmla="*/ 237 h 593"/>
              <a:gd name="T70" fmla="*/ 938 w 1009"/>
              <a:gd name="T71" fmla="*/ 265 h 593"/>
              <a:gd name="T72" fmla="*/ 896 w 1009"/>
              <a:gd name="T73" fmla="*/ 281 h 593"/>
              <a:gd name="T74" fmla="*/ 861 w 1009"/>
              <a:gd name="T75" fmla="*/ 317 h 593"/>
              <a:gd name="T76" fmla="*/ 854 w 1009"/>
              <a:gd name="T77" fmla="*/ 361 h 593"/>
              <a:gd name="T78" fmla="*/ 893 w 1009"/>
              <a:gd name="T79" fmla="*/ 393 h 593"/>
              <a:gd name="T80" fmla="*/ 925 w 1009"/>
              <a:gd name="T81" fmla="*/ 429 h 593"/>
              <a:gd name="T82" fmla="*/ 941 w 1009"/>
              <a:gd name="T83" fmla="*/ 473 h 593"/>
              <a:gd name="T84" fmla="*/ 917 w 1009"/>
              <a:gd name="T85" fmla="*/ 517 h 593"/>
              <a:gd name="T86" fmla="*/ 867 w 1009"/>
              <a:gd name="T87" fmla="*/ 536 h 593"/>
              <a:gd name="T88" fmla="*/ 828 w 1009"/>
              <a:gd name="T89" fmla="*/ 556 h 593"/>
              <a:gd name="T90" fmla="*/ 790 w 1009"/>
              <a:gd name="T91" fmla="*/ 573 h 593"/>
              <a:gd name="T92" fmla="*/ 746 w 1009"/>
              <a:gd name="T93" fmla="*/ 585 h 593"/>
              <a:gd name="T94" fmla="*/ 704 w 1009"/>
              <a:gd name="T95" fmla="*/ 592 h 593"/>
              <a:gd name="T96" fmla="*/ 662 w 1009"/>
              <a:gd name="T97" fmla="*/ 592 h 593"/>
              <a:gd name="T98" fmla="*/ 618 w 1009"/>
              <a:gd name="T99" fmla="*/ 592 h 593"/>
              <a:gd name="T100" fmla="*/ 576 w 1009"/>
              <a:gd name="T101" fmla="*/ 592 h 593"/>
              <a:gd name="T102" fmla="*/ 534 w 1009"/>
              <a:gd name="T103" fmla="*/ 592 h 593"/>
              <a:gd name="T104" fmla="*/ 490 w 1009"/>
              <a:gd name="T105" fmla="*/ 585 h 593"/>
              <a:gd name="T106" fmla="*/ 477 w 1009"/>
              <a:gd name="T107" fmla="*/ 553 h 593"/>
              <a:gd name="T108" fmla="*/ 464 w 1009"/>
              <a:gd name="T109" fmla="*/ 509 h 593"/>
              <a:gd name="T110" fmla="*/ 458 w 1009"/>
              <a:gd name="T111" fmla="*/ 467 h 593"/>
              <a:gd name="T112" fmla="*/ 464 w 1009"/>
              <a:gd name="T113" fmla="*/ 425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9" h="593">
                <a:moveTo>
                  <a:pt x="0" y="473"/>
                </a:moveTo>
                <a:lnTo>
                  <a:pt x="10" y="467"/>
                </a:lnTo>
                <a:lnTo>
                  <a:pt x="22" y="461"/>
                </a:lnTo>
                <a:lnTo>
                  <a:pt x="32" y="454"/>
                </a:lnTo>
                <a:lnTo>
                  <a:pt x="42" y="448"/>
                </a:lnTo>
                <a:lnTo>
                  <a:pt x="54" y="441"/>
                </a:lnTo>
                <a:lnTo>
                  <a:pt x="64" y="438"/>
                </a:lnTo>
                <a:lnTo>
                  <a:pt x="74" y="435"/>
                </a:lnTo>
                <a:lnTo>
                  <a:pt x="86" y="432"/>
                </a:lnTo>
                <a:lnTo>
                  <a:pt x="96" y="432"/>
                </a:lnTo>
                <a:lnTo>
                  <a:pt x="106" y="432"/>
                </a:lnTo>
                <a:lnTo>
                  <a:pt x="118" y="432"/>
                </a:lnTo>
                <a:lnTo>
                  <a:pt x="128" y="432"/>
                </a:lnTo>
                <a:lnTo>
                  <a:pt x="138" y="432"/>
                </a:lnTo>
                <a:lnTo>
                  <a:pt x="150" y="432"/>
                </a:lnTo>
                <a:lnTo>
                  <a:pt x="160" y="435"/>
                </a:lnTo>
                <a:lnTo>
                  <a:pt x="170" y="438"/>
                </a:lnTo>
                <a:lnTo>
                  <a:pt x="182" y="441"/>
                </a:lnTo>
                <a:lnTo>
                  <a:pt x="192" y="445"/>
                </a:lnTo>
                <a:lnTo>
                  <a:pt x="202" y="448"/>
                </a:lnTo>
                <a:lnTo>
                  <a:pt x="214" y="451"/>
                </a:lnTo>
                <a:lnTo>
                  <a:pt x="224" y="451"/>
                </a:lnTo>
                <a:lnTo>
                  <a:pt x="234" y="454"/>
                </a:lnTo>
                <a:lnTo>
                  <a:pt x="246" y="457"/>
                </a:lnTo>
                <a:lnTo>
                  <a:pt x="256" y="457"/>
                </a:lnTo>
                <a:lnTo>
                  <a:pt x="266" y="461"/>
                </a:lnTo>
                <a:lnTo>
                  <a:pt x="278" y="464"/>
                </a:lnTo>
                <a:lnTo>
                  <a:pt x="288" y="467"/>
                </a:lnTo>
                <a:lnTo>
                  <a:pt x="298" y="467"/>
                </a:lnTo>
                <a:lnTo>
                  <a:pt x="310" y="467"/>
                </a:lnTo>
                <a:lnTo>
                  <a:pt x="320" y="467"/>
                </a:lnTo>
                <a:lnTo>
                  <a:pt x="330" y="467"/>
                </a:lnTo>
                <a:lnTo>
                  <a:pt x="342" y="467"/>
                </a:lnTo>
                <a:lnTo>
                  <a:pt x="352" y="467"/>
                </a:lnTo>
                <a:lnTo>
                  <a:pt x="362" y="464"/>
                </a:lnTo>
                <a:lnTo>
                  <a:pt x="374" y="461"/>
                </a:lnTo>
                <a:lnTo>
                  <a:pt x="384" y="457"/>
                </a:lnTo>
                <a:lnTo>
                  <a:pt x="394" y="457"/>
                </a:lnTo>
                <a:lnTo>
                  <a:pt x="406" y="454"/>
                </a:lnTo>
                <a:lnTo>
                  <a:pt x="416" y="451"/>
                </a:lnTo>
                <a:lnTo>
                  <a:pt x="426" y="451"/>
                </a:lnTo>
                <a:lnTo>
                  <a:pt x="438" y="448"/>
                </a:lnTo>
                <a:lnTo>
                  <a:pt x="448" y="441"/>
                </a:lnTo>
                <a:lnTo>
                  <a:pt x="458" y="435"/>
                </a:lnTo>
                <a:lnTo>
                  <a:pt x="461" y="425"/>
                </a:lnTo>
                <a:lnTo>
                  <a:pt x="461" y="413"/>
                </a:lnTo>
                <a:lnTo>
                  <a:pt x="461" y="403"/>
                </a:lnTo>
                <a:lnTo>
                  <a:pt x="461" y="393"/>
                </a:lnTo>
                <a:lnTo>
                  <a:pt x="458" y="381"/>
                </a:lnTo>
                <a:lnTo>
                  <a:pt x="451" y="371"/>
                </a:lnTo>
                <a:lnTo>
                  <a:pt x="445" y="361"/>
                </a:lnTo>
                <a:lnTo>
                  <a:pt x="438" y="349"/>
                </a:lnTo>
                <a:lnTo>
                  <a:pt x="435" y="339"/>
                </a:lnTo>
                <a:lnTo>
                  <a:pt x="429" y="329"/>
                </a:lnTo>
                <a:lnTo>
                  <a:pt x="422" y="317"/>
                </a:lnTo>
                <a:lnTo>
                  <a:pt x="419" y="307"/>
                </a:lnTo>
                <a:lnTo>
                  <a:pt x="413" y="297"/>
                </a:lnTo>
                <a:lnTo>
                  <a:pt x="413" y="285"/>
                </a:lnTo>
                <a:lnTo>
                  <a:pt x="413" y="275"/>
                </a:lnTo>
                <a:lnTo>
                  <a:pt x="416" y="265"/>
                </a:lnTo>
                <a:lnTo>
                  <a:pt x="419" y="253"/>
                </a:lnTo>
                <a:lnTo>
                  <a:pt x="422" y="243"/>
                </a:lnTo>
                <a:lnTo>
                  <a:pt x="422" y="233"/>
                </a:lnTo>
                <a:lnTo>
                  <a:pt x="422" y="221"/>
                </a:lnTo>
                <a:lnTo>
                  <a:pt x="422" y="211"/>
                </a:lnTo>
                <a:lnTo>
                  <a:pt x="422" y="201"/>
                </a:lnTo>
                <a:lnTo>
                  <a:pt x="422" y="189"/>
                </a:lnTo>
                <a:lnTo>
                  <a:pt x="422" y="179"/>
                </a:lnTo>
                <a:lnTo>
                  <a:pt x="426" y="169"/>
                </a:lnTo>
                <a:lnTo>
                  <a:pt x="432" y="158"/>
                </a:lnTo>
                <a:lnTo>
                  <a:pt x="445" y="152"/>
                </a:lnTo>
                <a:lnTo>
                  <a:pt x="451" y="138"/>
                </a:lnTo>
                <a:lnTo>
                  <a:pt x="456" y="126"/>
                </a:lnTo>
                <a:lnTo>
                  <a:pt x="459" y="121"/>
                </a:lnTo>
                <a:lnTo>
                  <a:pt x="464" y="115"/>
                </a:lnTo>
                <a:lnTo>
                  <a:pt x="474" y="112"/>
                </a:lnTo>
                <a:lnTo>
                  <a:pt x="486" y="109"/>
                </a:lnTo>
                <a:lnTo>
                  <a:pt x="496" y="99"/>
                </a:lnTo>
                <a:lnTo>
                  <a:pt x="506" y="96"/>
                </a:lnTo>
                <a:lnTo>
                  <a:pt x="515" y="86"/>
                </a:lnTo>
                <a:lnTo>
                  <a:pt x="525" y="83"/>
                </a:lnTo>
                <a:lnTo>
                  <a:pt x="538" y="77"/>
                </a:lnTo>
                <a:lnTo>
                  <a:pt x="550" y="70"/>
                </a:lnTo>
                <a:lnTo>
                  <a:pt x="560" y="64"/>
                </a:lnTo>
                <a:lnTo>
                  <a:pt x="570" y="57"/>
                </a:lnTo>
                <a:lnTo>
                  <a:pt x="582" y="54"/>
                </a:lnTo>
                <a:lnTo>
                  <a:pt x="592" y="51"/>
                </a:lnTo>
                <a:lnTo>
                  <a:pt x="602" y="48"/>
                </a:lnTo>
                <a:lnTo>
                  <a:pt x="614" y="45"/>
                </a:lnTo>
                <a:lnTo>
                  <a:pt x="624" y="41"/>
                </a:lnTo>
                <a:lnTo>
                  <a:pt x="634" y="38"/>
                </a:lnTo>
                <a:lnTo>
                  <a:pt x="646" y="38"/>
                </a:lnTo>
                <a:lnTo>
                  <a:pt x="656" y="38"/>
                </a:lnTo>
                <a:lnTo>
                  <a:pt x="666" y="38"/>
                </a:lnTo>
                <a:lnTo>
                  <a:pt x="678" y="38"/>
                </a:lnTo>
                <a:lnTo>
                  <a:pt x="688" y="35"/>
                </a:lnTo>
                <a:lnTo>
                  <a:pt x="698" y="32"/>
                </a:lnTo>
                <a:lnTo>
                  <a:pt x="707" y="22"/>
                </a:lnTo>
                <a:lnTo>
                  <a:pt x="717" y="19"/>
                </a:lnTo>
                <a:lnTo>
                  <a:pt x="730" y="16"/>
                </a:lnTo>
                <a:lnTo>
                  <a:pt x="742" y="9"/>
                </a:lnTo>
                <a:lnTo>
                  <a:pt x="752" y="9"/>
                </a:lnTo>
                <a:lnTo>
                  <a:pt x="762" y="6"/>
                </a:lnTo>
                <a:lnTo>
                  <a:pt x="774" y="0"/>
                </a:lnTo>
                <a:lnTo>
                  <a:pt x="784" y="0"/>
                </a:lnTo>
                <a:lnTo>
                  <a:pt x="794" y="3"/>
                </a:lnTo>
                <a:lnTo>
                  <a:pt x="803" y="13"/>
                </a:lnTo>
                <a:lnTo>
                  <a:pt x="813" y="19"/>
                </a:lnTo>
                <a:lnTo>
                  <a:pt x="826" y="22"/>
                </a:lnTo>
                <a:lnTo>
                  <a:pt x="838" y="22"/>
                </a:lnTo>
                <a:lnTo>
                  <a:pt x="848" y="19"/>
                </a:lnTo>
                <a:lnTo>
                  <a:pt x="848" y="29"/>
                </a:lnTo>
                <a:lnTo>
                  <a:pt x="851" y="41"/>
                </a:lnTo>
                <a:lnTo>
                  <a:pt x="854" y="51"/>
                </a:lnTo>
                <a:lnTo>
                  <a:pt x="864" y="51"/>
                </a:lnTo>
                <a:lnTo>
                  <a:pt x="870" y="61"/>
                </a:lnTo>
                <a:lnTo>
                  <a:pt x="880" y="67"/>
                </a:lnTo>
                <a:lnTo>
                  <a:pt x="883" y="77"/>
                </a:lnTo>
                <a:lnTo>
                  <a:pt x="890" y="89"/>
                </a:lnTo>
                <a:lnTo>
                  <a:pt x="893" y="99"/>
                </a:lnTo>
                <a:lnTo>
                  <a:pt x="902" y="109"/>
                </a:lnTo>
                <a:lnTo>
                  <a:pt x="912" y="115"/>
                </a:lnTo>
                <a:lnTo>
                  <a:pt x="922" y="118"/>
                </a:lnTo>
                <a:lnTo>
                  <a:pt x="934" y="118"/>
                </a:lnTo>
                <a:lnTo>
                  <a:pt x="944" y="118"/>
                </a:lnTo>
                <a:lnTo>
                  <a:pt x="954" y="118"/>
                </a:lnTo>
                <a:lnTo>
                  <a:pt x="966" y="118"/>
                </a:lnTo>
                <a:lnTo>
                  <a:pt x="976" y="118"/>
                </a:lnTo>
                <a:lnTo>
                  <a:pt x="986" y="125"/>
                </a:lnTo>
                <a:lnTo>
                  <a:pt x="992" y="137"/>
                </a:lnTo>
                <a:lnTo>
                  <a:pt x="992" y="147"/>
                </a:lnTo>
                <a:lnTo>
                  <a:pt x="995" y="157"/>
                </a:lnTo>
                <a:lnTo>
                  <a:pt x="995" y="169"/>
                </a:lnTo>
                <a:lnTo>
                  <a:pt x="998" y="179"/>
                </a:lnTo>
                <a:lnTo>
                  <a:pt x="1002" y="189"/>
                </a:lnTo>
                <a:lnTo>
                  <a:pt x="1008" y="201"/>
                </a:lnTo>
                <a:lnTo>
                  <a:pt x="1008" y="211"/>
                </a:lnTo>
                <a:lnTo>
                  <a:pt x="1002" y="221"/>
                </a:lnTo>
                <a:lnTo>
                  <a:pt x="992" y="227"/>
                </a:lnTo>
                <a:lnTo>
                  <a:pt x="982" y="237"/>
                </a:lnTo>
                <a:lnTo>
                  <a:pt x="970" y="249"/>
                </a:lnTo>
                <a:lnTo>
                  <a:pt x="960" y="256"/>
                </a:lnTo>
                <a:lnTo>
                  <a:pt x="950" y="262"/>
                </a:lnTo>
                <a:lnTo>
                  <a:pt x="938" y="265"/>
                </a:lnTo>
                <a:lnTo>
                  <a:pt x="928" y="269"/>
                </a:lnTo>
                <a:lnTo>
                  <a:pt x="918" y="272"/>
                </a:lnTo>
                <a:lnTo>
                  <a:pt x="906" y="275"/>
                </a:lnTo>
                <a:lnTo>
                  <a:pt x="896" y="281"/>
                </a:lnTo>
                <a:lnTo>
                  <a:pt x="886" y="288"/>
                </a:lnTo>
                <a:lnTo>
                  <a:pt x="874" y="297"/>
                </a:lnTo>
                <a:lnTo>
                  <a:pt x="867" y="307"/>
                </a:lnTo>
                <a:lnTo>
                  <a:pt x="861" y="317"/>
                </a:lnTo>
                <a:lnTo>
                  <a:pt x="851" y="326"/>
                </a:lnTo>
                <a:lnTo>
                  <a:pt x="848" y="336"/>
                </a:lnTo>
                <a:lnTo>
                  <a:pt x="848" y="349"/>
                </a:lnTo>
                <a:lnTo>
                  <a:pt x="854" y="361"/>
                </a:lnTo>
                <a:lnTo>
                  <a:pt x="864" y="368"/>
                </a:lnTo>
                <a:lnTo>
                  <a:pt x="874" y="374"/>
                </a:lnTo>
                <a:lnTo>
                  <a:pt x="883" y="384"/>
                </a:lnTo>
                <a:lnTo>
                  <a:pt x="893" y="393"/>
                </a:lnTo>
                <a:lnTo>
                  <a:pt x="902" y="403"/>
                </a:lnTo>
                <a:lnTo>
                  <a:pt x="909" y="413"/>
                </a:lnTo>
                <a:lnTo>
                  <a:pt x="922" y="419"/>
                </a:lnTo>
                <a:lnTo>
                  <a:pt x="925" y="429"/>
                </a:lnTo>
                <a:lnTo>
                  <a:pt x="928" y="441"/>
                </a:lnTo>
                <a:lnTo>
                  <a:pt x="934" y="451"/>
                </a:lnTo>
                <a:lnTo>
                  <a:pt x="938" y="461"/>
                </a:lnTo>
                <a:lnTo>
                  <a:pt x="941" y="473"/>
                </a:lnTo>
                <a:lnTo>
                  <a:pt x="941" y="483"/>
                </a:lnTo>
                <a:lnTo>
                  <a:pt x="941" y="498"/>
                </a:lnTo>
                <a:lnTo>
                  <a:pt x="928" y="510"/>
                </a:lnTo>
                <a:lnTo>
                  <a:pt x="917" y="517"/>
                </a:lnTo>
                <a:lnTo>
                  <a:pt x="904" y="521"/>
                </a:lnTo>
                <a:lnTo>
                  <a:pt x="889" y="526"/>
                </a:lnTo>
                <a:lnTo>
                  <a:pt x="877" y="530"/>
                </a:lnTo>
                <a:lnTo>
                  <a:pt x="867" y="536"/>
                </a:lnTo>
                <a:lnTo>
                  <a:pt x="858" y="545"/>
                </a:lnTo>
                <a:lnTo>
                  <a:pt x="848" y="548"/>
                </a:lnTo>
                <a:lnTo>
                  <a:pt x="837" y="551"/>
                </a:lnTo>
                <a:lnTo>
                  <a:pt x="828" y="556"/>
                </a:lnTo>
                <a:lnTo>
                  <a:pt x="816" y="558"/>
                </a:lnTo>
                <a:lnTo>
                  <a:pt x="809" y="563"/>
                </a:lnTo>
                <a:lnTo>
                  <a:pt x="800" y="569"/>
                </a:lnTo>
                <a:lnTo>
                  <a:pt x="790" y="573"/>
                </a:lnTo>
                <a:lnTo>
                  <a:pt x="778" y="576"/>
                </a:lnTo>
                <a:lnTo>
                  <a:pt x="768" y="579"/>
                </a:lnTo>
                <a:lnTo>
                  <a:pt x="758" y="582"/>
                </a:lnTo>
                <a:lnTo>
                  <a:pt x="746" y="585"/>
                </a:lnTo>
                <a:lnTo>
                  <a:pt x="736" y="585"/>
                </a:lnTo>
                <a:lnTo>
                  <a:pt x="726" y="589"/>
                </a:lnTo>
                <a:lnTo>
                  <a:pt x="714" y="592"/>
                </a:lnTo>
                <a:lnTo>
                  <a:pt x="704" y="592"/>
                </a:lnTo>
                <a:lnTo>
                  <a:pt x="694" y="592"/>
                </a:lnTo>
                <a:lnTo>
                  <a:pt x="682" y="592"/>
                </a:lnTo>
                <a:lnTo>
                  <a:pt x="672" y="592"/>
                </a:lnTo>
                <a:lnTo>
                  <a:pt x="662" y="592"/>
                </a:lnTo>
                <a:lnTo>
                  <a:pt x="650" y="592"/>
                </a:lnTo>
                <a:lnTo>
                  <a:pt x="640" y="592"/>
                </a:lnTo>
                <a:lnTo>
                  <a:pt x="630" y="592"/>
                </a:lnTo>
                <a:lnTo>
                  <a:pt x="618" y="592"/>
                </a:lnTo>
                <a:lnTo>
                  <a:pt x="608" y="592"/>
                </a:lnTo>
                <a:lnTo>
                  <a:pt x="598" y="592"/>
                </a:lnTo>
                <a:lnTo>
                  <a:pt x="586" y="592"/>
                </a:lnTo>
                <a:lnTo>
                  <a:pt x="576" y="592"/>
                </a:lnTo>
                <a:lnTo>
                  <a:pt x="566" y="592"/>
                </a:lnTo>
                <a:lnTo>
                  <a:pt x="554" y="592"/>
                </a:lnTo>
                <a:lnTo>
                  <a:pt x="544" y="592"/>
                </a:lnTo>
                <a:lnTo>
                  <a:pt x="534" y="592"/>
                </a:lnTo>
                <a:lnTo>
                  <a:pt x="522" y="592"/>
                </a:lnTo>
                <a:lnTo>
                  <a:pt x="512" y="589"/>
                </a:lnTo>
                <a:lnTo>
                  <a:pt x="502" y="585"/>
                </a:lnTo>
                <a:lnTo>
                  <a:pt x="490" y="585"/>
                </a:lnTo>
                <a:lnTo>
                  <a:pt x="480" y="585"/>
                </a:lnTo>
                <a:lnTo>
                  <a:pt x="477" y="573"/>
                </a:lnTo>
                <a:lnTo>
                  <a:pt x="477" y="563"/>
                </a:lnTo>
                <a:lnTo>
                  <a:pt x="477" y="553"/>
                </a:lnTo>
                <a:lnTo>
                  <a:pt x="474" y="541"/>
                </a:lnTo>
                <a:lnTo>
                  <a:pt x="467" y="531"/>
                </a:lnTo>
                <a:lnTo>
                  <a:pt x="464" y="521"/>
                </a:lnTo>
                <a:lnTo>
                  <a:pt x="464" y="509"/>
                </a:lnTo>
                <a:lnTo>
                  <a:pt x="464" y="499"/>
                </a:lnTo>
                <a:lnTo>
                  <a:pt x="464" y="489"/>
                </a:lnTo>
                <a:lnTo>
                  <a:pt x="461" y="477"/>
                </a:lnTo>
                <a:lnTo>
                  <a:pt x="458" y="467"/>
                </a:lnTo>
                <a:lnTo>
                  <a:pt x="458" y="457"/>
                </a:lnTo>
                <a:lnTo>
                  <a:pt x="458" y="445"/>
                </a:lnTo>
                <a:lnTo>
                  <a:pt x="461" y="435"/>
                </a:lnTo>
                <a:lnTo>
                  <a:pt x="464" y="425"/>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8" name="Freeform 10"/>
          <p:cNvSpPr>
            <a:spLocks/>
          </p:cNvSpPr>
          <p:nvPr/>
        </p:nvSpPr>
        <p:spPr bwMode="auto">
          <a:xfrm>
            <a:off x="1747838" y="3678238"/>
            <a:ext cx="1020762" cy="712787"/>
          </a:xfrm>
          <a:custGeom>
            <a:avLst/>
            <a:gdLst>
              <a:gd name="T0" fmla="*/ 18 w 643"/>
              <a:gd name="T1" fmla="*/ 170 h 449"/>
              <a:gd name="T2" fmla="*/ 34 w 643"/>
              <a:gd name="T3" fmla="*/ 157 h 449"/>
              <a:gd name="T4" fmla="*/ 53 w 643"/>
              <a:gd name="T5" fmla="*/ 144 h 449"/>
              <a:gd name="T6" fmla="*/ 78 w 643"/>
              <a:gd name="T7" fmla="*/ 131 h 449"/>
              <a:gd name="T8" fmla="*/ 98 w 643"/>
              <a:gd name="T9" fmla="*/ 134 h 449"/>
              <a:gd name="T10" fmla="*/ 120 w 643"/>
              <a:gd name="T11" fmla="*/ 147 h 449"/>
              <a:gd name="T12" fmla="*/ 142 w 643"/>
              <a:gd name="T13" fmla="*/ 150 h 449"/>
              <a:gd name="T14" fmla="*/ 162 w 643"/>
              <a:gd name="T15" fmla="*/ 150 h 449"/>
              <a:gd name="T16" fmla="*/ 184 w 643"/>
              <a:gd name="T17" fmla="*/ 147 h 449"/>
              <a:gd name="T18" fmla="*/ 200 w 643"/>
              <a:gd name="T19" fmla="*/ 134 h 449"/>
              <a:gd name="T20" fmla="*/ 219 w 643"/>
              <a:gd name="T21" fmla="*/ 118 h 449"/>
              <a:gd name="T22" fmla="*/ 242 w 643"/>
              <a:gd name="T23" fmla="*/ 115 h 449"/>
              <a:gd name="T24" fmla="*/ 264 w 643"/>
              <a:gd name="T25" fmla="*/ 115 h 449"/>
              <a:gd name="T26" fmla="*/ 286 w 643"/>
              <a:gd name="T27" fmla="*/ 115 h 449"/>
              <a:gd name="T28" fmla="*/ 306 w 643"/>
              <a:gd name="T29" fmla="*/ 118 h 449"/>
              <a:gd name="T30" fmla="*/ 328 w 643"/>
              <a:gd name="T31" fmla="*/ 125 h 449"/>
              <a:gd name="T32" fmla="*/ 350 w 643"/>
              <a:gd name="T33" fmla="*/ 131 h 449"/>
              <a:gd name="T34" fmla="*/ 370 w 643"/>
              <a:gd name="T35" fmla="*/ 134 h 449"/>
              <a:gd name="T36" fmla="*/ 392 w 643"/>
              <a:gd name="T37" fmla="*/ 138 h 449"/>
              <a:gd name="T38" fmla="*/ 414 w 643"/>
              <a:gd name="T39" fmla="*/ 125 h 449"/>
              <a:gd name="T40" fmla="*/ 434 w 643"/>
              <a:gd name="T41" fmla="*/ 106 h 449"/>
              <a:gd name="T42" fmla="*/ 440 w 643"/>
              <a:gd name="T43" fmla="*/ 86 h 449"/>
              <a:gd name="T44" fmla="*/ 450 w 643"/>
              <a:gd name="T45" fmla="*/ 64 h 449"/>
              <a:gd name="T46" fmla="*/ 466 w 643"/>
              <a:gd name="T47" fmla="*/ 42 h 449"/>
              <a:gd name="T48" fmla="*/ 482 w 643"/>
              <a:gd name="T49" fmla="*/ 22 h 449"/>
              <a:gd name="T50" fmla="*/ 498 w 643"/>
              <a:gd name="T51" fmla="*/ 6 h 449"/>
              <a:gd name="T52" fmla="*/ 520 w 643"/>
              <a:gd name="T53" fmla="*/ 0 h 449"/>
              <a:gd name="T54" fmla="*/ 542 w 643"/>
              <a:gd name="T55" fmla="*/ 6 h 449"/>
              <a:gd name="T56" fmla="*/ 562 w 643"/>
              <a:gd name="T57" fmla="*/ 19 h 449"/>
              <a:gd name="T58" fmla="*/ 584 w 643"/>
              <a:gd name="T59" fmla="*/ 35 h 449"/>
              <a:gd name="T60" fmla="*/ 606 w 643"/>
              <a:gd name="T61" fmla="*/ 51 h 449"/>
              <a:gd name="T62" fmla="*/ 622 w 643"/>
              <a:gd name="T63" fmla="*/ 74 h 449"/>
              <a:gd name="T64" fmla="*/ 629 w 643"/>
              <a:gd name="T65" fmla="*/ 96 h 449"/>
              <a:gd name="T66" fmla="*/ 632 w 643"/>
              <a:gd name="T67" fmla="*/ 118 h 449"/>
              <a:gd name="T68" fmla="*/ 638 w 643"/>
              <a:gd name="T69" fmla="*/ 138 h 449"/>
              <a:gd name="T70" fmla="*/ 642 w 643"/>
              <a:gd name="T71" fmla="*/ 160 h 449"/>
              <a:gd name="T72" fmla="*/ 642 w 643"/>
              <a:gd name="T73" fmla="*/ 182 h 449"/>
              <a:gd name="T74" fmla="*/ 642 w 643"/>
              <a:gd name="T75" fmla="*/ 202 h 449"/>
              <a:gd name="T76" fmla="*/ 642 w 643"/>
              <a:gd name="T77" fmla="*/ 224 h 449"/>
              <a:gd name="T78" fmla="*/ 642 w 643"/>
              <a:gd name="T79" fmla="*/ 246 h 449"/>
              <a:gd name="T80" fmla="*/ 642 w 643"/>
              <a:gd name="T81" fmla="*/ 266 h 449"/>
              <a:gd name="T82" fmla="*/ 642 w 643"/>
              <a:gd name="T83" fmla="*/ 288 h 449"/>
              <a:gd name="T84" fmla="*/ 642 w 643"/>
              <a:gd name="T85" fmla="*/ 310 h 449"/>
              <a:gd name="T86" fmla="*/ 638 w 643"/>
              <a:gd name="T87" fmla="*/ 330 h 449"/>
              <a:gd name="T88" fmla="*/ 632 w 643"/>
              <a:gd name="T89" fmla="*/ 352 h 449"/>
              <a:gd name="T90" fmla="*/ 629 w 643"/>
              <a:gd name="T91" fmla="*/ 374 h 449"/>
              <a:gd name="T92" fmla="*/ 626 w 643"/>
              <a:gd name="T93" fmla="*/ 394 h 449"/>
              <a:gd name="T94" fmla="*/ 632 w 643"/>
              <a:gd name="T95" fmla="*/ 416 h 449"/>
              <a:gd name="T96" fmla="*/ 635 w 643"/>
              <a:gd name="T97" fmla="*/ 438 h 449"/>
              <a:gd name="T98" fmla="*/ 635 w 643"/>
              <a:gd name="T99" fmla="*/ 448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3" h="449">
                <a:moveTo>
                  <a:pt x="0" y="179"/>
                </a:moveTo>
                <a:lnTo>
                  <a:pt x="18" y="170"/>
                </a:lnTo>
                <a:lnTo>
                  <a:pt x="24" y="160"/>
                </a:lnTo>
                <a:lnTo>
                  <a:pt x="34" y="157"/>
                </a:lnTo>
                <a:lnTo>
                  <a:pt x="43" y="147"/>
                </a:lnTo>
                <a:lnTo>
                  <a:pt x="53" y="144"/>
                </a:lnTo>
                <a:lnTo>
                  <a:pt x="66" y="138"/>
                </a:lnTo>
                <a:lnTo>
                  <a:pt x="78" y="131"/>
                </a:lnTo>
                <a:lnTo>
                  <a:pt x="88" y="131"/>
                </a:lnTo>
                <a:lnTo>
                  <a:pt x="98" y="134"/>
                </a:lnTo>
                <a:lnTo>
                  <a:pt x="110" y="141"/>
                </a:lnTo>
                <a:lnTo>
                  <a:pt x="120" y="147"/>
                </a:lnTo>
                <a:lnTo>
                  <a:pt x="130" y="150"/>
                </a:lnTo>
                <a:lnTo>
                  <a:pt x="142" y="150"/>
                </a:lnTo>
                <a:lnTo>
                  <a:pt x="152" y="150"/>
                </a:lnTo>
                <a:lnTo>
                  <a:pt x="162" y="150"/>
                </a:lnTo>
                <a:lnTo>
                  <a:pt x="174" y="150"/>
                </a:lnTo>
                <a:lnTo>
                  <a:pt x="184" y="147"/>
                </a:lnTo>
                <a:lnTo>
                  <a:pt x="194" y="144"/>
                </a:lnTo>
                <a:lnTo>
                  <a:pt x="200" y="134"/>
                </a:lnTo>
                <a:lnTo>
                  <a:pt x="210" y="128"/>
                </a:lnTo>
                <a:lnTo>
                  <a:pt x="219" y="118"/>
                </a:lnTo>
                <a:lnTo>
                  <a:pt x="229" y="115"/>
                </a:lnTo>
                <a:lnTo>
                  <a:pt x="242" y="115"/>
                </a:lnTo>
                <a:lnTo>
                  <a:pt x="254" y="115"/>
                </a:lnTo>
                <a:lnTo>
                  <a:pt x="264" y="115"/>
                </a:lnTo>
                <a:lnTo>
                  <a:pt x="274" y="115"/>
                </a:lnTo>
                <a:lnTo>
                  <a:pt x="286" y="115"/>
                </a:lnTo>
                <a:lnTo>
                  <a:pt x="296" y="115"/>
                </a:lnTo>
                <a:lnTo>
                  <a:pt x="306" y="118"/>
                </a:lnTo>
                <a:lnTo>
                  <a:pt x="318" y="122"/>
                </a:lnTo>
                <a:lnTo>
                  <a:pt x="328" y="125"/>
                </a:lnTo>
                <a:lnTo>
                  <a:pt x="338" y="128"/>
                </a:lnTo>
                <a:lnTo>
                  <a:pt x="350" y="131"/>
                </a:lnTo>
                <a:lnTo>
                  <a:pt x="360" y="134"/>
                </a:lnTo>
                <a:lnTo>
                  <a:pt x="370" y="134"/>
                </a:lnTo>
                <a:lnTo>
                  <a:pt x="382" y="138"/>
                </a:lnTo>
                <a:lnTo>
                  <a:pt x="392" y="138"/>
                </a:lnTo>
                <a:lnTo>
                  <a:pt x="402" y="134"/>
                </a:lnTo>
                <a:lnTo>
                  <a:pt x="414" y="125"/>
                </a:lnTo>
                <a:lnTo>
                  <a:pt x="421" y="115"/>
                </a:lnTo>
                <a:lnTo>
                  <a:pt x="434" y="106"/>
                </a:lnTo>
                <a:lnTo>
                  <a:pt x="437" y="96"/>
                </a:lnTo>
                <a:lnTo>
                  <a:pt x="440" y="86"/>
                </a:lnTo>
                <a:lnTo>
                  <a:pt x="443" y="74"/>
                </a:lnTo>
                <a:lnTo>
                  <a:pt x="450" y="64"/>
                </a:lnTo>
                <a:lnTo>
                  <a:pt x="459" y="54"/>
                </a:lnTo>
                <a:lnTo>
                  <a:pt x="466" y="42"/>
                </a:lnTo>
                <a:lnTo>
                  <a:pt x="472" y="32"/>
                </a:lnTo>
                <a:lnTo>
                  <a:pt x="482" y="22"/>
                </a:lnTo>
                <a:lnTo>
                  <a:pt x="488" y="10"/>
                </a:lnTo>
                <a:lnTo>
                  <a:pt x="498" y="6"/>
                </a:lnTo>
                <a:lnTo>
                  <a:pt x="510" y="3"/>
                </a:lnTo>
                <a:lnTo>
                  <a:pt x="520" y="0"/>
                </a:lnTo>
                <a:lnTo>
                  <a:pt x="530" y="0"/>
                </a:lnTo>
                <a:lnTo>
                  <a:pt x="542" y="6"/>
                </a:lnTo>
                <a:lnTo>
                  <a:pt x="552" y="13"/>
                </a:lnTo>
                <a:lnTo>
                  <a:pt x="562" y="19"/>
                </a:lnTo>
                <a:lnTo>
                  <a:pt x="574" y="26"/>
                </a:lnTo>
                <a:lnTo>
                  <a:pt x="584" y="35"/>
                </a:lnTo>
                <a:lnTo>
                  <a:pt x="594" y="42"/>
                </a:lnTo>
                <a:lnTo>
                  <a:pt x="606" y="51"/>
                </a:lnTo>
                <a:lnTo>
                  <a:pt x="613" y="61"/>
                </a:lnTo>
                <a:lnTo>
                  <a:pt x="622" y="74"/>
                </a:lnTo>
                <a:lnTo>
                  <a:pt x="626" y="86"/>
                </a:lnTo>
                <a:lnTo>
                  <a:pt x="629" y="96"/>
                </a:lnTo>
                <a:lnTo>
                  <a:pt x="629" y="106"/>
                </a:lnTo>
                <a:lnTo>
                  <a:pt x="632" y="118"/>
                </a:lnTo>
                <a:lnTo>
                  <a:pt x="635" y="128"/>
                </a:lnTo>
                <a:lnTo>
                  <a:pt x="638" y="138"/>
                </a:lnTo>
                <a:lnTo>
                  <a:pt x="642" y="150"/>
                </a:lnTo>
                <a:lnTo>
                  <a:pt x="642" y="160"/>
                </a:lnTo>
                <a:lnTo>
                  <a:pt x="642" y="170"/>
                </a:lnTo>
                <a:lnTo>
                  <a:pt x="642" y="182"/>
                </a:lnTo>
                <a:lnTo>
                  <a:pt x="642" y="192"/>
                </a:lnTo>
                <a:lnTo>
                  <a:pt x="642" y="202"/>
                </a:lnTo>
                <a:lnTo>
                  <a:pt x="642" y="214"/>
                </a:lnTo>
                <a:lnTo>
                  <a:pt x="642" y="224"/>
                </a:lnTo>
                <a:lnTo>
                  <a:pt x="642" y="234"/>
                </a:lnTo>
                <a:lnTo>
                  <a:pt x="642" y="246"/>
                </a:lnTo>
                <a:lnTo>
                  <a:pt x="642" y="256"/>
                </a:lnTo>
                <a:lnTo>
                  <a:pt x="642" y="266"/>
                </a:lnTo>
                <a:lnTo>
                  <a:pt x="642" y="278"/>
                </a:lnTo>
                <a:lnTo>
                  <a:pt x="642" y="288"/>
                </a:lnTo>
                <a:lnTo>
                  <a:pt x="642" y="298"/>
                </a:lnTo>
                <a:lnTo>
                  <a:pt x="642" y="310"/>
                </a:lnTo>
                <a:lnTo>
                  <a:pt x="638" y="320"/>
                </a:lnTo>
                <a:lnTo>
                  <a:pt x="638" y="330"/>
                </a:lnTo>
                <a:lnTo>
                  <a:pt x="635" y="342"/>
                </a:lnTo>
                <a:lnTo>
                  <a:pt x="632" y="352"/>
                </a:lnTo>
                <a:lnTo>
                  <a:pt x="629" y="362"/>
                </a:lnTo>
                <a:lnTo>
                  <a:pt x="629" y="374"/>
                </a:lnTo>
                <a:lnTo>
                  <a:pt x="626" y="384"/>
                </a:lnTo>
                <a:lnTo>
                  <a:pt x="626" y="394"/>
                </a:lnTo>
                <a:lnTo>
                  <a:pt x="629" y="406"/>
                </a:lnTo>
                <a:lnTo>
                  <a:pt x="632" y="416"/>
                </a:lnTo>
                <a:lnTo>
                  <a:pt x="635" y="426"/>
                </a:lnTo>
                <a:lnTo>
                  <a:pt x="635" y="438"/>
                </a:lnTo>
                <a:lnTo>
                  <a:pt x="636" y="442"/>
                </a:lnTo>
                <a:lnTo>
                  <a:pt x="635" y="448"/>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39" name="Freeform 11"/>
          <p:cNvSpPr>
            <a:spLocks/>
          </p:cNvSpPr>
          <p:nvPr/>
        </p:nvSpPr>
        <p:spPr bwMode="auto">
          <a:xfrm>
            <a:off x="3025775" y="4419600"/>
            <a:ext cx="920750" cy="962025"/>
          </a:xfrm>
          <a:custGeom>
            <a:avLst/>
            <a:gdLst>
              <a:gd name="T0" fmla="*/ 0 w 580"/>
              <a:gd name="T1" fmla="*/ 119 h 606"/>
              <a:gd name="T2" fmla="*/ 3 w 580"/>
              <a:gd name="T3" fmla="*/ 151 h 606"/>
              <a:gd name="T4" fmla="*/ 13 w 580"/>
              <a:gd name="T5" fmla="*/ 183 h 606"/>
              <a:gd name="T6" fmla="*/ 45 w 580"/>
              <a:gd name="T7" fmla="*/ 183 h 606"/>
              <a:gd name="T8" fmla="*/ 70 w 580"/>
              <a:gd name="T9" fmla="*/ 211 h 606"/>
              <a:gd name="T10" fmla="*/ 67 w 580"/>
              <a:gd name="T11" fmla="*/ 243 h 606"/>
              <a:gd name="T12" fmla="*/ 57 w 580"/>
              <a:gd name="T13" fmla="*/ 275 h 606"/>
              <a:gd name="T14" fmla="*/ 57 w 580"/>
              <a:gd name="T15" fmla="*/ 307 h 606"/>
              <a:gd name="T16" fmla="*/ 57 w 580"/>
              <a:gd name="T17" fmla="*/ 339 h 606"/>
              <a:gd name="T18" fmla="*/ 57 w 580"/>
              <a:gd name="T19" fmla="*/ 371 h 606"/>
              <a:gd name="T20" fmla="*/ 48 w 580"/>
              <a:gd name="T21" fmla="*/ 403 h 606"/>
              <a:gd name="T22" fmla="*/ 48 w 580"/>
              <a:gd name="T23" fmla="*/ 435 h 606"/>
              <a:gd name="T24" fmla="*/ 51 w 580"/>
              <a:gd name="T25" fmla="*/ 467 h 606"/>
              <a:gd name="T26" fmla="*/ 64 w 580"/>
              <a:gd name="T27" fmla="*/ 499 h 606"/>
              <a:gd name="T28" fmla="*/ 70 w 580"/>
              <a:gd name="T29" fmla="*/ 531 h 606"/>
              <a:gd name="T30" fmla="*/ 77 w 580"/>
              <a:gd name="T31" fmla="*/ 563 h 606"/>
              <a:gd name="T32" fmla="*/ 105 w 580"/>
              <a:gd name="T33" fmla="*/ 589 h 606"/>
              <a:gd name="T34" fmla="*/ 137 w 580"/>
              <a:gd name="T35" fmla="*/ 602 h 606"/>
              <a:gd name="T36" fmla="*/ 169 w 580"/>
              <a:gd name="T37" fmla="*/ 602 h 606"/>
              <a:gd name="T38" fmla="*/ 201 w 580"/>
              <a:gd name="T39" fmla="*/ 599 h 606"/>
              <a:gd name="T40" fmla="*/ 233 w 580"/>
              <a:gd name="T41" fmla="*/ 592 h 606"/>
              <a:gd name="T42" fmla="*/ 265 w 580"/>
              <a:gd name="T43" fmla="*/ 583 h 606"/>
              <a:gd name="T44" fmla="*/ 297 w 580"/>
              <a:gd name="T45" fmla="*/ 573 h 606"/>
              <a:gd name="T46" fmla="*/ 329 w 580"/>
              <a:gd name="T47" fmla="*/ 567 h 606"/>
              <a:gd name="T48" fmla="*/ 361 w 580"/>
              <a:gd name="T49" fmla="*/ 570 h 606"/>
              <a:gd name="T50" fmla="*/ 393 w 580"/>
              <a:gd name="T51" fmla="*/ 589 h 606"/>
              <a:gd name="T52" fmla="*/ 425 w 580"/>
              <a:gd name="T53" fmla="*/ 592 h 606"/>
              <a:gd name="T54" fmla="*/ 457 w 580"/>
              <a:gd name="T55" fmla="*/ 599 h 606"/>
              <a:gd name="T56" fmla="*/ 489 w 580"/>
              <a:gd name="T57" fmla="*/ 605 h 606"/>
              <a:gd name="T58" fmla="*/ 518 w 580"/>
              <a:gd name="T59" fmla="*/ 592 h 606"/>
              <a:gd name="T60" fmla="*/ 537 w 580"/>
              <a:gd name="T61" fmla="*/ 563 h 606"/>
              <a:gd name="T62" fmla="*/ 563 w 580"/>
              <a:gd name="T63" fmla="*/ 538 h 606"/>
              <a:gd name="T64" fmla="*/ 579 w 580"/>
              <a:gd name="T65" fmla="*/ 503 h 606"/>
              <a:gd name="T66" fmla="*/ 579 w 580"/>
              <a:gd name="T67" fmla="*/ 471 h 606"/>
              <a:gd name="T68" fmla="*/ 569 w 580"/>
              <a:gd name="T69" fmla="*/ 439 h 606"/>
              <a:gd name="T70" fmla="*/ 553 w 580"/>
              <a:gd name="T71" fmla="*/ 407 h 606"/>
              <a:gd name="T72" fmla="*/ 544 w 580"/>
              <a:gd name="T73" fmla="*/ 375 h 606"/>
              <a:gd name="T74" fmla="*/ 537 w 580"/>
              <a:gd name="T75" fmla="*/ 343 h 606"/>
              <a:gd name="T76" fmla="*/ 531 w 580"/>
              <a:gd name="T77" fmla="*/ 311 h 606"/>
              <a:gd name="T78" fmla="*/ 528 w 580"/>
              <a:gd name="T79" fmla="*/ 279 h 606"/>
              <a:gd name="T80" fmla="*/ 528 w 580"/>
              <a:gd name="T81" fmla="*/ 247 h 606"/>
              <a:gd name="T82" fmla="*/ 528 w 580"/>
              <a:gd name="T83" fmla="*/ 215 h 606"/>
              <a:gd name="T84" fmla="*/ 531 w 580"/>
              <a:gd name="T85" fmla="*/ 183 h 606"/>
              <a:gd name="T86" fmla="*/ 531 w 580"/>
              <a:gd name="T87" fmla="*/ 151 h 606"/>
              <a:gd name="T88" fmla="*/ 531 w 580"/>
              <a:gd name="T89" fmla="*/ 119 h 606"/>
              <a:gd name="T90" fmla="*/ 531 w 580"/>
              <a:gd name="T91" fmla="*/ 87 h 606"/>
              <a:gd name="T92" fmla="*/ 531 w 580"/>
              <a:gd name="T93" fmla="*/ 55 h 606"/>
              <a:gd name="T94" fmla="*/ 531 w 580"/>
              <a:gd name="T95" fmla="*/ 23 h 606"/>
              <a:gd name="T96" fmla="*/ 499 w 580"/>
              <a:gd name="T97" fmla="*/ 0 h 606"/>
              <a:gd name="T98" fmla="*/ 470 w 580"/>
              <a:gd name="T99" fmla="*/ 13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0" h="606">
                <a:moveTo>
                  <a:pt x="0" y="96"/>
                </a:moveTo>
                <a:lnTo>
                  <a:pt x="0" y="106"/>
                </a:lnTo>
                <a:lnTo>
                  <a:pt x="0" y="119"/>
                </a:lnTo>
                <a:lnTo>
                  <a:pt x="0" y="131"/>
                </a:lnTo>
                <a:lnTo>
                  <a:pt x="0" y="141"/>
                </a:lnTo>
                <a:lnTo>
                  <a:pt x="3" y="151"/>
                </a:lnTo>
                <a:lnTo>
                  <a:pt x="9" y="163"/>
                </a:lnTo>
                <a:lnTo>
                  <a:pt x="9" y="173"/>
                </a:lnTo>
                <a:lnTo>
                  <a:pt x="13" y="183"/>
                </a:lnTo>
                <a:lnTo>
                  <a:pt x="25" y="183"/>
                </a:lnTo>
                <a:lnTo>
                  <a:pt x="35" y="183"/>
                </a:lnTo>
                <a:lnTo>
                  <a:pt x="45" y="183"/>
                </a:lnTo>
                <a:lnTo>
                  <a:pt x="57" y="189"/>
                </a:lnTo>
                <a:lnTo>
                  <a:pt x="64" y="199"/>
                </a:lnTo>
                <a:lnTo>
                  <a:pt x="70" y="211"/>
                </a:lnTo>
                <a:lnTo>
                  <a:pt x="70" y="221"/>
                </a:lnTo>
                <a:lnTo>
                  <a:pt x="70" y="231"/>
                </a:lnTo>
                <a:lnTo>
                  <a:pt x="67" y="243"/>
                </a:lnTo>
                <a:lnTo>
                  <a:pt x="64" y="253"/>
                </a:lnTo>
                <a:lnTo>
                  <a:pt x="61" y="263"/>
                </a:lnTo>
                <a:lnTo>
                  <a:pt x="57" y="275"/>
                </a:lnTo>
                <a:lnTo>
                  <a:pt x="57" y="285"/>
                </a:lnTo>
                <a:lnTo>
                  <a:pt x="57" y="295"/>
                </a:lnTo>
                <a:lnTo>
                  <a:pt x="57" y="307"/>
                </a:lnTo>
                <a:lnTo>
                  <a:pt x="57" y="317"/>
                </a:lnTo>
                <a:lnTo>
                  <a:pt x="57" y="327"/>
                </a:lnTo>
                <a:lnTo>
                  <a:pt x="57" y="339"/>
                </a:lnTo>
                <a:lnTo>
                  <a:pt x="57" y="349"/>
                </a:lnTo>
                <a:lnTo>
                  <a:pt x="57" y="359"/>
                </a:lnTo>
                <a:lnTo>
                  <a:pt x="57" y="371"/>
                </a:lnTo>
                <a:lnTo>
                  <a:pt x="54" y="381"/>
                </a:lnTo>
                <a:lnTo>
                  <a:pt x="54" y="391"/>
                </a:lnTo>
                <a:lnTo>
                  <a:pt x="48" y="403"/>
                </a:lnTo>
                <a:lnTo>
                  <a:pt x="48" y="413"/>
                </a:lnTo>
                <a:lnTo>
                  <a:pt x="48" y="423"/>
                </a:lnTo>
                <a:lnTo>
                  <a:pt x="48" y="435"/>
                </a:lnTo>
                <a:lnTo>
                  <a:pt x="48" y="445"/>
                </a:lnTo>
                <a:lnTo>
                  <a:pt x="48" y="455"/>
                </a:lnTo>
                <a:lnTo>
                  <a:pt x="51" y="467"/>
                </a:lnTo>
                <a:lnTo>
                  <a:pt x="54" y="477"/>
                </a:lnTo>
                <a:lnTo>
                  <a:pt x="57" y="487"/>
                </a:lnTo>
                <a:lnTo>
                  <a:pt x="64" y="499"/>
                </a:lnTo>
                <a:lnTo>
                  <a:pt x="67" y="509"/>
                </a:lnTo>
                <a:lnTo>
                  <a:pt x="67" y="519"/>
                </a:lnTo>
                <a:lnTo>
                  <a:pt x="70" y="531"/>
                </a:lnTo>
                <a:lnTo>
                  <a:pt x="70" y="541"/>
                </a:lnTo>
                <a:lnTo>
                  <a:pt x="70" y="551"/>
                </a:lnTo>
                <a:lnTo>
                  <a:pt x="77" y="563"/>
                </a:lnTo>
                <a:lnTo>
                  <a:pt x="86" y="573"/>
                </a:lnTo>
                <a:lnTo>
                  <a:pt x="93" y="583"/>
                </a:lnTo>
                <a:lnTo>
                  <a:pt x="105" y="589"/>
                </a:lnTo>
                <a:lnTo>
                  <a:pt x="115" y="595"/>
                </a:lnTo>
                <a:lnTo>
                  <a:pt x="125" y="602"/>
                </a:lnTo>
                <a:lnTo>
                  <a:pt x="137" y="602"/>
                </a:lnTo>
                <a:lnTo>
                  <a:pt x="147" y="602"/>
                </a:lnTo>
                <a:lnTo>
                  <a:pt x="157" y="602"/>
                </a:lnTo>
                <a:lnTo>
                  <a:pt x="169" y="602"/>
                </a:lnTo>
                <a:lnTo>
                  <a:pt x="179" y="602"/>
                </a:lnTo>
                <a:lnTo>
                  <a:pt x="189" y="602"/>
                </a:lnTo>
                <a:lnTo>
                  <a:pt x="201" y="599"/>
                </a:lnTo>
                <a:lnTo>
                  <a:pt x="211" y="595"/>
                </a:lnTo>
                <a:lnTo>
                  <a:pt x="221" y="595"/>
                </a:lnTo>
                <a:lnTo>
                  <a:pt x="233" y="592"/>
                </a:lnTo>
                <a:lnTo>
                  <a:pt x="243" y="589"/>
                </a:lnTo>
                <a:lnTo>
                  <a:pt x="253" y="586"/>
                </a:lnTo>
                <a:lnTo>
                  <a:pt x="265" y="583"/>
                </a:lnTo>
                <a:lnTo>
                  <a:pt x="275" y="579"/>
                </a:lnTo>
                <a:lnTo>
                  <a:pt x="285" y="576"/>
                </a:lnTo>
                <a:lnTo>
                  <a:pt x="297" y="573"/>
                </a:lnTo>
                <a:lnTo>
                  <a:pt x="307" y="573"/>
                </a:lnTo>
                <a:lnTo>
                  <a:pt x="317" y="570"/>
                </a:lnTo>
                <a:lnTo>
                  <a:pt x="329" y="567"/>
                </a:lnTo>
                <a:lnTo>
                  <a:pt x="339" y="567"/>
                </a:lnTo>
                <a:lnTo>
                  <a:pt x="349" y="567"/>
                </a:lnTo>
                <a:lnTo>
                  <a:pt x="361" y="570"/>
                </a:lnTo>
                <a:lnTo>
                  <a:pt x="371" y="573"/>
                </a:lnTo>
                <a:lnTo>
                  <a:pt x="381" y="583"/>
                </a:lnTo>
                <a:lnTo>
                  <a:pt x="393" y="589"/>
                </a:lnTo>
                <a:lnTo>
                  <a:pt x="403" y="589"/>
                </a:lnTo>
                <a:lnTo>
                  <a:pt x="413" y="589"/>
                </a:lnTo>
                <a:lnTo>
                  <a:pt x="425" y="592"/>
                </a:lnTo>
                <a:lnTo>
                  <a:pt x="435" y="592"/>
                </a:lnTo>
                <a:lnTo>
                  <a:pt x="445" y="595"/>
                </a:lnTo>
                <a:lnTo>
                  <a:pt x="457" y="599"/>
                </a:lnTo>
                <a:lnTo>
                  <a:pt x="467" y="602"/>
                </a:lnTo>
                <a:lnTo>
                  <a:pt x="477" y="602"/>
                </a:lnTo>
                <a:lnTo>
                  <a:pt x="489" y="605"/>
                </a:lnTo>
                <a:lnTo>
                  <a:pt x="499" y="605"/>
                </a:lnTo>
                <a:lnTo>
                  <a:pt x="509" y="602"/>
                </a:lnTo>
                <a:lnTo>
                  <a:pt x="518" y="592"/>
                </a:lnTo>
                <a:lnTo>
                  <a:pt x="528" y="583"/>
                </a:lnTo>
                <a:lnTo>
                  <a:pt x="531" y="573"/>
                </a:lnTo>
                <a:lnTo>
                  <a:pt x="537" y="563"/>
                </a:lnTo>
                <a:lnTo>
                  <a:pt x="547" y="557"/>
                </a:lnTo>
                <a:lnTo>
                  <a:pt x="553" y="547"/>
                </a:lnTo>
                <a:lnTo>
                  <a:pt x="563" y="538"/>
                </a:lnTo>
                <a:lnTo>
                  <a:pt x="569" y="528"/>
                </a:lnTo>
                <a:lnTo>
                  <a:pt x="576" y="515"/>
                </a:lnTo>
                <a:lnTo>
                  <a:pt x="579" y="503"/>
                </a:lnTo>
                <a:lnTo>
                  <a:pt x="579" y="493"/>
                </a:lnTo>
                <a:lnTo>
                  <a:pt x="579" y="483"/>
                </a:lnTo>
                <a:lnTo>
                  <a:pt x="579" y="471"/>
                </a:lnTo>
                <a:lnTo>
                  <a:pt x="579" y="461"/>
                </a:lnTo>
                <a:lnTo>
                  <a:pt x="576" y="451"/>
                </a:lnTo>
                <a:lnTo>
                  <a:pt x="569" y="439"/>
                </a:lnTo>
                <a:lnTo>
                  <a:pt x="563" y="429"/>
                </a:lnTo>
                <a:lnTo>
                  <a:pt x="560" y="419"/>
                </a:lnTo>
                <a:lnTo>
                  <a:pt x="553" y="407"/>
                </a:lnTo>
                <a:lnTo>
                  <a:pt x="550" y="397"/>
                </a:lnTo>
                <a:lnTo>
                  <a:pt x="547" y="387"/>
                </a:lnTo>
                <a:lnTo>
                  <a:pt x="544" y="375"/>
                </a:lnTo>
                <a:lnTo>
                  <a:pt x="541" y="365"/>
                </a:lnTo>
                <a:lnTo>
                  <a:pt x="541" y="355"/>
                </a:lnTo>
                <a:lnTo>
                  <a:pt x="537" y="343"/>
                </a:lnTo>
                <a:lnTo>
                  <a:pt x="534" y="333"/>
                </a:lnTo>
                <a:lnTo>
                  <a:pt x="531" y="323"/>
                </a:lnTo>
                <a:lnTo>
                  <a:pt x="531" y="311"/>
                </a:lnTo>
                <a:lnTo>
                  <a:pt x="528" y="301"/>
                </a:lnTo>
                <a:lnTo>
                  <a:pt x="528" y="291"/>
                </a:lnTo>
                <a:lnTo>
                  <a:pt x="528" y="279"/>
                </a:lnTo>
                <a:lnTo>
                  <a:pt x="528" y="269"/>
                </a:lnTo>
                <a:lnTo>
                  <a:pt x="528" y="259"/>
                </a:lnTo>
                <a:lnTo>
                  <a:pt x="528" y="247"/>
                </a:lnTo>
                <a:lnTo>
                  <a:pt x="528" y="237"/>
                </a:lnTo>
                <a:lnTo>
                  <a:pt x="528" y="227"/>
                </a:lnTo>
                <a:lnTo>
                  <a:pt x="528" y="215"/>
                </a:lnTo>
                <a:lnTo>
                  <a:pt x="528" y="205"/>
                </a:lnTo>
                <a:lnTo>
                  <a:pt x="531" y="195"/>
                </a:lnTo>
                <a:lnTo>
                  <a:pt x="531" y="183"/>
                </a:lnTo>
                <a:lnTo>
                  <a:pt x="531" y="173"/>
                </a:lnTo>
                <a:lnTo>
                  <a:pt x="531" y="163"/>
                </a:lnTo>
                <a:lnTo>
                  <a:pt x="531" y="151"/>
                </a:lnTo>
                <a:lnTo>
                  <a:pt x="531" y="141"/>
                </a:lnTo>
                <a:lnTo>
                  <a:pt x="531" y="131"/>
                </a:lnTo>
                <a:lnTo>
                  <a:pt x="531" y="119"/>
                </a:lnTo>
                <a:lnTo>
                  <a:pt x="531" y="109"/>
                </a:lnTo>
                <a:lnTo>
                  <a:pt x="531" y="99"/>
                </a:lnTo>
                <a:lnTo>
                  <a:pt x="531" y="87"/>
                </a:lnTo>
                <a:lnTo>
                  <a:pt x="531" y="77"/>
                </a:lnTo>
                <a:lnTo>
                  <a:pt x="531" y="67"/>
                </a:lnTo>
                <a:lnTo>
                  <a:pt x="531" y="55"/>
                </a:lnTo>
                <a:lnTo>
                  <a:pt x="531" y="45"/>
                </a:lnTo>
                <a:lnTo>
                  <a:pt x="531" y="35"/>
                </a:lnTo>
                <a:lnTo>
                  <a:pt x="531" y="23"/>
                </a:lnTo>
                <a:lnTo>
                  <a:pt x="521" y="13"/>
                </a:lnTo>
                <a:lnTo>
                  <a:pt x="509" y="7"/>
                </a:lnTo>
                <a:lnTo>
                  <a:pt x="499" y="0"/>
                </a:lnTo>
                <a:lnTo>
                  <a:pt x="489" y="0"/>
                </a:lnTo>
                <a:lnTo>
                  <a:pt x="480" y="10"/>
                </a:lnTo>
                <a:lnTo>
                  <a:pt x="470" y="1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0" name="Freeform 12"/>
          <p:cNvSpPr>
            <a:spLocks/>
          </p:cNvSpPr>
          <p:nvPr/>
        </p:nvSpPr>
        <p:spPr bwMode="auto">
          <a:xfrm>
            <a:off x="2182813" y="4567238"/>
            <a:ext cx="849312" cy="57150"/>
          </a:xfrm>
          <a:custGeom>
            <a:avLst/>
            <a:gdLst>
              <a:gd name="T0" fmla="*/ 0 w 535"/>
              <a:gd name="T1" fmla="*/ 0 h 36"/>
              <a:gd name="T2" fmla="*/ 12 w 535"/>
              <a:gd name="T3" fmla="*/ 0 h 36"/>
              <a:gd name="T4" fmla="*/ 22 w 535"/>
              <a:gd name="T5" fmla="*/ 0 h 36"/>
              <a:gd name="T6" fmla="*/ 32 w 535"/>
              <a:gd name="T7" fmla="*/ 3 h 36"/>
              <a:gd name="T8" fmla="*/ 44 w 535"/>
              <a:gd name="T9" fmla="*/ 3 h 36"/>
              <a:gd name="T10" fmla="*/ 54 w 535"/>
              <a:gd name="T11" fmla="*/ 3 h 36"/>
              <a:gd name="T12" fmla="*/ 64 w 535"/>
              <a:gd name="T13" fmla="*/ 0 h 36"/>
              <a:gd name="T14" fmla="*/ 76 w 535"/>
              <a:gd name="T15" fmla="*/ 0 h 36"/>
              <a:gd name="T16" fmla="*/ 86 w 535"/>
              <a:gd name="T17" fmla="*/ 3 h 36"/>
              <a:gd name="T18" fmla="*/ 96 w 535"/>
              <a:gd name="T19" fmla="*/ 6 h 36"/>
              <a:gd name="T20" fmla="*/ 108 w 535"/>
              <a:gd name="T21" fmla="*/ 13 h 36"/>
              <a:gd name="T22" fmla="*/ 118 w 535"/>
              <a:gd name="T23" fmla="*/ 19 h 36"/>
              <a:gd name="T24" fmla="*/ 128 w 535"/>
              <a:gd name="T25" fmla="*/ 22 h 36"/>
              <a:gd name="T26" fmla="*/ 140 w 535"/>
              <a:gd name="T27" fmla="*/ 29 h 36"/>
              <a:gd name="T28" fmla="*/ 150 w 535"/>
              <a:gd name="T29" fmla="*/ 29 h 36"/>
              <a:gd name="T30" fmla="*/ 160 w 535"/>
              <a:gd name="T31" fmla="*/ 32 h 36"/>
              <a:gd name="T32" fmla="*/ 172 w 535"/>
              <a:gd name="T33" fmla="*/ 32 h 36"/>
              <a:gd name="T34" fmla="*/ 182 w 535"/>
              <a:gd name="T35" fmla="*/ 32 h 36"/>
              <a:gd name="T36" fmla="*/ 192 w 535"/>
              <a:gd name="T37" fmla="*/ 32 h 36"/>
              <a:gd name="T38" fmla="*/ 204 w 535"/>
              <a:gd name="T39" fmla="*/ 32 h 36"/>
              <a:gd name="T40" fmla="*/ 214 w 535"/>
              <a:gd name="T41" fmla="*/ 32 h 36"/>
              <a:gd name="T42" fmla="*/ 224 w 535"/>
              <a:gd name="T43" fmla="*/ 32 h 36"/>
              <a:gd name="T44" fmla="*/ 236 w 535"/>
              <a:gd name="T45" fmla="*/ 32 h 36"/>
              <a:gd name="T46" fmla="*/ 246 w 535"/>
              <a:gd name="T47" fmla="*/ 29 h 36"/>
              <a:gd name="T48" fmla="*/ 256 w 535"/>
              <a:gd name="T49" fmla="*/ 29 h 36"/>
              <a:gd name="T50" fmla="*/ 268 w 535"/>
              <a:gd name="T51" fmla="*/ 26 h 36"/>
              <a:gd name="T52" fmla="*/ 278 w 535"/>
              <a:gd name="T53" fmla="*/ 26 h 36"/>
              <a:gd name="T54" fmla="*/ 288 w 535"/>
              <a:gd name="T55" fmla="*/ 26 h 36"/>
              <a:gd name="T56" fmla="*/ 300 w 535"/>
              <a:gd name="T57" fmla="*/ 26 h 36"/>
              <a:gd name="T58" fmla="*/ 310 w 535"/>
              <a:gd name="T59" fmla="*/ 26 h 36"/>
              <a:gd name="T60" fmla="*/ 320 w 535"/>
              <a:gd name="T61" fmla="*/ 26 h 36"/>
              <a:gd name="T62" fmla="*/ 332 w 535"/>
              <a:gd name="T63" fmla="*/ 26 h 36"/>
              <a:gd name="T64" fmla="*/ 342 w 535"/>
              <a:gd name="T65" fmla="*/ 26 h 36"/>
              <a:gd name="T66" fmla="*/ 371 w 535"/>
              <a:gd name="T67" fmla="*/ 29 h 36"/>
              <a:gd name="T68" fmla="*/ 384 w 535"/>
              <a:gd name="T69" fmla="*/ 29 h 36"/>
              <a:gd name="T70" fmla="*/ 396 w 535"/>
              <a:gd name="T71" fmla="*/ 32 h 36"/>
              <a:gd name="T72" fmla="*/ 406 w 535"/>
              <a:gd name="T73" fmla="*/ 35 h 36"/>
              <a:gd name="T74" fmla="*/ 416 w 535"/>
              <a:gd name="T75" fmla="*/ 35 h 36"/>
              <a:gd name="T76" fmla="*/ 428 w 535"/>
              <a:gd name="T77" fmla="*/ 35 h 36"/>
              <a:gd name="T78" fmla="*/ 438 w 535"/>
              <a:gd name="T79" fmla="*/ 35 h 36"/>
              <a:gd name="T80" fmla="*/ 448 w 535"/>
              <a:gd name="T81" fmla="*/ 35 h 36"/>
              <a:gd name="T82" fmla="*/ 460 w 535"/>
              <a:gd name="T83" fmla="*/ 32 h 36"/>
              <a:gd name="T84" fmla="*/ 470 w 535"/>
              <a:gd name="T85" fmla="*/ 29 h 36"/>
              <a:gd name="T86" fmla="*/ 480 w 535"/>
              <a:gd name="T87" fmla="*/ 26 h 36"/>
              <a:gd name="T88" fmla="*/ 492 w 535"/>
              <a:gd name="T89" fmla="*/ 22 h 36"/>
              <a:gd name="T90" fmla="*/ 502 w 535"/>
              <a:gd name="T91" fmla="*/ 22 h 36"/>
              <a:gd name="T92" fmla="*/ 512 w 535"/>
              <a:gd name="T93" fmla="*/ 19 h 36"/>
              <a:gd name="T94" fmla="*/ 524 w 535"/>
              <a:gd name="T95" fmla="*/ 19 h 36"/>
              <a:gd name="T96" fmla="*/ 534 w 535"/>
              <a:gd name="T97"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5" h="36">
                <a:moveTo>
                  <a:pt x="0" y="0"/>
                </a:moveTo>
                <a:lnTo>
                  <a:pt x="12" y="0"/>
                </a:lnTo>
                <a:lnTo>
                  <a:pt x="22" y="0"/>
                </a:lnTo>
                <a:lnTo>
                  <a:pt x="32" y="3"/>
                </a:lnTo>
                <a:lnTo>
                  <a:pt x="44" y="3"/>
                </a:lnTo>
                <a:lnTo>
                  <a:pt x="54" y="3"/>
                </a:lnTo>
                <a:lnTo>
                  <a:pt x="64" y="0"/>
                </a:lnTo>
                <a:lnTo>
                  <a:pt x="76" y="0"/>
                </a:lnTo>
                <a:lnTo>
                  <a:pt x="86" y="3"/>
                </a:lnTo>
                <a:lnTo>
                  <a:pt x="96" y="6"/>
                </a:lnTo>
                <a:lnTo>
                  <a:pt x="108" y="13"/>
                </a:lnTo>
                <a:lnTo>
                  <a:pt x="118" y="19"/>
                </a:lnTo>
                <a:lnTo>
                  <a:pt x="128" y="22"/>
                </a:lnTo>
                <a:lnTo>
                  <a:pt x="140" y="29"/>
                </a:lnTo>
                <a:lnTo>
                  <a:pt x="150" y="29"/>
                </a:lnTo>
                <a:lnTo>
                  <a:pt x="160" y="32"/>
                </a:lnTo>
                <a:lnTo>
                  <a:pt x="172" y="32"/>
                </a:lnTo>
                <a:lnTo>
                  <a:pt x="182" y="32"/>
                </a:lnTo>
                <a:lnTo>
                  <a:pt x="192" y="32"/>
                </a:lnTo>
                <a:lnTo>
                  <a:pt x="204" y="32"/>
                </a:lnTo>
                <a:lnTo>
                  <a:pt x="214" y="32"/>
                </a:lnTo>
                <a:lnTo>
                  <a:pt x="224" y="32"/>
                </a:lnTo>
                <a:lnTo>
                  <a:pt x="236" y="32"/>
                </a:lnTo>
                <a:lnTo>
                  <a:pt x="246" y="29"/>
                </a:lnTo>
                <a:lnTo>
                  <a:pt x="256" y="29"/>
                </a:lnTo>
                <a:lnTo>
                  <a:pt x="268" y="26"/>
                </a:lnTo>
                <a:lnTo>
                  <a:pt x="278" y="26"/>
                </a:lnTo>
                <a:lnTo>
                  <a:pt x="288" y="26"/>
                </a:lnTo>
                <a:lnTo>
                  <a:pt x="300" y="26"/>
                </a:lnTo>
                <a:lnTo>
                  <a:pt x="310" y="26"/>
                </a:lnTo>
                <a:lnTo>
                  <a:pt x="320" y="26"/>
                </a:lnTo>
                <a:lnTo>
                  <a:pt x="332" y="26"/>
                </a:lnTo>
                <a:lnTo>
                  <a:pt x="342" y="26"/>
                </a:lnTo>
                <a:lnTo>
                  <a:pt x="371" y="29"/>
                </a:lnTo>
                <a:lnTo>
                  <a:pt x="384" y="29"/>
                </a:lnTo>
                <a:lnTo>
                  <a:pt x="396" y="32"/>
                </a:lnTo>
                <a:lnTo>
                  <a:pt x="406" y="35"/>
                </a:lnTo>
                <a:lnTo>
                  <a:pt x="416" y="35"/>
                </a:lnTo>
                <a:lnTo>
                  <a:pt x="428" y="35"/>
                </a:lnTo>
                <a:lnTo>
                  <a:pt x="438" y="35"/>
                </a:lnTo>
                <a:lnTo>
                  <a:pt x="448" y="35"/>
                </a:lnTo>
                <a:lnTo>
                  <a:pt x="460" y="32"/>
                </a:lnTo>
                <a:lnTo>
                  <a:pt x="470" y="29"/>
                </a:lnTo>
                <a:lnTo>
                  <a:pt x="480" y="26"/>
                </a:lnTo>
                <a:lnTo>
                  <a:pt x="492" y="22"/>
                </a:lnTo>
                <a:lnTo>
                  <a:pt x="502" y="22"/>
                </a:lnTo>
                <a:lnTo>
                  <a:pt x="512" y="19"/>
                </a:lnTo>
                <a:lnTo>
                  <a:pt x="524" y="19"/>
                </a:lnTo>
                <a:lnTo>
                  <a:pt x="534" y="13"/>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1" name="Freeform 13"/>
          <p:cNvSpPr>
            <a:spLocks/>
          </p:cNvSpPr>
          <p:nvPr/>
        </p:nvSpPr>
        <p:spPr bwMode="auto">
          <a:xfrm>
            <a:off x="1100138" y="4699000"/>
            <a:ext cx="1931987" cy="1968500"/>
          </a:xfrm>
          <a:custGeom>
            <a:avLst/>
            <a:gdLst>
              <a:gd name="T0" fmla="*/ 390 w 1217"/>
              <a:gd name="T1" fmla="*/ 61 h 1240"/>
              <a:gd name="T2" fmla="*/ 371 w 1217"/>
              <a:gd name="T3" fmla="*/ 115 h 1240"/>
              <a:gd name="T4" fmla="*/ 352 w 1217"/>
              <a:gd name="T5" fmla="*/ 167 h 1240"/>
              <a:gd name="T6" fmla="*/ 310 w 1217"/>
              <a:gd name="T7" fmla="*/ 215 h 1240"/>
              <a:gd name="T8" fmla="*/ 256 w 1217"/>
              <a:gd name="T9" fmla="*/ 256 h 1240"/>
              <a:gd name="T10" fmla="*/ 218 w 1217"/>
              <a:gd name="T11" fmla="*/ 336 h 1240"/>
              <a:gd name="T12" fmla="*/ 179 w 1217"/>
              <a:gd name="T13" fmla="*/ 391 h 1240"/>
              <a:gd name="T14" fmla="*/ 157 w 1217"/>
              <a:gd name="T15" fmla="*/ 455 h 1240"/>
              <a:gd name="T16" fmla="*/ 138 w 1217"/>
              <a:gd name="T17" fmla="*/ 551 h 1240"/>
              <a:gd name="T18" fmla="*/ 128 w 1217"/>
              <a:gd name="T19" fmla="*/ 605 h 1240"/>
              <a:gd name="T20" fmla="*/ 122 w 1217"/>
              <a:gd name="T21" fmla="*/ 704 h 1240"/>
              <a:gd name="T22" fmla="*/ 112 w 1217"/>
              <a:gd name="T23" fmla="*/ 797 h 1240"/>
              <a:gd name="T24" fmla="*/ 90 w 1217"/>
              <a:gd name="T25" fmla="*/ 861 h 1240"/>
              <a:gd name="T26" fmla="*/ 70 w 1217"/>
              <a:gd name="T27" fmla="*/ 957 h 1240"/>
              <a:gd name="T28" fmla="*/ 51 w 1217"/>
              <a:gd name="T29" fmla="*/ 1066 h 1240"/>
              <a:gd name="T30" fmla="*/ 19 w 1217"/>
              <a:gd name="T31" fmla="*/ 1123 h 1240"/>
              <a:gd name="T32" fmla="*/ 0 w 1217"/>
              <a:gd name="T33" fmla="*/ 1175 h 1240"/>
              <a:gd name="T34" fmla="*/ 22 w 1217"/>
              <a:gd name="T35" fmla="*/ 1226 h 1240"/>
              <a:gd name="T36" fmla="*/ 74 w 1217"/>
              <a:gd name="T37" fmla="*/ 1235 h 1240"/>
              <a:gd name="T38" fmla="*/ 128 w 1217"/>
              <a:gd name="T39" fmla="*/ 1239 h 1240"/>
              <a:gd name="T40" fmla="*/ 182 w 1217"/>
              <a:gd name="T41" fmla="*/ 1239 h 1240"/>
              <a:gd name="T42" fmla="*/ 234 w 1217"/>
              <a:gd name="T43" fmla="*/ 1232 h 1240"/>
              <a:gd name="T44" fmla="*/ 298 w 1217"/>
              <a:gd name="T45" fmla="*/ 1229 h 1240"/>
              <a:gd name="T46" fmla="*/ 352 w 1217"/>
              <a:gd name="T47" fmla="*/ 1223 h 1240"/>
              <a:gd name="T48" fmla="*/ 406 w 1217"/>
              <a:gd name="T49" fmla="*/ 1210 h 1240"/>
              <a:gd name="T50" fmla="*/ 474 w 1217"/>
              <a:gd name="T51" fmla="*/ 1187 h 1240"/>
              <a:gd name="T52" fmla="*/ 528 w 1217"/>
              <a:gd name="T53" fmla="*/ 1162 h 1240"/>
              <a:gd name="T54" fmla="*/ 592 w 1217"/>
              <a:gd name="T55" fmla="*/ 1139 h 1240"/>
              <a:gd name="T56" fmla="*/ 646 w 1217"/>
              <a:gd name="T57" fmla="*/ 1111 h 1240"/>
              <a:gd name="T58" fmla="*/ 714 w 1217"/>
              <a:gd name="T59" fmla="*/ 1079 h 1240"/>
              <a:gd name="T60" fmla="*/ 819 w 1217"/>
              <a:gd name="T61" fmla="*/ 1050 h 1240"/>
              <a:gd name="T62" fmla="*/ 899 w 1217"/>
              <a:gd name="T63" fmla="*/ 1011 h 1240"/>
              <a:gd name="T64" fmla="*/ 954 w 1217"/>
              <a:gd name="T65" fmla="*/ 967 h 1240"/>
              <a:gd name="T66" fmla="*/ 1002 w 1217"/>
              <a:gd name="T67" fmla="*/ 928 h 1240"/>
              <a:gd name="T68" fmla="*/ 1053 w 1217"/>
              <a:gd name="T69" fmla="*/ 887 h 1240"/>
              <a:gd name="T70" fmla="*/ 1094 w 1217"/>
              <a:gd name="T71" fmla="*/ 839 h 1240"/>
              <a:gd name="T72" fmla="*/ 1094 w 1217"/>
              <a:gd name="T73" fmla="*/ 787 h 1240"/>
              <a:gd name="T74" fmla="*/ 1126 w 1217"/>
              <a:gd name="T75" fmla="*/ 733 h 1240"/>
              <a:gd name="T76" fmla="*/ 1126 w 1217"/>
              <a:gd name="T77" fmla="*/ 679 h 1240"/>
              <a:gd name="T78" fmla="*/ 1120 w 1217"/>
              <a:gd name="T79" fmla="*/ 627 h 1240"/>
              <a:gd name="T80" fmla="*/ 1110 w 1217"/>
              <a:gd name="T81" fmla="*/ 573 h 1240"/>
              <a:gd name="T82" fmla="*/ 1094 w 1217"/>
              <a:gd name="T83" fmla="*/ 519 h 1240"/>
              <a:gd name="T84" fmla="*/ 1085 w 1217"/>
              <a:gd name="T85" fmla="*/ 467 h 1240"/>
              <a:gd name="T86" fmla="*/ 1085 w 1217"/>
              <a:gd name="T87" fmla="*/ 413 h 1240"/>
              <a:gd name="T88" fmla="*/ 1075 w 1217"/>
              <a:gd name="T89" fmla="*/ 359 h 1240"/>
              <a:gd name="T90" fmla="*/ 1094 w 1217"/>
              <a:gd name="T91" fmla="*/ 307 h 1240"/>
              <a:gd name="T92" fmla="*/ 1082 w 1217"/>
              <a:gd name="T93" fmla="*/ 253 h 1240"/>
              <a:gd name="T94" fmla="*/ 1088 w 1217"/>
              <a:gd name="T95" fmla="*/ 199 h 1240"/>
              <a:gd name="T96" fmla="*/ 1107 w 1217"/>
              <a:gd name="T97" fmla="*/ 147 h 1240"/>
              <a:gd name="T98" fmla="*/ 1130 w 1217"/>
              <a:gd name="T99" fmla="*/ 93 h 1240"/>
              <a:gd name="T100" fmla="*/ 1158 w 1217"/>
              <a:gd name="T101" fmla="*/ 39 h 1240"/>
              <a:gd name="T102" fmla="*/ 1206 w 1217"/>
              <a:gd name="T103"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17" h="1240">
                <a:moveTo>
                  <a:pt x="429" y="23"/>
                </a:moveTo>
                <a:lnTo>
                  <a:pt x="419" y="32"/>
                </a:lnTo>
                <a:lnTo>
                  <a:pt x="410" y="42"/>
                </a:lnTo>
                <a:lnTo>
                  <a:pt x="400" y="51"/>
                </a:lnTo>
                <a:lnTo>
                  <a:pt x="390" y="61"/>
                </a:lnTo>
                <a:lnTo>
                  <a:pt x="384" y="71"/>
                </a:lnTo>
                <a:lnTo>
                  <a:pt x="381" y="83"/>
                </a:lnTo>
                <a:lnTo>
                  <a:pt x="378" y="93"/>
                </a:lnTo>
                <a:lnTo>
                  <a:pt x="374" y="103"/>
                </a:lnTo>
                <a:lnTo>
                  <a:pt x="371" y="115"/>
                </a:lnTo>
                <a:lnTo>
                  <a:pt x="365" y="125"/>
                </a:lnTo>
                <a:lnTo>
                  <a:pt x="362" y="135"/>
                </a:lnTo>
                <a:lnTo>
                  <a:pt x="355" y="147"/>
                </a:lnTo>
                <a:lnTo>
                  <a:pt x="352" y="157"/>
                </a:lnTo>
                <a:lnTo>
                  <a:pt x="352" y="167"/>
                </a:lnTo>
                <a:lnTo>
                  <a:pt x="346" y="179"/>
                </a:lnTo>
                <a:lnTo>
                  <a:pt x="342" y="189"/>
                </a:lnTo>
                <a:lnTo>
                  <a:pt x="333" y="199"/>
                </a:lnTo>
                <a:lnTo>
                  <a:pt x="323" y="205"/>
                </a:lnTo>
                <a:lnTo>
                  <a:pt x="310" y="215"/>
                </a:lnTo>
                <a:lnTo>
                  <a:pt x="298" y="221"/>
                </a:lnTo>
                <a:lnTo>
                  <a:pt x="288" y="227"/>
                </a:lnTo>
                <a:lnTo>
                  <a:pt x="278" y="237"/>
                </a:lnTo>
                <a:lnTo>
                  <a:pt x="266" y="247"/>
                </a:lnTo>
                <a:lnTo>
                  <a:pt x="256" y="256"/>
                </a:lnTo>
                <a:lnTo>
                  <a:pt x="246" y="266"/>
                </a:lnTo>
                <a:lnTo>
                  <a:pt x="237" y="279"/>
                </a:lnTo>
                <a:lnTo>
                  <a:pt x="227" y="288"/>
                </a:lnTo>
                <a:lnTo>
                  <a:pt x="224" y="314"/>
                </a:lnTo>
                <a:lnTo>
                  <a:pt x="218" y="336"/>
                </a:lnTo>
                <a:lnTo>
                  <a:pt x="211" y="346"/>
                </a:lnTo>
                <a:lnTo>
                  <a:pt x="202" y="359"/>
                </a:lnTo>
                <a:lnTo>
                  <a:pt x="192" y="371"/>
                </a:lnTo>
                <a:lnTo>
                  <a:pt x="186" y="381"/>
                </a:lnTo>
                <a:lnTo>
                  <a:pt x="179" y="391"/>
                </a:lnTo>
                <a:lnTo>
                  <a:pt x="170" y="403"/>
                </a:lnTo>
                <a:lnTo>
                  <a:pt x="166" y="413"/>
                </a:lnTo>
                <a:lnTo>
                  <a:pt x="163" y="423"/>
                </a:lnTo>
                <a:lnTo>
                  <a:pt x="160" y="445"/>
                </a:lnTo>
                <a:lnTo>
                  <a:pt x="157" y="455"/>
                </a:lnTo>
                <a:lnTo>
                  <a:pt x="150" y="487"/>
                </a:lnTo>
                <a:lnTo>
                  <a:pt x="147" y="519"/>
                </a:lnTo>
                <a:lnTo>
                  <a:pt x="144" y="531"/>
                </a:lnTo>
                <a:lnTo>
                  <a:pt x="141" y="541"/>
                </a:lnTo>
                <a:lnTo>
                  <a:pt x="138" y="551"/>
                </a:lnTo>
                <a:lnTo>
                  <a:pt x="134" y="563"/>
                </a:lnTo>
                <a:lnTo>
                  <a:pt x="134" y="573"/>
                </a:lnTo>
                <a:lnTo>
                  <a:pt x="131" y="583"/>
                </a:lnTo>
                <a:lnTo>
                  <a:pt x="128" y="595"/>
                </a:lnTo>
                <a:lnTo>
                  <a:pt x="128" y="605"/>
                </a:lnTo>
                <a:lnTo>
                  <a:pt x="125" y="615"/>
                </a:lnTo>
                <a:lnTo>
                  <a:pt x="125" y="640"/>
                </a:lnTo>
                <a:lnTo>
                  <a:pt x="122" y="650"/>
                </a:lnTo>
                <a:lnTo>
                  <a:pt x="122" y="675"/>
                </a:lnTo>
                <a:lnTo>
                  <a:pt x="122" y="704"/>
                </a:lnTo>
                <a:lnTo>
                  <a:pt x="118" y="730"/>
                </a:lnTo>
                <a:lnTo>
                  <a:pt x="118" y="752"/>
                </a:lnTo>
                <a:lnTo>
                  <a:pt x="115" y="762"/>
                </a:lnTo>
                <a:lnTo>
                  <a:pt x="112" y="775"/>
                </a:lnTo>
                <a:lnTo>
                  <a:pt x="112" y="797"/>
                </a:lnTo>
                <a:lnTo>
                  <a:pt x="106" y="807"/>
                </a:lnTo>
                <a:lnTo>
                  <a:pt x="99" y="819"/>
                </a:lnTo>
                <a:lnTo>
                  <a:pt x="96" y="829"/>
                </a:lnTo>
                <a:lnTo>
                  <a:pt x="93" y="851"/>
                </a:lnTo>
                <a:lnTo>
                  <a:pt x="90" y="861"/>
                </a:lnTo>
                <a:lnTo>
                  <a:pt x="83" y="871"/>
                </a:lnTo>
                <a:lnTo>
                  <a:pt x="83" y="893"/>
                </a:lnTo>
                <a:lnTo>
                  <a:pt x="80" y="903"/>
                </a:lnTo>
                <a:lnTo>
                  <a:pt x="74" y="931"/>
                </a:lnTo>
                <a:lnTo>
                  <a:pt x="70" y="957"/>
                </a:lnTo>
                <a:lnTo>
                  <a:pt x="64" y="967"/>
                </a:lnTo>
                <a:lnTo>
                  <a:pt x="64" y="989"/>
                </a:lnTo>
                <a:lnTo>
                  <a:pt x="58" y="1018"/>
                </a:lnTo>
                <a:lnTo>
                  <a:pt x="54" y="1040"/>
                </a:lnTo>
                <a:lnTo>
                  <a:pt x="51" y="1066"/>
                </a:lnTo>
                <a:lnTo>
                  <a:pt x="45" y="1079"/>
                </a:lnTo>
                <a:lnTo>
                  <a:pt x="38" y="1091"/>
                </a:lnTo>
                <a:lnTo>
                  <a:pt x="32" y="1101"/>
                </a:lnTo>
                <a:lnTo>
                  <a:pt x="26" y="1111"/>
                </a:lnTo>
                <a:lnTo>
                  <a:pt x="19" y="1123"/>
                </a:lnTo>
                <a:lnTo>
                  <a:pt x="16" y="1133"/>
                </a:lnTo>
                <a:lnTo>
                  <a:pt x="13" y="1143"/>
                </a:lnTo>
                <a:lnTo>
                  <a:pt x="6" y="1155"/>
                </a:lnTo>
                <a:lnTo>
                  <a:pt x="3" y="1165"/>
                </a:lnTo>
                <a:lnTo>
                  <a:pt x="0" y="1175"/>
                </a:lnTo>
                <a:lnTo>
                  <a:pt x="0" y="1187"/>
                </a:lnTo>
                <a:lnTo>
                  <a:pt x="0" y="1197"/>
                </a:lnTo>
                <a:lnTo>
                  <a:pt x="3" y="1207"/>
                </a:lnTo>
                <a:lnTo>
                  <a:pt x="10" y="1219"/>
                </a:lnTo>
                <a:lnTo>
                  <a:pt x="22" y="1226"/>
                </a:lnTo>
                <a:lnTo>
                  <a:pt x="32" y="1229"/>
                </a:lnTo>
                <a:lnTo>
                  <a:pt x="42" y="1229"/>
                </a:lnTo>
                <a:lnTo>
                  <a:pt x="54" y="1232"/>
                </a:lnTo>
                <a:lnTo>
                  <a:pt x="64" y="1235"/>
                </a:lnTo>
                <a:lnTo>
                  <a:pt x="74" y="1235"/>
                </a:lnTo>
                <a:lnTo>
                  <a:pt x="86" y="1239"/>
                </a:lnTo>
                <a:lnTo>
                  <a:pt x="96" y="1239"/>
                </a:lnTo>
                <a:lnTo>
                  <a:pt x="106" y="1239"/>
                </a:lnTo>
                <a:lnTo>
                  <a:pt x="118" y="1239"/>
                </a:lnTo>
                <a:lnTo>
                  <a:pt x="128" y="1239"/>
                </a:lnTo>
                <a:lnTo>
                  <a:pt x="138" y="1239"/>
                </a:lnTo>
                <a:lnTo>
                  <a:pt x="150" y="1239"/>
                </a:lnTo>
                <a:lnTo>
                  <a:pt x="160" y="1239"/>
                </a:lnTo>
                <a:lnTo>
                  <a:pt x="170" y="1239"/>
                </a:lnTo>
                <a:lnTo>
                  <a:pt x="182" y="1239"/>
                </a:lnTo>
                <a:lnTo>
                  <a:pt x="192" y="1239"/>
                </a:lnTo>
                <a:lnTo>
                  <a:pt x="202" y="1239"/>
                </a:lnTo>
                <a:lnTo>
                  <a:pt x="214" y="1235"/>
                </a:lnTo>
                <a:lnTo>
                  <a:pt x="224" y="1232"/>
                </a:lnTo>
                <a:lnTo>
                  <a:pt x="234" y="1232"/>
                </a:lnTo>
                <a:lnTo>
                  <a:pt x="256" y="1232"/>
                </a:lnTo>
                <a:lnTo>
                  <a:pt x="266" y="1229"/>
                </a:lnTo>
                <a:lnTo>
                  <a:pt x="278" y="1229"/>
                </a:lnTo>
                <a:lnTo>
                  <a:pt x="288" y="1229"/>
                </a:lnTo>
                <a:lnTo>
                  <a:pt x="298" y="1229"/>
                </a:lnTo>
                <a:lnTo>
                  <a:pt x="310" y="1229"/>
                </a:lnTo>
                <a:lnTo>
                  <a:pt x="320" y="1226"/>
                </a:lnTo>
                <a:lnTo>
                  <a:pt x="330" y="1226"/>
                </a:lnTo>
                <a:lnTo>
                  <a:pt x="342" y="1223"/>
                </a:lnTo>
                <a:lnTo>
                  <a:pt x="352" y="1223"/>
                </a:lnTo>
                <a:lnTo>
                  <a:pt x="362" y="1223"/>
                </a:lnTo>
                <a:lnTo>
                  <a:pt x="374" y="1219"/>
                </a:lnTo>
                <a:lnTo>
                  <a:pt x="384" y="1219"/>
                </a:lnTo>
                <a:lnTo>
                  <a:pt x="394" y="1219"/>
                </a:lnTo>
                <a:lnTo>
                  <a:pt x="406" y="1210"/>
                </a:lnTo>
                <a:lnTo>
                  <a:pt x="416" y="1203"/>
                </a:lnTo>
                <a:lnTo>
                  <a:pt x="426" y="1200"/>
                </a:lnTo>
                <a:lnTo>
                  <a:pt x="438" y="1194"/>
                </a:lnTo>
                <a:lnTo>
                  <a:pt x="448" y="1191"/>
                </a:lnTo>
                <a:lnTo>
                  <a:pt x="474" y="1187"/>
                </a:lnTo>
                <a:lnTo>
                  <a:pt x="486" y="1181"/>
                </a:lnTo>
                <a:lnTo>
                  <a:pt x="496" y="1178"/>
                </a:lnTo>
                <a:lnTo>
                  <a:pt x="506" y="1171"/>
                </a:lnTo>
                <a:lnTo>
                  <a:pt x="518" y="1165"/>
                </a:lnTo>
                <a:lnTo>
                  <a:pt x="528" y="1162"/>
                </a:lnTo>
                <a:lnTo>
                  <a:pt x="550" y="1159"/>
                </a:lnTo>
                <a:lnTo>
                  <a:pt x="560" y="1155"/>
                </a:lnTo>
                <a:lnTo>
                  <a:pt x="570" y="1149"/>
                </a:lnTo>
                <a:lnTo>
                  <a:pt x="582" y="1143"/>
                </a:lnTo>
                <a:lnTo>
                  <a:pt x="592" y="1139"/>
                </a:lnTo>
                <a:lnTo>
                  <a:pt x="602" y="1133"/>
                </a:lnTo>
                <a:lnTo>
                  <a:pt x="614" y="1127"/>
                </a:lnTo>
                <a:lnTo>
                  <a:pt x="624" y="1123"/>
                </a:lnTo>
                <a:lnTo>
                  <a:pt x="634" y="1120"/>
                </a:lnTo>
                <a:lnTo>
                  <a:pt x="646" y="1111"/>
                </a:lnTo>
                <a:lnTo>
                  <a:pt x="672" y="1104"/>
                </a:lnTo>
                <a:lnTo>
                  <a:pt x="682" y="1095"/>
                </a:lnTo>
                <a:lnTo>
                  <a:pt x="694" y="1088"/>
                </a:lnTo>
                <a:lnTo>
                  <a:pt x="704" y="1085"/>
                </a:lnTo>
                <a:lnTo>
                  <a:pt x="714" y="1079"/>
                </a:lnTo>
                <a:lnTo>
                  <a:pt x="739" y="1075"/>
                </a:lnTo>
                <a:lnTo>
                  <a:pt x="749" y="1069"/>
                </a:lnTo>
                <a:lnTo>
                  <a:pt x="762" y="1063"/>
                </a:lnTo>
                <a:lnTo>
                  <a:pt x="794" y="1056"/>
                </a:lnTo>
                <a:lnTo>
                  <a:pt x="819" y="1050"/>
                </a:lnTo>
                <a:lnTo>
                  <a:pt x="829" y="1043"/>
                </a:lnTo>
                <a:lnTo>
                  <a:pt x="842" y="1034"/>
                </a:lnTo>
                <a:lnTo>
                  <a:pt x="848" y="1024"/>
                </a:lnTo>
                <a:lnTo>
                  <a:pt x="877" y="1015"/>
                </a:lnTo>
                <a:lnTo>
                  <a:pt x="899" y="1011"/>
                </a:lnTo>
                <a:lnTo>
                  <a:pt x="909" y="1002"/>
                </a:lnTo>
                <a:lnTo>
                  <a:pt x="922" y="992"/>
                </a:lnTo>
                <a:lnTo>
                  <a:pt x="934" y="983"/>
                </a:lnTo>
                <a:lnTo>
                  <a:pt x="944" y="973"/>
                </a:lnTo>
                <a:lnTo>
                  <a:pt x="954" y="967"/>
                </a:lnTo>
                <a:lnTo>
                  <a:pt x="960" y="957"/>
                </a:lnTo>
                <a:lnTo>
                  <a:pt x="970" y="951"/>
                </a:lnTo>
                <a:lnTo>
                  <a:pt x="979" y="941"/>
                </a:lnTo>
                <a:lnTo>
                  <a:pt x="989" y="935"/>
                </a:lnTo>
                <a:lnTo>
                  <a:pt x="1002" y="928"/>
                </a:lnTo>
                <a:lnTo>
                  <a:pt x="1014" y="919"/>
                </a:lnTo>
                <a:lnTo>
                  <a:pt x="1024" y="909"/>
                </a:lnTo>
                <a:lnTo>
                  <a:pt x="1034" y="903"/>
                </a:lnTo>
                <a:lnTo>
                  <a:pt x="1043" y="893"/>
                </a:lnTo>
                <a:lnTo>
                  <a:pt x="1053" y="887"/>
                </a:lnTo>
                <a:lnTo>
                  <a:pt x="1062" y="877"/>
                </a:lnTo>
                <a:lnTo>
                  <a:pt x="1072" y="871"/>
                </a:lnTo>
                <a:lnTo>
                  <a:pt x="1078" y="861"/>
                </a:lnTo>
                <a:lnTo>
                  <a:pt x="1088" y="851"/>
                </a:lnTo>
                <a:lnTo>
                  <a:pt x="1094" y="839"/>
                </a:lnTo>
                <a:lnTo>
                  <a:pt x="1094" y="829"/>
                </a:lnTo>
                <a:lnTo>
                  <a:pt x="1094" y="819"/>
                </a:lnTo>
                <a:lnTo>
                  <a:pt x="1094" y="807"/>
                </a:lnTo>
                <a:lnTo>
                  <a:pt x="1094" y="797"/>
                </a:lnTo>
                <a:lnTo>
                  <a:pt x="1094" y="787"/>
                </a:lnTo>
                <a:lnTo>
                  <a:pt x="1098" y="775"/>
                </a:lnTo>
                <a:lnTo>
                  <a:pt x="1107" y="765"/>
                </a:lnTo>
                <a:lnTo>
                  <a:pt x="1114" y="755"/>
                </a:lnTo>
                <a:lnTo>
                  <a:pt x="1123" y="743"/>
                </a:lnTo>
                <a:lnTo>
                  <a:pt x="1126" y="733"/>
                </a:lnTo>
                <a:lnTo>
                  <a:pt x="1126" y="723"/>
                </a:lnTo>
                <a:lnTo>
                  <a:pt x="1126" y="711"/>
                </a:lnTo>
                <a:lnTo>
                  <a:pt x="1126" y="701"/>
                </a:lnTo>
                <a:lnTo>
                  <a:pt x="1126" y="691"/>
                </a:lnTo>
                <a:lnTo>
                  <a:pt x="1126" y="679"/>
                </a:lnTo>
                <a:lnTo>
                  <a:pt x="1126" y="669"/>
                </a:lnTo>
                <a:lnTo>
                  <a:pt x="1126" y="659"/>
                </a:lnTo>
                <a:lnTo>
                  <a:pt x="1123" y="647"/>
                </a:lnTo>
                <a:lnTo>
                  <a:pt x="1123" y="637"/>
                </a:lnTo>
                <a:lnTo>
                  <a:pt x="1120" y="627"/>
                </a:lnTo>
                <a:lnTo>
                  <a:pt x="1120" y="615"/>
                </a:lnTo>
                <a:lnTo>
                  <a:pt x="1120" y="605"/>
                </a:lnTo>
                <a:lnTo>
                  <a:pt x="1120" y="595"/>
                </a:lnTo>
                <a:lnTo>
                  <a:pt x="1114" y="583"/>
                </a:lnTo>
                <a:lnTo>
                  <a:pt x="1110" y="573"/>
                </a:lnTo>
                <a:lnTo>
                  <a:pt x="1107" y="563"/>
                </a:lnTo>
                <a:lnTo>
                  <a:pt x="1101" y="551"/>
                </a:lnTo>
                <a:lnTo>
                  <a:pt x="1098" y="541"/>
                </a:lnTo>
                <a:lnTo>
                  <a:pt x="1098" y="531"/>
                </a:lnTo>
                <a:lnTo>
                  <a:pt x="1094" y="519"/>
                </a:lnTo>
                <a:lnTo>
                  <a:pt x="1091" y="509"/>
                </a:lnTo>
                <a:lnTo>
                  <a:pt x="1091" y="499"/>
                </a:lnTo>
                <a:lnTo>
                  <a:pt x="1085" y="487"/>
                </a:lnTo>
                <a:lnTo>
                  <a:pt x="1085" y="477"/>
                </a:lnTo>
                <a:lnTo>
                  <a:pt x="1085" y="467"/>
                </a:lnTo>
                <a:lnTo>
                  <a:pt x="1085" y="455"/>
                </a:lnTo>
                <a:lnTo>
                  <a:pt x="1085" y="445"/>
                </a:lnTo>
                <a:lnTo>
                  <a:pt x="1085" y="435"/>
                </a:lnTo>
                <a:lnTo>
                  <a:pt x="1085" y="423"/>
                </a:lnTo>
                <a:lnTo>
                  <a:pt x="1085" y="413"/>
                </a:lnTo>
                <a:lnTo>
                  <a:pt x="1085" y="403"/>
                </a:lnTo>
                <a:lnTo>
                  <a:pt x="1078" y="391"/>
                </a:lnTo>
                <a:lnTo>
                  <a:pt x="1075" y="381"/>
                </a:lnTo>
                <a:lnTo>
                  <a:pt x="1075" y="371"/>
                </a:lnTo>
                <a:lnTo>
                  <a:pt x="1075" y="359"/>
                </a:lnTo>
                <a:lnTo>
                  <a:pt x="1075" y="349"/>
                </a:lnTo>
                <a:lnTo>
                  <a:pt x="1078" y="339"/>
                </a:lnTo>
                <a:lnTo>
                  <a:pt x="1082" y="327"/>
                </a:lnTo>
                <a:lnTo>
                  <a:pt x="1088" y="317"/>
                </a:lnTo>
                <a:lnTo>
                  <a:pt x="1094" y="307"/>
                </a:lnTo>
                <a:lnTo>
                  <a:pt x="1098" y="295"/>
                </a:lnTo>
                <a:lnTo>
                  <a:pt x="1094" y="285"/>
                </a:lnTo>
                <a:lnTo>
                  <a:pt x="1091" y="275"/>
                </a:lnTo>
                <a:lnTo>
                  <a:pt x="1085" y="263"/>
                </a:lnTo>
                <a:lnTo>
                  <a:pt x="1082" y="253"/>
                </a:lnTo>
                <a:lnTo>
                  <a:pt x="1082" y="243"/>
                </a:lnTo>
                <a:lnTo>
                  <a:pt x="1082" y="231"/>
                </a:lnTo>
                <a:lnTo>
                  <a:pt x="1082" y="221"/>
                </a:lnTo>
                <a:lnTo>
                  <a:pt x="1085" y="211"/>
                </a:lnTo>
                <a:lnTo>
                  <a:pt x="1088" y="199"/>
                </a:lnTo>
                <a:lnTo>
                  <a:pt x="1091" y="189"/>
                </a:lnTo>
                <a:lnTo>
                  <a:pt x="1098" y="179"/>
                </a:lnTo>
                <a:lnTo>
                  <a:pt x="1107" y="167"/>
                </a:lnTo>
                <a:lnTo>
                  <a:pt x="1107" y="157"/>
                </a:lnTo>
                <a:lnTo>
                  <a:pt x="1107" y="147"/>
                </a:lnTo>
                <a:lnTo>
                  <a:pt x="1110" y="135"/>
                </a:lnTo>
                <a:lnTo>
                  <a:pt x="1110" y="125"/>
                </a:lnTo>
                <a:lnTo>
                  <a:pt x="1117" y="115"/>
                </a:lnTo>
                <a:lnTo>
                  <a:pt x="1123" y="103"/>
                </a:lnTo>
                <a:lnTo>
                  <a:pt x="1130" y="93"/>
                </a:lnTo>
                <a:lnTo>
                  <a:pt x="1130" y="83"/>
                </a:lnTo>
                <a:lnTo>
                  <a:pt x="1133" y="71"/>
                </a:lnTo>
                <a:lnTo>
                  <a:pt x="1139" y="61"/>
                </a:lnTo>
                <a:lnTo>
                  <a:pt x="1146" y="51"/>
                </a:lnTo>
                <a:lnTo>
                  <a:pt x="1158" y="39"/>
                </a:lnTo>
                <a:lnTo>
                  <a:pt x="1165" y="29"/>
                </a:lnTo>
                <a:lnTo>
                  <a:pt x="1174" y="19"/>
                </a:lnTo>
                <a:lnTo>
                  <a:pt x="1184" y="13"/>
                </a:lnTo>
                <a:lnTo>
                  <a:pt x="1194" y="7"/>
                </a:lnTo>
                <a:lnTo>
                  <a:pt x="1206" y="0"/>
                </a:lnTo>
                <a:lnTo>
                  <a:pt x="1216"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2" name="Freeform 14"/>
          <p:cNvSpPr>
            <a:spLocks/>
          </p:cNvSpPr>
          <p:nvPr/>
        </p:nvSpPr>
        <p:spPr bwMode="auto">
          <a:xfrm>
            <a:off x="1303338" y="5303838"/>
            <a:ext cx="595312" cy="996950"/>
          </a:xfrm>
          <a:custGeom>
            <a:avLst/>
            <a:gdLst>
              <a:gd name="T0" fmla="*/ 208 w 375"/>
              <a:gd name="T1" fmla="*/ 6 h 628"/>
              <a:gd name="T2" fmla="*/ 176 w 375"/>
              <a:gd name="T3" fmla="*/ 29 h 628"/>
              <a:gd name="T4" fmla="*/ 144 w 375"/>
              <a:gd name="T5" fmla="*/ 38 h 628"/>
              <a:gd name="T6" fmla="*/ 112 w 375"/>
              <a:gd name="T7" fmla="*/ 51 h 628"/>
              <a:gd name="T8" fmla="*/ 80 w 375"/>
              <a:gd name="T9" fmla="*/ 74 h 628"/>
              <a:gd name="T10" fmla="*/ 64 w 375"/>
              <a:gd name="T11" fmla="*/ 106 h 628"/>
              <a:gd name="T12" fmla="*/ 64 w 375"/>
              <a:gd name="T13" fmla="*/ 154 h 628"/>
              <a:gd name="T14" fmla="*/ 48 w 375"/>
              <a:gd name="T15" fmla="*/ 186 h 628"/>
              <a:gd name="T16" fmla="*/ 35 w 375"/>
              <a:gd name="T17" fmla="*/ 218 h 628"/>
              <a:gd name="T18" fmla="*/ 29 w 375"/>
              <a:gd name="T19" fmla="*/ 250 h 628"/>
              <a:gd name="T20" fmla="*/ 22 w 375"/>
              <a:gd name="T21" fmla="*/ 282 h 628"/>
              <a:gd name="T22" fmla="*/ 16 w 375"/>
              <a:gd name="T23" fmla="*/ 330 h 628"/>
              <a:gd name="T24" fmla="*/ 10 w 375"/>
              <a:gd name="T25" fmla="*/ 394 h 628"/>
              <a:gd name="T26" fmla="*/ 6 w 375"/>
              <a:gd name="T27" fmla="*/ 454 h 628"/>
              <a:gd name="T28" fmla="*/ 0 w 375"/>
              <a:gd name="T29" fmla="*/ 496 h 628"/>
              <a:gd name="T30" fmla="*/ 16 w 375"/>
              <a:gd name="T31" fmla="*/ 522 h 628"/>
              <a:gd name="T32" fmla="*/ 42 w 375"/>
              <a:gd name="T33" fmla="*/ 550 h 628"/>
              <a:gd name="T34" fmla="*/ 74 w 375"/>
              <a:gd name="T35" fmla="*/ 566 h 628"/>
              <a:gd name="T36" fmla="*/ 106 w 375"/>
              <a:gd name="T37" fmla="*/ 579 h 628"/>
              <a:gd name="T38" fmla="*/ 138 w 375"/>
              <a:gd name="T39" fmla="*/ 595 h 628"/>
              <a:gd name="T40" fmla="*/ 170 w 375"/>
              <a:gd name="T41" fmla="*/ 605 h 628"/>
              <a:gd name="T42" fmla="*/ 202 w 375"/>
              <a:gd name="T43" fmla="*/ 614 h 628"/>
              <a:gd name="T44" fmla="*/ 234 w 375"/>
              <a:gd name="T45" fmla="*/ 624 h 628"/>
              <a:gd name="T46" fmla="*/ 266 w 375"/>
              <a:gd name="T47" fmla="*/ 627 h 628"/>
              <a:gd name="T48" fmla="*/ 298 w 375"/>
              <a:gd name="T49" fmla="*/ 627 h 628"/>
              <a:gd name="T50" fmla="*/ 330 w 375"/>
              <a:gd name="T51" fmla="*/ 627 h 628"/>
              <a:gd name="T52" fmla="*/ 355 w 375"/>
              <a:gd name="T53" fmla="*/ 598 h 628"/>
              <a:gd name="T54" fmla="*/ 358 w 375"/>
              <a:gd name="T55" fmla="*/ 566 h 628"/>
              <a:gd name="T56" fmla="*/ 362 w 375"/>
              <a:gd name="T57" fmla="*/ 534 h 628"/>
              <a:gd name="T58" fmla="*/ 365 w 375"/>
              <a:gd name="T59" fmla="*/ 502 h 628"/>
              <a:gd name="T60" fmla="*/ 368 w 375"/>
              <a:gd name="T61" fmla="*/ 454 h 628"/>
              <a:gd name="T62" fmla="*/ 371 w 375"/>
              <a:gd name="T63" fmla="*/ 422 h 628"/>
              <a:gd name="T64" fmla="*/ 374 w 375"/>
              <a:gd name="T65" fmla="*/ 371 h 628"/>
              <a:gd name="T66" fmla="*/ 374 w 375"/>
              <a:gd name="T67" fmla="*/ 336 h 628"/>
              <a:gd name="T68" fmla="*/ 371 w 375"/>
              <a:gd name="T69" fmla="*/ 288 h 628"/>
              <a:gd name="T70" fmla="*/ 362 w 375"/>
              <a:gd name="T71" fmla="*/ 256 h 628"/>
              <a:gd name="T72" fmla="*/ 352 w 375"/>
              <a:gd name="T73" fmla="*/ 224 h 628"/>
              <a:gd name="T74" fmla="*/ 330 w 375"/>
              <a:gd name="T75" fmla="*/ 192 h 628"/>
              <a:gd name="T76" fmla="*/ 307 w 375"/>
              <a:gd name="T77" fmla="*/ 160 h 628"/>
              <a:gd name="T78" fmla="*/ 291 w 375"/>
              <a:gd name="T79" fmla="*/ 131 h 628"/>
              <a:gd name="T80" fmla="*/ 272 w 375"/>
              <a:gd name="T81" fmla="*/ 80 h 628"/>
              <a:gd name="T82" fmla="*/ 253 w 375"/>
              <a:gd name="T83" fmla="*/ 48 h 628"/>
              <a:gd name="T84" fmla="*/ 234 w 375"/>
              <a:gd name="T85" fmla="*/ 16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5" h="628">
                <a:moveTo>
                  <a:pt x="226" y="5"/>
                </a:moveTo>
                <a:lnTo>
                  <a:pt x="218" y="0"/>
                </a:lnTo>
                <a:lnTo>
                  <a:pt x="208" y="6"/>
                </a:lnTo>
                <a:lnTo>
                  <a:pt x="198" y="13"/>
                </a:lnTo>
                <a:lnTo>
                  <a:pt x="186" y="19"/>
                </a:lnTo>
                <a:lnTo>
                  <a:pt x="176" y="29"/>
                </a:lnTo>
                <a:lnTo>
                  <a:pt x="166" y="32"/>
                </a:lnTo>
                <a:lnTo>
                  <a:pt x="154" y="35"/>
                </a:lnTo>
                <a:lnTo>
                  <a:pt x="144" y="38"/>
                </a:lnTo>
                <a:lnTo>
                  <a:pt x="134" y="42"/>
                </a:lnTo>
                <a:lnTo>
                  <a:pt x="122" y="48"/>
                </a:lnTo>
                <a:lnTo>
                  <a:pt x="112" y="51"/>
                </a:lnTo>
                <a:lnTo>
                  <a:pt x="102" y="58"/>
                </a:lnTo>
                <a:lnTo>
                  <a:pt x="90" y="67"/>
                </a:lnTo>
                <a:lnTo>
                  <a:pt x="80" y="74"/>
                </a:lnTo>
                <a:lnTo>
                  <a:pt x="70" y="83"/>
                </a:lnTo>
                <a:lnTo>
                  <a:pt x="67" y="93"/>
                </a:lnTo>
                <a:lnTo>
                  <a:pt x="64" y="106"/>
                </a:lnTo>
                <a:lnTo>
                  <a:pt x="64" y="131"/>
                </a:lnTo>
                <a:lnTo>
                  <a:pt x="64" y="141"/>
                </a:lnTo>
                <a:lnTo>
                  <a:pt x="64" y="154"/>
                </a:lnTo>
                <a:lnTo>
                  <a:pt x="58" y="166"/>
                </a:lnTo>
                <a:lnTo>
                  <a:pt x="54" y="176"/>
                </a:lnTo>
                <a:lnTo>
                  <a:pt x="48" y="186"/>
                </a:lnTo>
                <a:lnTo>
                  <a:pt x="42" y="198"/>
                </a:lnTo>
                <a:lnTo>
                  <a:pt x="38" y="208"/>
                </a:lnTo>
                <a:lnTo>
                  <a:pt x="35" y="218"/>
                </a:lnTo>
                <a:lnTo>
                  <a:pt x="32" y="230"/>
                </a:lnTo>
                <a:lnTo>
                  <a:pt x="32" y="240"/>
                </a:lnTo>
                <a:lnTo>
                  <a:pt x="29" y="250"/>
                </a:lnTo>
                <a:lnTo>
                  <a:pt x="26" y="262"/>
                </a:lnTo>
                <a:lnTo>
                  <a:pt x="22" y="272"/>
                </a:lnTo>
                <a:lnTo>
                  <a:pt x="22" y="282"/>
                </a:lnTo>
                <a:lnTo>
                  <a:pt x="19" y="294"/>
                </a:lnTo>
                <a:lnTo>
                  <a:pt x="19" y="304"/>
                </a:lnTo>
                <a:lnTo>
                  <a:pt x="16" y="330"/>
                </a:lnTo>
                <a:lnTo>
                  <a:pt x="13" y="358"/>
                </a:lnTo>
                <a:lnTo>
                  <a:pt x="13" y="368"/>
                </a:lnTo>
                <a:lnTo>
                  <a:pt x="10" y="394"/>
                </a:lnTo>
                <a:lnTo>
                  <a:pt x="10" y="422"/>
                </a:lnTo>
                <a:lnTo>
                  <a:pt x="6" y="432"/>
                </a:lnTo>
                <a:lnTo>
                  <a:pt x="6" y="454"/>
                </a:lnTo>
                <a:lnTo>
                  <a:pt x="3" y="464"/>
                </a:lnTo>
                <a:lnTo>
                  <a:pt x="3" y="486"/>
                </a:lnTo>
                <a:lnTo>
                  <a:pt x="0" y="496"/>
                </a:lnTo>
                <a:lnTo>
                  <a:pt x="0" y="506"/>
                </a:lnTo>
                <a:lnTo>
                  <a:pt x="10" y="512"/>
                </a:lnTo>
                <a:lnTo>
                  <a:pt x="16" y="522"/>
                </a:lnTo>
                <a:lnTo>
                  <a:pt x="22" y="534"/>
                </a:lnTo>
                <a:lnTo>
                  <a:pt x="32" y="544"/>
                </a:lnTo>
                <a:lnTo>
                  <a:pt x="42" y="550"/>
                </a:lnTo>
                <a:lnTo>
                  <a:pt x="54" y="554"/>
                </a:lnTo>
                <a:lnTo>
                  <a:pt x="64" y="560"/>
                </a:lnTo>
                <a:lnTo>
                  <a:pt x="74" y="566"/>
                </a:lnTo>
                <a:lnTo>
                  <a:pt x="86" y="570"/>
                </a:lnTo>
                <a:lnTo>
                  <a:pt x="96" y="576"/>
                </a:lnTo>
                <a:lnTo>
                  <a:pt x="106" y="579"/>
                </a:lnTo>
                <a:lnTo>
                  <a:pt x="118" y="586"/>
                </a:lnTo>
                <a:lnTo>
                  <a:pt x="128" y="589"/>
                </a:lnTo>
                <a:lnTo>
                  <a:pt x="138" y="595"/>
                </a:lnTo>
                <a:lnTo>
                  <a:pt x="150" y="598"/>
                </a:lnTo>
                <a:lnTo>
                  <a:pt x="160" y="602"/>
                </a:lnTo>
                <a:lnTo>
                  <a:pt x="170" y="605"/>
                </a:lnTo>
                <a:lnTo>
                  <a:pt x="182" y="608"/>
                </a:lnTo>
                <a:lnTo>
                  <a:pt x="192" y="611"/>
                </a:lnTo>
                <a:lnTo>
                  <a:pt x="202" y="614"/>
                </a:lnTo>
                <a:lnTo>
                  <a:pt x="214" y="621"/>
                </a:lnTo>
                <a:lnTo>
                  <a:pt x="224" y="624"/>
                </a:lnTo>
                <a:lnTo>
                  <a:pt x="234" y="624"/>
                </a:lnTo>
                <a:lnTo>
                  <a:pt x="246" y="627"/>
                </a:lnTo>
                <a:lnTo>
                  <a:pt x="256" y="627"/>
                </a:lnTo>
                <a:lnTo>
                  <a:pt x="266" y="627"/>
                </a:lnTo>
                <a:lnTo>
                  <a:pt x="278" y="627"/>
                </a:lnTo>
                <a:lnTo>
                  <a:pt x="288" y="627"/>
                </a:lnTo>
                <a:lnTo>
                  <a:pt x="298" y="627"/>
                </a:lnTo>
                <a:lnTo>
                  <a:pt x="310" y="627"/>
                </a:lnTo>
                <a:lnTo>
                  <a:pt x="320" y="627"/>
                </a:lnTo>
                <a:lnTo>
                  <a:pt x="330" y="627"/>
                </a:lnTo>
                <a:lnTo>
                  <a:pt x="342" y="621"/>
                </a:lnTo>
                <a:lnTo>
                  <a:pt x="349" y="611"/>
                </a:lnTo>
                <a:lnTo>
                  <a:pt x="355" y="598"/>
                </a:lnTo>
                <a:lnTo>
                  <a:pt x="358" y="586"/>
                </a:lnTo>
                <a:lnTo>
                  <a:pt x="358" y="576"/>
                </a:lnTo>
                <a:lnTo>
                  <a:pt x="358" y="566"/>
                </a:lnTo>
                <a:lnTo>
                  <a:pt x="362" y="554"/>
                </a:lnTo>
                <a:lnTo>
                  <a:pt x="362" y="544"/>
                </a:lnTo>
                <a:lnTo>
                  <a:pt x="362" y="534"/>
                </a:lnTo>
                <a:lnTo>
                  <a:pt x="362" y="522"/>
                </a:lnTo>
                <a:lnTo>
                  <a:pt x="365" y="512"/>
                </a:lnTo>
                <a:lnTo>
                  <a:pt x="365" y="502"/>
                </a:lnTo>
                <a:lnTo>
                  <a:pt x="368" y="477"/>
                </a:lnTo>
                <a:lnTo>
                  <a:pt x="368" y="467"/>
                </a:lnTo>
                <a:lnTo>
                  <a:pt x="368" y="454"/>
                </a:lnTo>
                <a:lnTo>
                  <a:pt x="368" y="442"/>
                </a:lnTo>
                <a:lnTo>
                  <a:pt x="368" y="432"/>
                </a:lnTo>
                <a:lnTo>
                  <a:pt x="371" y="422"/>
                </a:lnTo>
                <a:lnTo>
                  <a:pt x="371" y="410"/>
                </a:lnTo>
                <a:lnTo>
                  <a:pt x="374" y="381"/>
                </a:lnTo>
                <a:lnTo>
                  <a:pt x="374" y="371"/>
                </a:lnTo>
                <a:lnTo>
                  <a:pt x="374" y="358"/>
                </a:lnTo>
                <a:lnTo>
                  <a:pt x="374" y="346"/>
                </a:lnTo>
                <a:lnTo>
                  <a:pt x="374" y="336"/>
                </a:lnTo>
                <a:lnTo>
                  <a:pt x="374" y="326"/>
                </a:lnTo>
                <a:lnTo>
                  <a:pt x="371" y="298"/>
                </a:lnTo>
                <a:lnTo>
                  <a:pt x="371" y="288"/>
                </a:lnTo>
                <a:lnTo>
                  <a:pt x="368" y="278"/>
                </a:lnTo>
                <a:lnTo>
                  <a:pt x="365" y="266"/>
                </a:lnTo>
                <a:lnTo>
                  <a:pt x="362" y="256"/>
                </a:lnTo>
                <a:lnTo>
                  <a:pt x="358" y="246"/>
                </a:lnTo>
                <a:lnTo>
                  <a:pt x="355" y="234"/>
                </a:lnTo>
                <a:lnTo>
                  <a:pt x="352" y="224"/>
                </a:lnTo>
                <a:lnTo>
                  <a:pt x="346" y="214"/>
                </a:lnTo>
                <a:lnTo>
                  <a:pt x="336" y="202"/>
                </a:lnTo>
                <a:lnTo>
                  <a:pt x="330" y="192"/>
                </a:lnTo>
                <a:lnTo>
                  <a:pt x="320" y="182"/>
                </a:lnTo>
                <a:lnTo>
                  <a:pt x="314" y="170"/>
                </a:lnTo>
                <a:lnTo>
                  <a:pt x="307" y="160"/>
                </a:lnTo>
                <a:lnTo>
                  <a:pt x="304" y="150"/>
                </a:lnTo>
                <a:lnTo>
                  <a:pt x="294" y="141"/>
                </a:lnTo>
                <a:lnTo>
                  <a:pt x="291" y="131"/>
                </a:lnTo>
                <a:lnTo>
                  <a:pt x="285" y="118"/>
                </a:lnTo>
                <a:lnTo>
                  <a:pt x="278" y="90"/>
                </a:lnTo>
                <a:lnTo>
                  <a:pt x="272" y="80"/>
                </a:lnTo>
                <a:lnTo>
                  <a:pt x="269" y="70"/>
                </a:lnTo>
                <a:lnTo>
                  <a:pt x="259" y="58"/>
                </a:lnTo>
                <a:lnTo>
                  <a:pt x="253" y="48"/>
                </a:lnTo>
                <a:lnTo>
                  <a:pt x="246" y="38"/>
                </a:lnTo>
                <a:lnTo>
                  <a:pt x="240" y="26"/>
                </a:lnTo>
                <a:lnTo>
                  <a:pt x="234" y="16"/>
                </a:lnTo>
                <a:lnTo>
                  <a:pt x="226" y="5"/>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3" name="Freeform 15"/>
          <p:cNvSpPr>
            <a:spLocks/>
          </p:cNvSpPr>
          <p:nvPr/>
        </p:nvSpPr>
        <p:spPr bwMode="auto">
          <a:xfrm>
            <a:off x="2836863" y="2387600"/>
            <a:ext cx="1779587" cy="1460500"/>
          </a:xfrm>
          <a:custGeom>
            <a:avLst/>
            <a:gdLst>
              <a:gd name="T0" fmla="*/ 20 w 1121"/>
              <a:gd name="T1" fmla="*/ 74 h 920"/>
              <a:gd name="T2" fmla="*/ 52 w 1121"/>
              <a:gd name="T3" fmla="*/ 61 h 920"/>
              <a:gd name="T4" fmla="*/ 84 w 1121"/>
              <a:gd name="T5" fmla="*/ 58 h 920"/>
              <a:gd name="T6" fmla="*/ 116 w 1121"/>
              <a:gd name="T7" fmla="*/ 55 h 920"/>
              <a:gd name="T8" fmla="*/ 148 w 1121"/>
              <a:gd name="T9" fmla="*/ 45 h 920"/>
              <a:gd name="T10" fmla="*/ 180 w 1121"/>
              <a:gd name="T11" fmla="*/ 35 h 920"/>
              <a:gd name="T12" fmla="*/ 212 w 1121"/>
              <a:gd name="T13" fmla="*/ 32 h 920"/>
              <a:gd name="T14" fmla="*/ 244 w 1121"/>
              <a:gd name="T15" fmla="*/ 23 h 920"/>
              <a:gd name="T16" fmla="*/ 276 w 1121"/>
              <a:gd name="T17" fmla="*/ 16 h 920"/>
              <a:gd name="T18" fmla="*/ 308 w 1121"/>
              <a:gd name="T19" fmla="*/ 0 h 920"/>
              <a:gd name="T20" fmla="*/ 340 w 1121"/>
              <a:gd name="T21" fmla="*/ 0 h 920"/>
              <a:gd name="T22" fmla="*/ 372 w 1121"/>
              <a:gd name="T23" fmla="*/ 3 h 920"/>
              <a:gd name="T24" fmla="*/ 404 w 1121"/>
              <a:gd name="T25" fmla="*/ 10 h 920"/>
              <a:gd name="T26" fmla="*/ 429 w 1121"/>
              <a:gd name="T27" fmla="*/ 39 h 920"/>
              <a:gd name="T28" fmla="*/ 458 w 1121"/>
              <a:gd name="T29" fmla="*/ 64 h 920"/>
              <a:gd name="T30" fmla="*/ 490 w 1121"/>
              <a:gd name="T31" fmla="*/ 64 h 920"/>
              <a:gd name="T32" fmla="*/ 522 w 1121"/>
              <a:gd name="T33" fmla="*/ 58 h 920"/>
              <a:gd name="T34" fmla="*/ 554 w 1121"/>
              <a:gd name="T35" fmla="*/ 55 h 920"/>
              <a:gd name="T36" fmla="*/ 586 w 1121"/>
              <a:gd name="T37" fmla="*/ 42 h 920"/>
              <a:gd name="T38" fmla="*/ 618 w 1121"/>
              <a:gd name="T39" fmla="*/ 35 h 920"/>
              <a:gd name="T40" fmla="*/ 650 w 1121"/>
              <a:gd name="T41" fmla="*/ 35 h 920"/>
              <a:gd name="T42" fmla="*/ 704 w 1121"/>
              <a:gd name="T43" fmla="*/ 35 h 920"/>
              <a:gd name="T44" fmla="*/ 784 w 1121"/>
              <a:gd name="T45" fmla="*/ 42 h 920"/>
              <a:gd name="T46" fmla="*/ 816 w 1121"/>
              <a:gd name="T47" fmla="*/ 42 h 920"/>
              <a:gd name="T48" fmla="*/ 848 w 1121"/>
              <a:gd name="T49" fmla="*/ 29 h 920"/>
              <a:gd name="T50" fmla="*/ 880 w 1121"/>
              <a:gd name="T51" fmla="*/ 26 h 920"/>
              <a:gd name="T52" fmla="*/ 912 w 1121"/>
              <a:gd name="T53" fmla="*/ 26 h 920"/>
              <a:gd name="T54" fmla="*/ 944 w 1121"/>
              <a:gd name="T55" fmla="*/ 26 h 920"/>
              <a:gd name="T56" fmla="*/ 976 w 1121"/>
              <a:gd name="T57" fmla="*/ 29 h 920"/>
              <a:gd name="T58" fmla="*/ 1008 w 1121"/>
              <a:gd name="T59" fmla="*/ 29 h 920"/>
              <a:gd name="T60" fmla="*/ 1040 w 1121"/>
              <a:gd name="T61" fmla="*/ 19 h 920"/>
              <a:gd name="T62" fmla="*/ 1072 w 1121"/>
              <a:gd name="T63" fmla="*/ 23 h 920"/>
              <a:gd name="T64" fmla="*/ 1095 w 1121"/>
              <a:gd name="T65" fmla="*/ 55 h 920"/>
              <a:gd name="T66" fmla="*/ 1111 w 1121"/>
              <a:gd name="T67" fmla="*/ 106 h 920"/>
              <a:gd name="T68" fmla="*/ 1117 w 1121"/>
              <a:gd name="T69" fmla="*/ 157 h 920"/>
              <a:gd name="T70" fmla="*/ 1117 w 1121"/>
              <a:gd name="T71" fmla="*/ 189 h 920"/>
              <a:gd name="T72" fmla="*/ 1117 w 1121"/>
              <a:gd name="T73" fmla="*/ 221 h 920"/>
              <a:gd name="T74" fmla="*/ 1117 w 1121"/>
              <a:gd name="T75" fmla="*/ 253 h 920"/>
              <a:gd name="T76" fmla="*/ 1117 w 1121"/>
              <a:gd name="T77" fmla="*/ 301 h 920"/>
              <a:gd name="T78" fmla="*/ 1114 w 1121"/>
              <a:gd name="T79" fmla="*/ 359 h 920"/>
              <a:gd name="T80" fmla="*/ 1114 w 1121"/>
              <a:gd name="T81" fmla="*/ 391 h 920"/>
              <a:gd name="T82" fmla="*/ 1117 w 1121"/>
              <a:gd name="T83" fmla="*/ 423 h 920"/>
              <a:gd name="T84" fmla="*/ 1120 w 1121"/>
              <a:gd name="T85" fmla="*/ 455 h 920"/>
              <a:gd name="T86" fmla="*/ 1114 w 1121"/>
              <a:gd name="T87" fmla="*/ 487 h 920"/>
              <a:gd name="T88" fmla="*/ 1095 w 1121"/>
              <a:gd name="T89" fmla="*/ 519 h 920"/>
              <a:gd name="T90" fmla="*/ 1079 w 1121"/>
              <a:gd name="T91" fmla="*/ 570 h 920"/>
              <a:gd name="T92" fmla="*/ 1069 w 1121"/>
              <a:gd name="T93" fmla="*/ 605 h 920"/>
              <a:gd name="T94" fmla="*/ 1063 w 1121"/>
              <a:gd name="T95" fmla="*/ 666 h 920"/>
              <a:gd name="T96" fmla="*/ 1060 w 1121"/>
              <a:gd name="T97" fmla="*/ 701 h 920"/>
              <a:gd name="T98" fmla="*/ 1040 w 1121"/>
              <a:gd name="T99" fmla="*/ 733 h 920"/>
              <a:gd name="T100" fmla="*/ 1015 w 1121"/>
              <a:gd name="T101" fmla="*/ 762 h 920"/>
              <a:gd name="T102" fmla="*/ 986 w 1121"/>
              <a:gd name="T103" fmla="*/ 787 h 920"/>
              <a:gd name="T104" fmla="*/ 957 w 1121"/>
              <a:gd name="T105" fmla="*/ 813 h 920"/>
              <a:gd name="T106" fmla="*/ 928 w 1121"/>
              <a:gd name="T107" fmla="*/ 835 h 920"/>
              <a:gd name="T108" fmla="*/ 896 w 1121"/>
              <a:gd name="T109" fmla="*/ 835 h 920"/>
              <a:gd name="T110" fmla="*/ 864 w 1121"/>
              <a:gd name="T111" fmla="*/ 829 h 920"/>
              <a:gd name="T112" fmla="*/ 832 w 1121"/>
              <a:gd name="T113" fmla="*/ 823 h 920"/>
              <a:gd name="T114" fmla="*/ 800 w 1121"/>
              <a:gd name="T115" fmla="*/ 826 h 920"/>
              <a:gd name="T116" fmla="*/ 772 w 1121"/>
              <a:gd name="T117" fmla="*/ 858 h 920"/>
              <a:gd name="T118" fmla="*/ 740 w 1121"/>
              <a:gd name="T119" fmla="*/ 867 h 920"/>
              <a:gd name="T120" fmla="*/ 708 w 1121"/>
              <a:gd name="T121" fmla="*/ 871 h 920"/>
              <a:gd name="T122" fmla="*/ 676 w 1121"/>
              <a:gd name="T123" fmla="*/ 893 h 920"/>
              <a:gd name="T124" fmla="*/ 644 w 1121"/>
              <a:gd name="T125" fmla="*/ 912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1" h="920">
                <a:moveTo>
                  <a:pt x="0" y="83"/>
                </a:moveTo>
                <a:lnTo>
                  <a:pt x="10" y="83"/>
                </a:lnTo>
                <a:lnTo>
                  <a:pt x="20" y="74"/>
                </a:lnTo>
                <a:lnTo>
                  <a:pt x="32" y="71"/>
                </a:lnTo>
                <a:lnTo>
                  <a:pt x="42" y="67"/>
                </a:lnTo>
                <a:lnTo>
                  <a:pt x="52" y="61"/>
                </a:lnTo>
                <a:lnTo>
                  <a:pt x="64" y="55"/>
                </a:lnTo>
                <a:lnTo>
                  <a:pt x="74" y="55"/>
                </a:lnTo>
                <a:lnTo>
                  <a:pt x="84" y="58"/>
                </a:lnTo>
                <a:lnTo>
                  <a:pt x="96" y="58"/>
                </a:lnTo>
                <a:lnTo>
                  <a:pt x="106" y="58"/>
                </a:lnTo>
                <a:lnTo>
                  <a:pt x="116" y="55"/>
                </a:lnTo>
                <a:lnTo>
                  <a:pt x="128" y="48"/>
                </a:lnTo>
                <a:lnTo>
                  <a:pt x="138" y="45"/>
                </a:lnTo>
                <a:lnTo>
                  <a:pt x="148" y="45"/>
                </a:lnTo>
                <a:lnTo>
                  <a:pt x="160" y="42"/>
                </a:lnTo>
                <a:lnTo>
                  <a:pt x="170" y="39"/>
                </a:lnTo>
                <a:lnTo>
                  <a:pt x="180" y="35"/>
                </a:lnTo>
                <a:lnTo>
                  <a:pt x="192" y="32"/>
                </a:lnTo>
                <a:lnTo>
                  <a:pt x="202" y="32"/>
                </a:lnTo>
                <a:lnTo>
                  <a:pt x="212" y="32"/>
                </a:lnTo>
                <a:lnTo>
                  <a:pt x="224" y="29"/>
                </a:lnTo>
                <a:lnTo>
                  <a:pt x="234" y="26"/>
                </a:lnTo>
                <a:lnTo>
                  <a:pt x="244" y="23"/>
                </a:lnTo>
                <a:lnTo>
                  <a:pt x="256" y="19"/>
                </a:lnTo>
                <a:lnTo>
                  <a:pt x="266" y="16"/>
                </a:lnTo>
                <a:lnTo>
                  <a:pt x="276" y="16"/>
                </a:lnTo>
                <a:lnTo>
                  <a:pt x="288" y="10"/>
                </a:lnTo>
                <a:lnTo>
                  <a:pt x="298" y="7"/>
                </a:lnTo>
                <a:lnTo>
                  <a:pt x="308" y="0"/>
                </a:lnTo>
                <a:lnTo>
                  <a:pt x="320" y="0"/>
                </a:lnTo>
                <a:lnTo>
                  <a:pt x="330" y="0"/>
                </a:lnTo>
                <a:lnTo>
                  <a:pt x="340" y="0"/>
                </a:lnTo>
                <a:lnTo>
                  <a:pt x="352" y="0"/>
                </a:lnTo>
                <a:lnTo>
                  <a:pt x="362" y="0"/>
                </a:lnTo>
                <a:lnTo>
                  <a:pt x="372" y="3"/>
                </a:lnTo>
                <a:lnTo>
                  <a:pt x="384" y="7"/>
                </a:lnTo>
                <a:lnTo>
                  <a:pt x="394" y="10"/>
                </a:lnTo>
                <a:lnTo>
                  <a:pt x="404" y="10"/>
                </a:lnTo>
                <a:lnTo>
                  <a:pt x="410" y="23"/>
                </a:lnTo>
                <a:lnTo>
                  <a:pt x="420" y="29"/>
                </a:lnTo>
                <a:lnTo>
                  <a:pt x="429" y="39"/>
                </a:lnTo>
                <a:lnTo>
                  <a:pt x="439" y="48"/>
                </a:lnTo>
                <a:lnTo>
                  <a:pt x="448" y="58"/>
                </a:lnTo>
                <a:lnTo>
                  <a:pt x="458" y="64"/>
                </a:lnTo>
                <a:lnTo>
                  <a:pt x="468" y="67"/>
                </a:lnTo>
                <a:lnTo>
                  <a:pt x="480" y="67"/>
                </a:lnTo>
                <a:lnTo>
                  <a:pt x="490" y="64"/>
                </a:lnTo>
                <a:lnTo>
                  <a:pt x="500" y="61"/>
                </a:lnTo>
                <a:lnTo>
                  <a:pt x="512" y="58"/>
                </a:lnTo>
                <a:lnTo>
                  <a:pt x="522" y="58"/>
                </a:lnTo>
                <a:lnTo>
                  <a:pt x="532" y="58"/>
                </a:lnTo>
                <a:lnTo>
                  <a:pt x="544" y="55"/>
                </a:lnTo>
                <a:lnTo>
                  <a:pt x="554" y="55"/>
                </a:lnTo>
                <a:lnTo>
                  <a:pt x="564" y="51"/>
                </a:lnTo>
                <a:lnTo>
                  <a:pt x="576" y="45"/>
                </a:lnTo>
                <a:lnTo>
                  <a:pt x="586" y="42"/>
                </a:lnTo>
                <a:lnTo>
                  <a:pt x="596" y="35"/>
                </a:lnTo>
                <a:lnTo>
                  <a:pt x="608" y="35"/>
                </a:lnTo>
                <a:lnTo>
                  <a:pt x="618" y="35"/>
                </a:lnTo>
                <a:lnTo>
                  <a:pt x="628" y="35"/>
                </a:lnTo>
                <a:lnTo>
                  <a:pt x="640" y="35"/>
                </a:lnTo>
                <a:lnTo>
                  <a:pt x="650" y="35"/>
                </a:lnTo>
                <a:lnTo>
                  <a:pt x="660" y="35"/>
                </a:lnTo>
                <a:lnTo>
                  <a:pt x="682" y="35"/>
                </a:lnTo>
                <a:lnTo>
                  <a:pt x="704" y="35"/>
                </a:lnTo>
                <a:lnTo>
                  <a:pt x="733" y="39"/>
                </a:lnTo>
                <a:lnTo>
                  <a:pt x="756" y="39"/>
                </a:lnTo>
                <a:lnTo>
                  <a:pt x="784" y="42"/>
                </a:lnTo>
                <a:lnTo>
                  <a:pt x="794" y="42"/>
                </a:lnTo>
                <a:lnTo>
                  <a:pt x="804" y="42"/>
                </a:lnTo>
                <a:lnTo>
                  <a:pt x="816" y="42"/>
                </a:lnTo>
                <a:lnTo>
                  <a:pt x="826" y="35"/>
                </a:lnTo>
                <a:lnTo>
                  <a:pt x="836" y="32"/>
                </a:lnTo>
                <a:lnTo>
                  <a:pt x="848" y="29"/>
                </a:lnTo>
                <a:lnTo>
                  <a:pt x="858" y="29"/>
                </a:lnTo>
                <a:lnTo>
                  <a:pt x="868" y="29"/>
                </a:lnTo>
                <a:lnTo>
                  <a:pt x="880" y="26"/>
                </a:lnTo>
                <a:lnTo>
                  <a:pt x="890" y="26"/>
                </a:lnTo>
                <a:lnTo>
                  <a:pt x="900" y="26"/>
                </a:lnTo>
                <a:lnTo>
                  <a:pt x="912" y="26"/>
                </a:lnTo>
                <a:lnTo>
                  <a:pt x="922" y="26"/>
                </a:lnTo>
                <a:lnTo>
                  <a:pt x="932" y="26"/>
                </a:lnTo>
                <a:lnTo>
                  <a:pt x="944" y="26"/>
                </a:lnTo>
                <a:lnTo>
                  <a:pt x="954" y="29"/>
                </a:lnTo>
                <a:lnTo>
                  <a:pt x="964" y="29"/>
                </a:lnTo>
                <a:lnTo>
                  <a:pt x="976" y="29"/>
                </a:lnTo>
                <a:lnTo>
                  <a:pt x="986" y="29"/>
                </a:lnTo>
                <a:lnTo>
                  <a:pt x="996" y="29"/>
                </a:lnTo>
                <a:lnTo>
                  <a:pt x="1008" y="29"/>
                </a:lnTo>
                <a:lnTo>
                  <a:pt x="1018" y="26"/>
                </a:lnTo>
                <a:lnTo>
                  <a:pt x="1028" y="23"/>
                </a:lnTo>
                <a:lnTo>
                  <a:pt x="1040" y="19"/>
                </a:lnTo>
                <a:lnTo>
                  <a:pt x="1050" y="16"/>
                </a:lnTo>
                <a:lnTo>
                  <a:pt x="1060" y="16"/>
                </a:lnTo>
                <a:lnTo>
                  <a:pt x="1072" y="23"/>
                </a:lnTo>
                <a:lnTo>
                  <a:pt x="1082" y="32"/>
                </a:lnTo>
                <a:lnTo>
                  <a:pt x="1088" y="42"/>
                </a:lnTo>
                <a:lnTo>
                  <a:pt x="1095" y="55"/>
                </a:lnTo>
                <a:lnTo>
                  <a:pt x="1101" y="67"/>
                </a:lnTo>
                <a:lnTo>
                  <a:pt x="1104" y="77"/>
                </a:lnTo>
                <a:lnTo>
                  <a:pt x="1111" y="106"/>
                </a:lnTo>
                <a:lnTo>
                  <a:pt x="1114" y="119"/>
                </a:lnTo>
                <a:lnTo>
                  <a:pt x="1117" y="147"/>
                </a:lnTo>
                <a:lnTo>
                  <a:pt x="1117" y="157"/>
                </a:lnTo>
                <a:lnTo>
                  <a:pt x="1117" y="167"/>
                </a:lnTo>
                <a:lnTo>
                  <a:pt x="1117" y="179"/>
                </a:lnTo>
                <a:lnTo>
                  <a:pt x="1117" y="189"/>
                </a:lnTo>
                <a:lnTo>
                  <a:pt x="1117" y="199"/>
                </a:lnTo>
                <a:lnTo>
                  <a:pt x="1117" y="211"/>
                </a:lnTo>
                <a:lnTo>
                  <a:pt x="1117" y="221"/>
                </a:lnTo>
                <a:lnTo>
                  <a:pt x="1117" y="231"/>
                </a:lnTo>
                <a:lnTo>
                  <a:pt x="1117" y="243"/>
                </a:lnTo>
                <a:lnTo>
                  <a:pt x="1117" y="253"/>
                </a:lnTo>
                <a:lnTo>
                  <a:pt x="1117" y="263"/>
                </a:lnTo>
                <a:lnTo>
                  <a:pt x="1117" y="291"/>
                </a:lnTo>
                <a:lnTo>
                  <a:pt x="1117" y="301"/>
                </a:lnTo>
                <a:lnTo>
                  <a:pt x="1117" y="323"/>
                </a:lnTo>
                <a:lnTo>
                  <a:pt x="1114" y="349"/>
                </a:lnTo>
                <a:lnTo>
                  <a:pt x="1114" y="359"/>
                </a:lnTo>
                <a:lnTo>
                  <a:pt x="1114" y="371"/>
                </a:lnTo>
                <a:lnTo>
                  <a:pt x="1114" y="381"/>
                </a:lnTo>
                <a:lnTo>
                  <a:pt x="1114" y="391"/>
                </a:lnTo>
                <a:lnTo>
                  <a:pt x="1114" y="403"/>
                </a:lnTo>
                <a:lnTo>
                  <a:pt x="1114" y="413"/>
                </a:lnTo>
                <a:lnTo>
                  <a:pt x="1117" y="423"/>
                </a:lnTo>
                <a:lnTo>
                  <a:pt x="1117" y="435"/>
                </a:lnTo>
                <a:lnTo>
                  <a:pt x="1120" y="445"/>
                </a:lnTo>
                <a:lnTo>
                  <a:pt x="1120" y="455"/>
                </a:lnTo>
                <a:lnTo>
                  <a:pt x="1120" y="467"/>
                </a:lnTo>
                <a:lnTo>
                  <a:pt x="1120" y="477"/>
                </a:lnTo>
                <a:lnTo>
                  <a:pt x="1114" y="487"/>
                </a:lnTo>
                <a:lnTo>
                  <a:pt x="1108" y="499"/>
                </a:lnTo>
                <a:lnTo>
                  <a:pt x="1101" y="509"/>
                </a:lnTo>
                <a:lnTo>
                  <a:pt x="1095" y="519"/>
                </a:lnTo>
                <a:lnTo>
                  <a:pt x="1088" y="531"/>
                </a:lnTo>
                <a:lnTo>
                  <a:pt x="1082" y="541"/>
                </a:lnTo>
                <a:lnTo>
                  <a:pt x="1079" y="570"/>
                </a:lnTo>
                <a:lnTo>
                  <a:pt x="1072" y="583"/>
                </a:lnTo>
                <a:lnTo>
                  <a:pt x="1069" y="595"/>
                </a:lnTo>
                <a:lnTo>
                  <a:pt x="1069" y="605"/>
                </a:lnTo>
                <a:lnTo>
                  <a:pt x="1066" y="631"/>
                </a:lnTo>
                <a:lnTo>
                  <a:pt x="1063" y="643"/>
                </a:lnTo>
                <a:lnTo>
                  <a:pt x="1063" y="666"/>
                </a:lnTo>
                <a:lnTo>
                  <a:pt x="1063" y="679"/>
                </a:lnTo>
                <a:lnTo>
                  <a:pt x="1060" y="691"/>
                </a:lnTo>
                <a:lnTo>
                  <a:pt x="1060" y="701"/>
                </a:lnTo>
                <a:lnTo>
                  <a:pt x="1053" y="711"/>
                </a:lnTo>
                <a:lnTo>
                  <a:pt x="1044" y="723"/>
                </a:lnTo>
                <a:lnTo>
                  <a:pt x="1040" y="733"/>
                </a:lnTo>
                <a:lnTo>
                  <a:pt x="1034" y="743"/>
                </a:lnTo>
                <a:lnTo>
                  <a:pt x="1024" y="752"/>
                </a:lnTo>
                <a:lnTo>
                  <a:pt x="1015" y="762"/>
                </a:lnTo>
                <a:lnTo>
                  <a:pt x="1005" y="768"/>
                </a:lnTo>
                <a:lnTo>
                  <a:pt x="996" y="778"/>
                </a:lnTo>
                <a:lnTo>
                  <a:pt x="986" y="787"/>
                </a:lnTo>
                <a:lnTo>
                  <a:pt x="976" y="797"/>
                </a:lnTo>
                <a:lnTo>
                  <a:pt x="967" y="807"/>
                </a:lnTo>
                <a:lnTo>
                  <a:pt x="957" y="813"/>
                </a:lnTo>
                <a:lnTo>
                  <a:pt x="951" y="823"/>
                </a:lnTo>
                <a:lnTo>
                  <a:pt x="941" y="829"/>
                </a:lnTo>
                <a:lnTo>
                  <a:pt x="928" y="835"/>
                </a:lnTo>
                <a:lnTo>
                  <a:pt x="916" y="835"/>
                </a:lnTo>
                <a:lnTo>
                  <a:pt x="906" y="835"/>
                </a:lnTo>
                <a:lnTo>
                  <a:pt x="896" y="835"/>
                </a:lnTo>
                <a:lnTo>
                  <a:pt x="884" y="835"/>
                </a:lnTo>
                <a:lnTo>
                  <a:pt x="874" y="832"/>
                </a:lnTo>
                <a:lnTo>
                  <a:pt x="864" y="829"/>
                </a:lnTo>
                <a:lnTo>
                  <a:pt x="852" y="826"/>
                </a:lnTo>
                <a:lnTo>
                  <a:pt x="842" y="826"/>
                </a:lnTo>
                <a:lnTo>
                  <a:pt x="832" y="823"/>
                </a:lnTo>
                <a:lnTo>
                  <a:pt x="820" y="823"/>
                </a:lnTo>
                <a:lnTo>
                  <a:pt x="810" y="823"/>
                </a:lnTo>
                <a:lnTo>
                  <a:pt x="800" y="826"/>
                </a:lnTo>
                <a:lnTo>
                  <a:pt x="788" y="839"/>
                </a:lnTo>
                <a:lnTo>
                  <a:pt x="778" y="848"/>
                </a:lnTo>
                <a:lnTo>
                  <a:pt x="772" y="858"/>
                </a:lnTo>
                <a:lnTo>
                  <a:pt x="762" y="864"/>
                </a:lnTo>
                <a:lnTo>
                  <a:pt x="752" y="867"/>
                </a:lnTo>
                <a:lnTo>
                  <a:pt x="740" y="867"/>
                </a:lnTo>
                <a:lnTo>
                  <a:pt x="730" y="867"/>
                </a:lnTo>
                <a:lnTo>
                  <a:pt x="720" y="867"/>
                </a:lnTo>
                <a:lnTo>
                  <a:pt x="708" y="871"/>
                </a:lnTo>
                <a:lnTo>
                  <a:pt x="698" y="874"/>
                </a:lnTo>
                <a:lnTo>
                  <a:pt x="688" y="883"/>
                </a:lnTo>
                <a:lnTo>
                  <a:pt x="676" y="893"/>
                </a:lnTo>
                <a:lnTo>
                  <a:pt x="666" y="899"/>
                </a:lnTo>
                <a:lnTo>
                  <a:pt x="656" y="906"/>
                </a:lnTo>
                <a:lnTo>
                  <a:pt x="644" y="912"/>
                </a:lnTo>
                <a:lnTo>
                  <a:pt x="634" y="915"/>
                </a:lnTo>
                <a:lnTo>
                  <a:pt x="624" y="919"/>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544" name="Rectangle 16"/>
          <p:cNvSpPr>
            <a:spLocks noChangeArrowheads="1"/>
          </p:cNvSpPr>
          <p:nvPr/>
        </p:nvSpPr>
        <p:spPr bwMode="auto">
          <a:xfrm rot="16740000">
            <a:off x="1342736" y="1399355"/>
            <a:ext cx="120866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a:solidFill>
                  <a:srgbClr val="FFFFFF"/>
                </a:solidFill>
                <a:effectLst>
                  <a:outerShdw blurRad="38100" dist="38100" dir="2700000" algn="tl">
                    <a:srgbClr val="000000"/>
                  </a:outerShdw>
                </a:effectLst>
                <a:latin typeface="Arial Black" pitchFamily="34" charset="0"/>
              </a:rPr>
              <a:t>A s </a:t>
            </a:r>
            <a:r>
              <a:rPr lang="en-US" sz="1800" b="0" u="none" dirty="0" err="1" smtClean="0">
                <a:solidFill>
                  <a:srgbClr val="FFFFFF"/>
                </a:solidFill>
                <a:effectLst>
                  <a:outerShdw blurRad="38100" dist="38100" dir="2700000" algn="tl">
                    <a:srgbClr val="000000"/>
                  </a:outerShdw>
                </a:effectLst>
                <a:latin typeface="Arial Black" pitchFamily="34" charset="0"/>
              </a:rPr>
              <a:t>s</a:t>
            </a:r>
            <a:r>
              <a:rPr lang="en-US" sz="1800" b="0" u="none" dirty="0" smtClean="0">
                <a:solidFill>
                  <a:srgbClr val="FFFFFF"/>
                </a:solidFill>
                <a:effectLst>
                  <a:outerShdw blurRad="38100" dist="38100" dir="2700000" algn="tl">
                    <a:srgbClr val="000000"/>
                  </a:outerShdw>
                </a:effectLst>
                <a:latin typeface="Arial Black" pitchFamily="34" charset="0"/>
              </a:rPr>
              <a:t> </a:t>
            </a:r>
            <a:r>
              <a:rPr lang="en-US" sz="1800" b="0" u="none" dirty="0">
                <a:solidFill>
                  <a:srgbClr val="FFFFFF"/>
                </a:solidFill>
                <a:effectLst>
                  <a:outerShdw blurRad="38100" dist="38100" dir="2700000" algn="tl">
                    <a:srgbClr val="000000"/>
                  </a:outerShdw>
                </a:effectLst>
                <a:latin typeface="Arial Black" pitchFamily="34" charset="0"/>
              </a:rPr>
              <a:t>e r</a:t>
            </a:r>
          </a:p>
        </p:txBody>
      </p:sp>
      <p:sp>
        <p:nvSpPr>
          <p:cNvPr id="22545" name="Rectangle 17"/>
          <p:cNvSpPr>
            <a:spLocks noChangeArrowheads="1"/>
          </p:cNvSpPr>
          <p:nvPr/>
        </p:nvSpPr>
        <p:spPr bwMode="auto">
          <a:xfrm rot="16740000">
            <a:off x="1047751" y="5611812"/>
            <a:ext cx="10033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600" b="0" u="none">
                <a:solidFill>
                  <a:srgbClr val="FFFFFF"/>
                </a:solidFill>
                <a:effectLst>
                  <a:outerShdw blurRad="38100" dist="38100" dir="2700000" algn="tl">
                    <a:srgbClr val="000000"/>
                  </a:outerShdw>
                </a:effectLst>
                <a:latin typeface="Arial Black" pitchFamily="34" charset="0"/>
              </a:rPr>
              <a:t>Simeon</a:t>
            </a:r>
          </a:p>
        </p:txBody>
      </p:sp>
      <p:sp>
        <p:nvSpPr>
          <p:cNvPr id="22546" name="Rectangle 18"/>
          <p:cNvSpPr>
            <a:spLocks noChangeArrowheads="1"/>
          </p:cNvSpPr>
          <p:nvPr/>
        </p:nvSpPr>
        <p:spPr bwMode="auto">
          <a:xfrm rot="18060000">
            <a:off x="1832769" y="1467644"/>
            <a:ext cx="12350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a:solidFill>
                  <a:srgbClr val="FFFFFF"/>
                </a:solidFill>
                <a:effectLst>
                  <a:outerShdw blurRad="38100" dist="38100" dir="2700000" algn="tl">
                    <a:srgbClr val="000000"/>
                  </a:outerShdw>
                </a:effectLst>
                <a:latin typeface="Arial Black" pitchFamily="34" charset="0"/>
              </a:rPr>
              <a:t>Naphtali</a:t>
            </a:r>
          </a:p>
        </p:txBody>
      </p:sp>
      <p:sp>
        <p:nvSpPr>
          <p:cNvPr id="22547" name="Rectangle 19"/>
          <p:cNvSpPr>
            <a:spLocks noChangeArrowheads="1"/>
          </p:cNvSpPr>
          <p:nvPr/>
        </p:nvSpPr>
        <p:spPr bwMode="auto">
          <a:xfrm rot="16740000">
            <a:off x="1694113" y="2355337"/>
            <a:ext cx="93294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600" b="0" u="none" dirty="0" err="1" smtClean="0">
                <a:solidFill>
                  <a:srgbClr val="FFFFFF"/>
                </a:solidFill>
                <a:effectLst>
                  <a:outerShdw blurRad="38100" dist="38100" dir="2700000" algn="tl">
                    <a:srgbClr val="000000"/>
                  </a:outerShdw>
                </a:effectLst>
                <a:latin typeface="Arial" pitchFamily="34" charset="0"/>
              </a:rPr>
              <a:t>Sebulun</a:t>
            </a:r>
            <a:endParaRPr lang="en-US" sz="1600" b="0" u="none" dirty="0">
              <a:solidFill>
                <a:srgbClr val="FFFFFF"/>
              </a:solidFill>
              <a:effectLst>
                <a:outerShdw blurRad="38100" dist="38100" dir="2700000" algn="tl">
                  <a:srgbClr val="000000"/>
                </a:outerShdw>
              </a:effectLst>
              <a:latin typeface="Arial" pitchFamily="34" charset="0"/>
            </a:endParaRPr>
          </a:p>
        </p:txBody>
      </p:sp>
      <p:sp>
        <p:nvSpPr>
          <p:cNvPr id="22548" name="Rectangle 20"/>
          <p:cNvSpPr>
            <a:spLocks noChangeArrowheads="1"/>
          </p:cNvSpPr>
          <p:nvPr/>
        </p:nvSpPr>
        <p:spPr bwMode="auto">
          <a:xfrm rot="16740000">
            <a:off x="2019197" y="2426468"/>
            <a:ext cx="1170193"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err="1" smtClean="0">
                <a:solidFill>
                  <a:srgbClr val="FFFFFF"/>
                </a:solidFill>
                <a:effectLst>
                  <a:outerShdw blurRad="38100" dist="38100" dir="2700000" algn="tl">
                    <a:srgbClr val="000000"/>
                  </a:outerShdw>
                </a:effectLst>
                <a:latin typeface="Arial" pitchFamily="34" charset="0"/>
              </a:rPr>
              <a:t>Issaschar</a:t>
            </a:r>
            <a:endParaRPr lang="en-US" sz="1800" b="0" u="none" dirty="0">
              <a:solidFill>
                <a:srgbClr val="FFFFFF"/>
              </a:solidFill>
              <a:effectLst>
                <a:outerShdw blurRad="38100" dist="38100" dir="2700000" algn="tl">
                  <a:srgbClr val="000000"/>
                </a:outerShdw>
              </a:effectLst>
              <a:latin typeface="Arial" pitchFamily="34" charset="0"/>
            </a:endParaRPr>
          </a:p>
        </p:txBody>
      </p:sp>
      <p:sp>
        <p:nvSpPr>
          <p:cNvPr id="22549" name="Rectangle 21"/>
          <p:cNvSpPr>
            <a:spLocks noChangeArrowheads="1"/>
          </p:cNvSpPr>
          <p:nvPr/>
        </p:nvSpPr>
        <p:spPr bwMode="auto">
          <a:xfrm>
            <a:off x="1725613" y="3892550"/>
            <a:ext cx="115252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700" b="0" u="none">
                <a:solidFill>
                  <a:srgbClr val="FFFFFF"/>
                </a:solidFill>
                <a:effectLst>
                  <a:outerShdw blurRad="38100" dist="38100" dir="2700000" algn="tl">
                    <a:srgbClr val="000000"/>
                  </a:outerShdw>
                </a:effectLst>
                <a:latin typeface="Arial Black" pitchFamily="34" charset="0"/>
              </a:rPr>
              <a:t>Ephraim</a:t>
            </a:r>
          </a:p>
        </p:txBody>
      </p:sp>
      <p:sp>
        <p:nvSpPr>
          <p:cNvPr id="22550" name="Rectangle 22"/>
          <p:cNvSpPr>
            <a:spLocks noChangeArrowheads="1"/>
          </p:cNvSpPr>
          <p:nvPr/>
        </p:nvSpPr>
        <p:spPr bwMode="auto">
          <a:xfrm>
            <a:off x="1874838" y="3141663"/>
            <a:ext cx="1760098"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a:solidFill>
                  <a:srgbClr val="FFFFFF"/>
                </a:solidFill>
                <a:effectLst>
                  <a:outerShdw blurRad="38100" dist="38100" dir="2700000" algn="tl">
                    <a:srgbClr val="000000"/>
                  </a:outerShdw>
                </a:effectLst>
                <a:latin typeface="Arial Black" pitchFamily="34" charset="0"/>
              </a:rPr>
              <a:t>M a n a s </a:t>
            </a:r>
            <a:r>
              <a:rPr lang="en-US" sz="1800" b="0" u="none" dirty="0" err="1">
                <a:solidFill>
                  <a:srgbClr val="FFFFFF"/>
                </a:solidFill>
                <a:effectLst>
                  <a:outerShdw blurRad="38100" dist="38100" dir="2700000" algn="tl">
                    <a:srgbClr val="000000"/>
                  </a:outerShdw>
                </a:effectLst>
                <a:latin typeface="Arial Black" pitchFamily="34" charset="0"/>
              </a:rPr>
              <a:t>s</a:t>
            </a:r>
            <a:r>
              <a:rPr lang="en-US" sz="1800" b="0" u="none" dirty="0">
                <a:solidFill>
                  <a:srgbClr val="FFFFFF"/>
                </a:solidFill>
                <a:effectLst>
                  <a:outerShdw blurRad="38100" dist="38100" dir="2700000" algn="tl">
                    <a:srgbClr val="000000"/>
                  </a:outerShdw>
                </a:effectLst>
                <a:latin typeface="Arial Black" pitchFamily="34" charset="0"/>
              </a:rPr>
              <a:t> </a:t>
            </a:r>
            <a:r>
              <a:rPr lang="en-US" sz="1800" b="0" u="none" dirty="0" smtClean="0">
                <a:solidFill>
                  <a:srgbClr val="FFFFFF"/>
                </a:solidFill>
                <a:effectLst>
                  <a:outerShdw blurRad="38100" dist="38100" dir="2700000" algn="tl">
                    <a:srgbClr val="000000"/>
                  </a:outerShdw>
                </a:effectLst>
                <a:latin typeface="Arial Black" pitchFamily="34" charset="0"/>
              </a:rPr>
              <a:t>e</a:t>
            </a:r>
            <a:endParaRPr lang="en-US" sz="1800" b="0" u="none" dirty="0">
              <a:solidFill>
                <a:srgbClr val="FFFFFF"/>
              </a:solidFill>
              <a:effectLst>
                <a:outerShdw blurRad="38100" dist="38100" dir="2700000" algn="tl">
                  <a:srgbClr val="000000"/>
                </a:outerShdw>
              </a:effectLst>
              <a:latin typeface="Arial Black" pitchFamily="34" charset="0"/>
            </a:endParaRPr>
          </a:p>
        </p:txBody>
      </p:sp>
      <p:sp>
        <p:nvSpPr>
          <p:cNvPr id="22551" name="Rectangle 23"/>
          <p:cNvSpPr>
            <a:spLocks noChangeArrowheads="1"/>
          </p:cNvSpPr>
          <p:nvPr/>
        </p:nvSpPr>
        <p:spPr bwMode="auto">
          <a:xfrm>
            <a:off x="3017838" y="3778250"/>
            <a:ext cx="8286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a:solidFill>
                  <a:srgbClr val="FFFFFF"/>
                </a:solidFill>
                <a:effectLst>
                  <a:outerShdw blurRad="38100" dist="38100" dir="2700000" algn="tl">
                    <a:srgbClr val="000000"/>
                  </a:outerShdw>
                </a:effectLst>
                <a:latin typeface="Arial Black" pitchFamily="34" charset="0"/>
              </a:rPr>
              <a:t>G a d</a:t>
            </a:r>
          </a:p>
        </p:txBody>
      </p:sp>
      <p:sp>
        <p:nvSpPr>
          <p:cNvPr id="22552" name="Rectangle 24"/>
          <p:cNvSpPr>
            <a:spLocks noChangeArrowheads="1"/>
          </p:cNvSpPr>
          <p:nvPr/>
        </p:nvSpPr>
        <p:spPr bwMode="auto">
          <a:xfrm>
            <a:off x="1273175" y="4181475"/>
            <a:ext cx="6635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a:solidFill>
                  <a:srgbClr val="FFFFFF"/>
                </a:solidFill>
                <a:effectLst>
                  <a:outerShdw blurRad="38100" dist="38100" dir="2700000" algn="tl">
                    <a:srgbClr val="000000"/>
                  </a:outerShdw>
                </a:effectLst>
                <a:latin typeface="Arial Black" pitchFamily="34" charset="0"/>
              </a:rPr>
              <a:t>Dan</a:t>
            </a:r>
          </a:p>
        </p:txBody>
      </p:sp>
      <p:sp>
        <p:nvSpPr>
          <p:cNvPr id="22553" name="Rectangle 25"/>
          <p:cNvSpPr>
            <a:spLocks noChangeArrowheads="1"/>
          </p:cNvSpPr>
          <p:nvPr/>
        </p:nvSpPr>
        <p:spPr bwMode="auto">
          <a:xfrm rot="18480000">
            <a:off x="3033353" y="4771204"/>
            <a:ext cx="973857"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smtClean="0">
                <a:solidFill>
                  <a:srgbClr val="FFFFFF"/>
                </a:solidFill>
                <a:effectLst>
                  <a:outerShdw blurRad="38100" dist="38100" dir="2700000" algn="tl">
                    <a:srgbClr val="000000"/>
                  </a:outerShdw>
                </a:effectLst>
                <a:latin typeface="Arial Black" pitchFamily="34" charset="0"/>
              </a:rPr>
              <a:t>Ruben</a:t>
            </a:r>
            <a:endParaRPr lang="en-US" sz="1800" b="0" u="none" dirty="0">
              <a:solidFill>
                <a:srgbClr val="FFFFFF"/>
              </a:solidFill>
              <a:effectLst>
                <a:outerShdw blurRad="38100" dist="38100" dir="2700000" algn="tl">
                  <a:srgbClr val="000000"/>
                </a:outerShdw>
              </a:effectLst>
              <a:latin typeface="Arial Black" pitchFamily="34" charset="0"/>
            </a:endParaRPr>
          </a:p>
        </p:txBody>
      </p:sp>
      <p:sp>
        <p:nvSpPr>
          <p:cNvPr id="22554" name="Rectangle 26"/>
          <p:cNvSpPr>
            <a:spLocks noChangeArrowheads="1"/>
          </p:cNvSpPr>
          <p:nvPr/>
        </p:nvSpPr>
        <p:spPr bwMode="auto">
          <a:xfrm rot="20760000">
            <a:off x="1640889" y="4897411"/>
            <a:ext cx="1106073"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800" b="0" u="none" dirty="0">
                <a:solidFill>
                  <a:srgbClr val="FFFFFF"/>
                </a:solidFill>
                <a:effectLst>
                  <a:outerShdw blurRad="38100" dist="38100" dir="2700000" algn="tl">
                    <a:srgbClr val="000000"/>
                  </a:outerShdw>
                </a:effectLst>
                <a:latin typeface="Arial Black" pitchFamily="34" charset="0"/>
              </a:rPr>
              <a:t>J u d a </a:t>
            </a:r>
          </a:p>
        </p:txBody>
      </p:sp>
      <p:sp>
        <p:nvSpPr>
          <p:cNvPr id="22555" name="Rectangle 27"/>
          <p:cNvSpPr>
            <a:spLocks noChangeArrowheads="1"/>
          </p:cNvSpPr>
          <p:nvPr/>
        </p:nvSpPr>
        <p:spPr bwMode="auto">
          <a:xfrm>
            <a:off x="2078038" y="4306888"/>
            <a:ext cx="10255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600" b="0" u="none">
                <a:solidFill>
                  <a:srgbClr val="FFFFFF"/>
                </a:solidFill>
                <a:effectLst>
                  <a:outerShdw blurRad="38100" dist="38100" dir="2700000" algn="tl">
                    <a:srgbClr val="000000"/>
                  </a:outerShdw>
                </a:effectLst>
                <a:latin typeface="Arial" pitchFamily="34" charset="0"/>
              </a:rPr>
              <a:t>Benjamin</a:t>
            </a:r>
          </a:p>
        </p:txBody>
      </p:sp>
      <p:sp>
        <p:nvSpPr>
          <p:cNvPr id="22556" name="AutoShape 28"/>
          <p:cNvSpPr>
            <a:spLocks noChangeArrowheads="1"/>
          </p:cNvSpPr>
          <p:nvPr/>
        </p:nvSpPr>
        <p:spPr bwMode="auto">
          <a:xfrm>
            <a:off x="2532063" y="4629150"/>
            <a:ext cx="77787" cy="85725"/>
          </a:xfrm>
          <a:prstGeom prst="star5">
            <a:avLst/>
          </a:prstGeom>
          <a:solidFill>
            <a:srgbClr val="FF5008"/>
          </a:solidFill>
          <a:ln w="12700">
            <a:solidFill>
              <a:srgbClr val="FF500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2557" name="Rectangle 29"/>
          <p:cNvSpPr>
            <a:spLocks noChangeArrowheads="1"/>
          </p:cNvSpPr>
          <p:nvPr/>
        </p:nvSpPr>
        <p:spPr bwMode="auto">
          <a:xfrm>
            <a:off x="2155825" y="4645025"/>
            <a:ext cx="804863"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sz="1000" u="none">
                <a:solidFill>
                  <a:srgbClr val="FFFFFF"/>
                </a:solidFill>
                <a:effectLst>
                  <a:outerShdw blurRad="38100" dist="38100" dir="2700000" algn="tl">
                    <a:srgbClr val="000000"/>
                  </a:outerShdw>
                </a:effectLst>
                <a:latin typeface="Arial" pitchFamily="34" charset="0"/>
              </a:rPr>
              <a:t>Jerusalem</a:t>
            </a:r>
          </a:p>
        </p:txBody>
      </p:sp>
      <p:grpSp>
        <p:nvGrpSpPr>
          <p:cNvPr id="22571" name="Group 43"/>
          <p:cNvGrpSpPr>
            <a:grpSpLocks/>
          </p:cNvGrpSpPr>
          <p:nvPr/>
        </p:nvGrpSpPr>
        <p:grpSpPr bwMode="auto">
          <a:xfrm>
            <a:off x="5148063" y="44451"/>
            <a:ext cx="3918149" cy="6697657"/>
            <a:chOff x="2977" y="28"/>
            <a:chExt cx="2734" cy="4219"/>
          </a:xfrm>
        </p:grpSpPr>
        <p:sp>
          <p:nvSpPr>
            <p:cNvPr id="22569" name="Rectangle 41"/>
            <p:cNvSpPr>
              <a:spLocks noChangeArrowheads="1"/>
            </p:cNvSpPr>
            <p:nvPr/>
          </p:nvSpPr>
          <p:spPr bwMode="auto">
            <a:xfrm>
              <a:off x="2977" y="28"/>
              <a:ext cx="2734"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sz="3200" dirty="0" smtClean="0">
                  <a:latin typeface="Arial" pitchFamily="34" charset="0"/>
                </a:rPr>
                <a:t>Die 12 </a:t>
              </a:r>
              <a:r>
                <a:rPr lang="en-US" sz="3200" dirty="0" err="1" smtClean="0">
                  <a:latin typeface="Arial" pitchFamily="34" charset="0"/>
                </a:rPr>
                <a:t>Stämme</a:t>
              </a:r>
              <a:r>
                <a:rPr lang="en-US" sz="3200" dirty="0" smtClean="0">
                  <a:latin typeface="Arial" pitchFamily="34" charset="0"/>
                </a:rPr>
                <a:t> </a:t>
              </a:r>
              <a:r>
                <a:rPr lang="en-US" sz="3200" dirty="0" err="1" smtClean="0">
                  <a:latin typeface="Arial" pitchFamily="34" charset="0"/>
                </a:rPr>
                <a:t>Israels</a:t>
              </a:r>
              <a:endParaRPr lang="en-US" sz="3200" dirty="0">
                <a:latin typeface="Arial" pitchFamily="34" charset="0"/>
              </a:endParaRPr>
            </a:p>
          </p:txBody>
        </p:sp>
        <p:sp>
          <p:nvSpPr>
            <p:cNvPr id="22570" name="Rectangle 42"/>
            <p:cNvSpPr>
              <a:spLocks noChangeArrowheads="1"/>
            </p:cNvSpPr>
            <p:nvPr/>
          </p:nvSpPr>
          <p:spPr bwMode="auto">
            <a:xfrm>
              <a:off x="3486" y="887"/>
              <a:ext cx="2054" cy="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spcBef>
                  <a:spcPct val="20000"/>
                </a:spcBef>
              </a:pPr>
              <a:r>
                <a:rPr lang="en-US" sz="2400" b="1" dirty="0" smtClean="0">
                  <a:solidFill>
                    <a:srgbClr val="FFFF00"/>
                  </a:solidFill>
                  <a:latin typeface="Arial" pitchFamily="34" charset="0"/>
                </a:rPr>
                <a:t>Juda </a:t>
              </a:r>
            </a:p>
            <a:p>
              <a:pPr>
                <a:spcBef>
                  <a:spcPct val="20000"/>
                </a:spcBef>
              </a:pPr>
              <a:r>
                <a:rPr lang="en-US" sz="2400" b="1" dirty="0" smtClean="0">
                  <a:solidFill>
                    <a:srgbClr val="FFFF00"/>
                  </a:solidFill>
                  <a:latin typeface="Arial" pitchFamily="34" charset="0"/>
                </a:rPr>
                <a:t>Simeon</a:t>
              </a:r>
            </a:p>
            <a:p>
              <a:pPr>
                <a:spcBef>
                  <a:spcPct val="20000"/>
                </a:spcBef>
              </a:pPr>
              <a:r>
                <a:rPr lang="en-US" sz="2400" b="1" dirty="0">
                  <a:solidFill>
                    <a:srgbClr val="FFFF00"/>
                  </a:solidFill>
                  <a:latin typeface="Arial" pitchFamily="34" charset="0"/>
                </a:rPr>
                <a:t>Benjamin </a:t>
              </a:r>
              <a:endParaRPr lang="en-US" sz="2400" b="1" dirty="0" smtClean="0">
                <a:solidFill>
                  <a:srgbClr val="FFFF00"/>
                </a:solidFill>
                <a:latin typeface="Arial" pitchFamily="34" charset="0"/>
              </a:endParaRPr>
            </a:p>
            <a:p>
              <a:pPr>
                <a:spcBef>
                  <a:spcPct val="20000"/>
                </a:spcBef>
              </a:pPr>
              <a:r>
                <a:rPr lang="en-US" sz="2400" b="1" u="none" dirty="0" err="1" smtClean="0">
                  <a:solidFill>
                    <a:srgbClr val="FFFF00"/>
                  </a:solidFill>
                  <a:latin typeface="Arial" pitchFamily="34" charset="0"/>
                </a:rPr>
                <a:t>Manasse</a:t>
              </a:r>
              <a:r>
                <a:rPr lang="en-US" sz="2400" b="1" u="none" dirty="0" smtClean="0">
                  <a:solidFill>
                    <a:srgbClr val="FFFF00"/>
                  </a:solidFill>
                  <a:latin typeface="Arial" pitchFamily="34" charset="0"/>
                </a:rPr>
                <a:t>  </a:t>
              </a:r>
            </a:p>
            <a:p>
              <a:pPr>
                <a:spcBef>
                  <a:spcPct val="20000"/>
                </a:spcBef>
              </a:pPr>
              <a:r>
                <a:rPr lang="en-US" sz="2400" b="1" dirty="0" smtClean="0">
                  <a:solidFill>
                    <a:srgbClr val="FFFF00"/>
                  </a:solidFill>
                  <a:latin typeface="Arial" pitchFamily="34" charset="0"/>
                </a:rPr>
                <a:t>Ephraim </a:t>
              </a:r>
            </a:p>
            <a:p>
              <a:pPr>
                <a:spcBef>
                  <a:spcPct val="20000"/>
                </a:spcBef>
              </a:pPr>
              <a:r>
                <a:rPr lang="en-US" sz="2400" b="1" dirty="0" err="1" smtClean="0">
                  <a:solidFill>
                    <a:srgbClr val="FFFF00"/>
                  </a:solidFill>
                  <a:latin typeface="Arial" pitchFamily="34" charset="0"/>
                </a:rPr>
                <a:t>Sebulon</a:t>
              </a:r>
              <a:r>
                <a:rPr lang="en-US" sz="2400" b="1" dirty="0" smtClean="0">
                  <a:solidFill>
                    <a:srgbClr val="FFFF00"/>
                  </a:solidFill>
                  <a:latin typeface="Arial" pitchFamily="34" charset="0"/>
                </a:rPr>
                <a:t> </a:t>
              </a:r>
            </a:p>
            <a:p>
              <a:pPr>
                <a:spcBef>
                  <a:spcPct val="20000"/>
                </a:spcBef>
              </a:pPr>
              <a:r>
                <a:rPr lang="en-US" sz="2400" b="1" dirty="0" smtClean="0">
                  <a:solidFill>
                    <a:srgbClr val="FFFF00"/>
                  </a:solidFill>
                  <a:latin typeface="Arial" pitchFamily="34" charset="0"/>
                </a:rPr>
                <a:t>Asser</a:t>
              </a:r>
              <a:endParaRPr lang="en-US" sz="2400" b="1" u="none" dirty="0">
                <a:solidFill>
                  <a:srgbClr val="FFFF00"/>
                </a:solidFill>
                <a:latin typeface="Arial" pitchFamily="34" charset="0"/>
              </a:endParaRPr>
            </a:p>
            <a:p>
              <a:pPr>
                <a:spcBef>
                  <a:spcPct val="20000"/>
                </a:spcBef>
              </a:pPr>
              <a:r>
                <a:rPr lang="en-US" sz="2400" b="1" u="none" dirty="0" smtClean="0">
                  <a:solidFill>
                    <a:srgbClr val="FFFF00"/>
                  </a:solidFill>
                  <a:latin typeface="Arial" pitchFamily="34" charset="0"/>
                </a:rPr>
                <a:t>Naphtali </a:t>
              </a:r>
            </a:p>
            <a:p>
              <a:pPr>
                <a:spcBef>
                  <a:spcPct val="20000"/>
                </a:spcBef>
              </a:pPr>
              <a:r>
                <a:rPr lang="en-US" sz="2400" b="1" dirty="0" smtClean="0">
                  <a:solidFill>
                    <a:srgbClr val="FFFF00"/>
                  </a:solidFill>
                  <a:latin typeface="Arial" pitchFamily="34" charset="0"/>
                </a:rPr>
                <a:t>Dan</a:t>
              </a:r>
              <a:r>
                <a:rPr lang="en-US" sz="2400" b="1" u="none" dirty="0" smtClean="0">
                  <a:solidFill>
                    <a:srgbClr val="FFFF00"/>
                  </a:solidFill>
                  <a:latin typeface="Arial" pitchFamily="34" charset="0"/>
                </a:rPr>
                <a:t> </a:t>
              </a:r>
              <a:endParaRPr lang="en-US" sz="2400" b="1" u="none" dirty="0">
                <a:solidFill>
                  <a:srgbClr val="FFFF00"/>
                </a:solidFill>
                <a:latin typeface="Arial" pitchFamily="34" charset="0"/>
              </a:endParaRPr>
            </a:p>
            <a:p>
              <a:pPr>
                <a:spcBef>
                  <a:spcPct val="20000"/>
                </a:spcBef>
              </a:pPr>
              <a:r>
                <a:rPr lang="en-US" sz="2400" u="none" dirty="0" err="1" smtClean="0">
                  <a:latin typeface="Arial" pitchFamily="34" charset="0"/>
                </a:rPr>
                <a:t>Issaschar</a:t>
              </a:r>
              <a:r>
                <a:rPr lang="en-US" sz="2400" u="none" dirty="0" smtClean="0">
                  <a:latin typeface="Arial" pitchFamily="34" charset="0"/>
                </a:rPr>
                <a:t> </a:t>
              </a:r>
            </a:p>
            <a:p>
              <a:pPr>
                <a:spcBef>
                  <a:spcPct val="20000"/>
                </a:spcBef>
              </a:pPr>
              <a:r>
                <a:rPr lang="en-US" sz="2400" u="none" dirty="0" smtClean="0">
                  <a:latin typeface="Arial" pitchFamily="34" charset="0"/>
                </a:rPr>
                <a:t>Gad</a:t>
              </a:r>
              <a:endParaRPr lang="en-US" sz="2400" u="none" dirty="0">
                <a:latin typeface="Arial" pitchFamily="34" charset="0"/>
              </a:endParaRPr>
            </a:p>
            <a:p>
              <a:pPr>
                <a:spcBef>
                  <a:spcPct val="20000"/>
                </a:spcBef>
              </a:pPr>
              <a:r>
                <a:rPr lang="en-US" sz="2400" u="none" dirty="0" smtClean="0">
                  <a:latin typeface="Arial" pitchFamily="34" charset="0"/>
                </a:rPr>
                <a:t>Ruben</a:t>
              </a:r>
              <a:endParaRPr lang="en-US" sz="2400" u="none" dirty="0">
                <a:latin typeface="Arial" pitchFamily="34" charset="0"/>
              </a:endParaRPr>
            </a:p>
          </p:txBody>
        </p:sp>
      </p:grpSp>
    </p:spTree>
    <p:extLst>
      <p:ext uri="{BB962C8B-B14F-4D97-AF65-F5344CB8AC3E}">
        <p14:creationId xmlns:p14="http://schemas.microsoft.com/office/powerpoint/2010/main" val="216385137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a:p>
        </p:txBody>
      </p:sp>
      <p:sp>
        <p:nvSpPr>
          <p:cNvPr id="5" name="Inhaltsplatzhalter 4"/>
          <p:cNvSpPr>
            <a:spLocks noGrp="1"/>
          </p:cNvSpPr>
          <p:nvPr>
            <p:ph idx="1"/>
          </p:nvPr>
        </p:nvSpPr>
        <p:spPr/>
        <p:txBody>
          <a:bodyPr/>
          <a:lstStyle/>
          <a:p>
            <a:endParaRPr lang="de-DE"/>
          </a:p>
        </p:txBody>
      </p:sp>
      <p:sp>
        <p:nvSpPr>
          <p:cNvPr id="6" name="Textplatzhalter 5"/>
          <p:cNvSpPr>
            <a:spLocks noGrp="1"/>
          </p:cNvSpPr>
          <p:nvPr>
            <p:ph type="body" sz="half" idx="2"/>
          </p:nvPr>
        </p:nvSpPr>
        <p:spPr/>
        <p:txBody>
          <a:bodyPr/>
          <a:lstStyle/>
          <a:p>
            <a:endParaRPr lang="de-DE" dirty="0"/>
          </a:p>
        </p:txBody>
      </p:sp>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374" y="0"/>
            <a:ext cx="5708406" cy="7285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059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Gott </a:t>
            </a:r>
            <a:r>
              <a:rPr lang="de-DE" dirty="0" smtClean="0"/>
              <a:t>erwählt sich </a:t>
            </a:r>
            <a:r>
              <a:rPr lang="de-DE" i="1" dirty="0"/>
              <a:t>schwache</a:t>
            </a:r>
            <a:r>
              <a:rPr lang="de-DE" dirty="0"/>
              <a:t> Gefäße</a:t>
            </a:r>
            <a:endParaRPr lang="de-CH" dirty="0"/>
          </a:p>
        </p:txBody>
      </p:sp>
      <p:sp>
        <p:nvSpPr>
          <p:cNvPr id="3" name="Inhaltsplatzhalter 2"/>
          <p:cNvSpPr>
            <a:spLocks noGrp="1"/>
          </p:cNvSpPr>
          <p:nvPr>
            <p:ph idx="1"/>
          </p:nvPr>
        </p:nvSpPr>
        <p:spPr/>
        <p:txBody>
          <a:bodyPr/>
          <a:lstStyle/>
          <a:p>
            <a:r>
              <a:rPr lang="de-DE" dirty="0" smtClean="0">
                <a:effectLst/>
              </a:rPr>
              <a:t>1</a:t>
            </a:r>
            <a:r>
              <a:rPr lang="de-DE" dirty="0">
                <a:effectLst/>
              </a:rPr>
              <a:t>. Othniel </a:t>
            </a:r>
            <a:r>
              <a:rPr lang="de-DE" b="0" dirty="0" smtClean="0">
                <a:effectLst/>
              </a:rPr>
              <a:t>– </a:t>
            </a:r>
            <a:r>
              <a:rPr lang="de-DE" b="0" dirty="0" smtClean="0">
                <a:solidFill>
                  <a:srgbClr val="92D050"/>
                </a:solidFill>
                <a:effectLst/>
              </a:rPr>
              <a:t>Jüngster</a:t>
            </a:r>
            <a:endParaRPr lang="de-DE" dirty="0">
              <a:solidFill>
                <a:srgbClr val="92D050"/>
              </a:solidFill>
              <a:effectLst/>
            </a:endParaRPr>
          </a:p>
          <a:p>
            <a:r>
              <a:rPr lang="de-DE" dirty="0" smtClean="0">
                <a:effectLst/>
              </a:rPr>
              <a:t>2</a:t>
            </a:r>
            <a:r>
              <a:rPr lang="de-DE" dirty="0">
                <a:effectLst/>
              </a:rPr>
              <a:t>. Ehud </a:t>
            </a:r>
            <a:r>
              <a:rPr lang="de-DE" b="0" dirty="0" smtClean="0">
                <a:effectLst/>
              </a:rPr>
              <a:t>– </a:t>
            </a:r>
            <a:r>
              <a:rPr lang="de-DE" b="0" dirty="0">
                <a:solidFill>
                  <a:srgbClr val="92D050"/>
                </a:solidFill>
                <a:effectLst/>
              </a:rPr>
              <a:t>ein</a:t>
            </a:r>
            <a:r>
              <a:rPr lang="de-DE" b="0" dirty="0">
                <a:effectLst/>
              </a:rPr>
              <a:t> </a:t>
            </a:r>
            <a:r>
              <a:rPr lang="de-DE" b="0" dirty="0" smtClean="0">
                <a:solidFill>
                  <a:srgbClr val="92D050"/>
                </a:solidFill>
                <a:effectLst/>
              </a:rPr>
              <a:t>Linkshänder</a:t>
            </a:r>
            <a:endParaRPr lang="de-DE" dirty="0">
              <a:solidFill>
                <a:srgbClr val="92D050"/>
              </a:solidFill>
              <a:effectLst/>
            </a:endParaRPr>
          </a:p>
          <a:p>
            <a:r>
              <a:rPr lang="de-DE" dirty="0" smtClean="0">
                <a:effectLst/>
              </a:rPr>
              <a:t>3</a:t>
            </a:r>
            <a:r>
              <a:rPr lang="de-DE" dirty="0">
                <a:effectLst/>
              </a:rPr>
              <a:t>. </a:t>
            </a:r>
            <a:r>
              <a:rPr lang="de-DE" dirty="0" smtClean="0">
                <a:effectLst/>
              </a:rPr>
              <a:t>Deborah </a:t>
            </a:r>
            <a:r>
              <a:rPr lang="de-DE" b="0" dirty="0" smtClean="0">
                <a:effectLst/>
              </a:rPr>
              <a:t>– </a:t>
            </a:r>
            <a:r>
              <a:rPr lang="de-DE" b="0" dirty="0" smtClean="0">
                <a:solidFill>
                  <a:srgbClr val="92D050"/>
                </a:solidFill>
                <a:effectLst/>
              </a:rPr>
              <a:t>eine</a:t>
            </a:r>
            <a:r>
              <a:rPr lang="de-DE" b="0" dirty="0" smtClean="0">
                <a:effectLst/>
              </a:rPr>
              <a:t> </a:t>
            </a:r>
            <a:r>
              <a:rPr lang="de-DE" b="0" dirty="0" smtClean="0">
                <a:solidFill>
                  <a:srgbClr val="92D050"/>
                </a:solidFill>
                <a:effectLst/>
              </a:rPr>
              <a:t>Frau</a:t>
            </a:r>
            <a:r>
              <a:rPr lang="de-DE" b="0" dirty="0" smtClean="0">
                <a:solidFill>
                  <a:srgbClr val="00B0F0"/>
                </a:solidFill>
                <a:effectLst/>
              </a:rPr>
              <a:t> </a:t>
            </a:r>
            <a:r>
              <a:rPr lang="de-DE" b="0" dirty="0" smtClean="0">
                <a:solidFill>
                  <a:srgbClr val="92D050"/>
                </a:solidFill>
                <a:effectLst/>
              </a:rPr>
              <a:t>(und ein Feigling)</a:t>
            </a:r>
            <a:endParaRPr lang="de-DE" dirty="0" smtClean="0">
              <a:solidFill>
                <a:srgbClr val="92D050"/>
              </a:solidFill>
              <a:effectLst/>
            </a:endParaRPr>
          </a:p>
          <a:p>
            <a:r>
              <a:rPr lang="de-DE" dirty="0" smtClean="0">
                <a:effectLst/>
              </a:rPr>
              <a:t>4</a:t>
            </a:r>
            <a:r>
              <a:rPr lang="de-DE" dirty="0">
                <a:effectLst/>
              </a:rPr>
              <a:t>. </a:t>
            </a:r>
            <a:r>
              <a:rPr lang="de-DE" dirty="0" smtClean="0">
                <a:effectLst/>
              </a:rPr>
              <a:t>Gideon </a:t>
            </a:r>
            <a:r>
              <a:rPr lang="de-DE" b="0" dirty="0" smtClean="0">
                <a:effectLst/>
              </a:rPr>
              <a:t>– </a:t>
            </a:r>
            <a:r>
              <a:rPr lang="de-DE" b="0" dirty="0" smtClean="0">
                <a:solidFill>
                  <a:srgbClr val="92D050"/>
                </a:solidFill>
                <a:effectLst/>
              </a:rPr>
              <a:t>Jüngster, Zaghafter</a:t>
            </a:r>
          </a:p>
          <a:p>
            <a:r>
              <a:rPr lang="de-DE" dirty="0" smtClean="0">
                <a:effectLst/>
              </a:rPr>
              <a:t>5</a:t>
            </a:r>
            <a:r>
              <a:rPr lang="de-DE" dirty="0">
                <a:effectLst/>
              </a:rPr>
              <a:t>. </a:t>
            </a:r>
            <a:r>
              <a:rPr lang="de-DE" dirty="0" err="1">
                <a:effectLst/>
              </a:rPr>
              <a:t>Jephtah</a:t>
            </a:r>
            <a:r>
              <a:rPr lang="de-DE" dirty="0">
                <a:effectLst/>
              </a:rPr>
              <a:t> </a:t>
            </a:r>
            <a:r>
              <a:rPr lang="de-DE" b="0" dirty="0" smtClean="0">
                <a:effectLst/>
              </a:rPr>
              <a:t>– </a:t>
            </a:r>
            <a:r>
              <a:rPr lang="de-DE" b="0" dirty="0">
                <a:solidFill>
                  <a:srgbClr val="92D050"/>
                </a:solidFill>
                <a:effectLst/>
              </a:rPr>
              <a:t>ein</a:t>
            </a:r>
            <a:r>
              <a:rPr lang="de-DE" b="0" dirty="0">
                <a:effectLst/>
              </a:rPr>
              <a:t> </a:t>
            </a:r>
            <a:r>
              <a:rPr lang="de-DE" b="0" dirty="0" smtClean="0">
                <a:solidFill>
                  <a:srgbClr val="92D050"/>
                </a:solidFill>
                <a:effectLst/>
              </a:rPr>
              <a:t>Hurensohn</a:t>
            </a:r>
            <a:endParaRPr lang="de-DE" dirty="0">
              <a:solidFill>
                <a:srgbClr val="92D050"/>
              </a:solidFill>
              <a:effectLst/>
            </a:endParaRPr>
          </a:p>
          <a:p>
            <a:r>
              <a:rPr lang="de-DE" dirty="0" smtClean="0">
                <a:effectLst/>
              </a:rPr>
              <a:t>6</a:t>
            </a:r>
            <a:r>
              <a:rPr lang="de-DE" dirty="0">
                <a:effectLst/>
              </a:rPr>
              <a:t>. Simson </a:t>
            </a:r>
            <a:r>
              <a:rPr lang="de-DE" b="0" dirty="0" smtClean="0">
                <a:effectLst/>
              </a:rPr>
              <a:t>– </a:t>
            </a:r>
            <a:r>
              <a:rPr lang="de-DE" b="0" dirty="0" smtClean="0">
                <a:solidFill>
                  <a:srgbClr val="92D050"/>
                </a:solidFill>
                <a:effectLst/>
              </a:rPr>
              <a:t>ein</a:t>
            </a:r>
            <a:r>
              <a:rPr lang="de-DE" b="0" dirty="0" smtClean="0">
                <a:effectLst/>
              </a:rPr>
              <a:t> </a:t>
            </a:r>
            <a:r>
              <a:rPr lang="de-DE" b="0" dirty="0" smtClean="0">
                <a:solidFill>
                  <a:srgbClr val="92D050"/>
                </a:solidFill>
                <a:effectLst/>
              </a:rPr>
              <a:t>Starker aber zugleich ein sehr Schwacher</a:t>
            </a:r>
            <a:endParaRPr lang="de-DE" b="0" dirty="0">
              <a:solidFill>
                <a:srgbClr val="FF99CC"/>
              </a:solidFill>
              <a:effectLst/>
            </a:endParaRPr>
          </a:p>
          <a:p>
            <a:pPr lvl="1"/>
            <a:endParaRPr lang="de-CH" dirty="0"/>
          </a:p>
          <a:p>
            <a:endParaRPr lang="de-CH" dirty="0"/>
          </a:p>
        </p:txBody>
      </p:sp>
    </p:spTree>
    <p:extLst>
      <p:ext uri="{BB962C8B-B14F-4D97-AF65-F5344CB8AC3E}">
        <p14:creationId xmlns:p14="http://schemas.microsoft.com/office/powerpoint/2010/main" val="298146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851514819"/>
              </p:ext>
            </p:extLst>
          </p:nvPr>
        </p:nvGraphicFramePr>
        <p:xfrm>
          <a:off x="29444" y="7473"/>
          <a:ext cx="9114555" cy="6850526"/>
        </p:xfrm>
        <a:graphic>
          <a:graphicData uri="http://schemas.openxmlformats.org/drawingml/2006/table">
            <a:tbl>
              <a:tblPr firstRow="1" bandRow="1">
                <a:tableStyleId>{5C22544A-7EE6-4342-B048-85BDC9FD1C3A}</a:tableStyleId>
              </a:tblPr>
              <a:tblGrid>
                <a:gridCol w="4520819"/>
                <a:gridCol w="4593736"/>
              </a:tblGrid>
              <a:tr h="441035">
                <a:tc>
                  <a:txBody>
                    <a:bodyPr/>
                    <a:lstStyle/>
                    <a:p>
                      <a:pPr hangingPunct="0">
                        <a:spcAft>
                          <a:spcPts val="0"/>
                        </a:spcAft>
                      </a:pPr>
                      <a:r>
                        <a:rPr lang="de-DE" sz="2000" dirty="0">
                          <a:effectLst/>
                          <a:latin typeface="Arial Narrow" pitchFamily="34" charset="0"/>
                          <a:ea typeface="Times New Roman"/>
                          <a:cs typeface="Times New Roman" pitchFamily="18" charset="0"/>
                        </a:rPr>
                        <a:t> Ri </a:t>
                      </a:r>
                      <a:r>
                        <a:rPr lang="de-DE" sz="2000" dirty="0" smtClean="0">
                          <a:effectLst/>
                          <a:latin typeface="Arial Narrow" pitchFamily="34" charset="0"/>
                          <a:ea typeface="Times New Roman"/>
                          <a:cs typeface="Times New Roman" pitchFamily="18" charset="0"/>
                        </a:rPr>
                        <a:t>3: </a:t>
                      </a:r>
                      <a:r>
                        <a:rPr lang="de-DE" sz="2000" dirty="0">
                          <a:effectLst/>
                          <a:latin typeface="Arial Narrow" pitchFamily="34" charset="0"/>
                          <a:ea typeface="Times New Roman"/>
                          <a:cs typeface="Times New Roman" pitchFamily="18" charset="0"/>
                        </a:rPr>
                        <a:t>Der </a:t>
                      </a:r>
                      <a:r>
                        <a:rPr lang="de-DE" sz="2000" dirty="0" err="1">
                          <a:effectLst/>
                          <a:latin typeface="Arial Narrow" pitchFamily="34" charset="0"/>
                          <a:ea typeface="Times New Roman"/>
                          <a:cs typeface="Times New Roman" pitchFamily="18" charset="0"/>
                        </a:rPr>
                        <a:t>Benjaminiter</a:t>
                      </a:r>
                      <a:r>
                        <a:rPr lang="de-DE" sz="2000" dirty="0">
                          <a:effectLst/>
                          <a:latin typeface="Arial Narrow" pitchFamily="34" charset="0"/>
                          <a:ea typeface="Times New Roman"/>
                          <a:cs typeface="Times New Roman" pitchFamily="18" charset="0"/>
                        </a:rPr>
                        <a:t> Ehud</a:t>
                      </a:r>
                    </a:p>
                  </a:txBody>
                  <a:tcPr marL="44450" marR="44450" marT="0" marB="0"/>
                </a:tc>
                <a:tc>
                  <a:txBody>
                    <a:bodyPr/>
                    <a:lstStyle/>
                    <a:p>
                      <a:pPr hangingPunct="0">
                        <a:spcAft>
                          <a:spcPts val="0"/>
                        </a:spcAft>
                      </a:pPr>
                      <a:r>
                        <a:rPr lang="de-DE" sz="2000" dirty="0">
                          <a:effectLst/>
                          <a:latin typeface="Arial Narrow" pitchFamily="34" charset="0"/>
                          <a:ea typeface="Times New Roman"/>
                          <a:cs typeface="Times New Roman" pitchFamily="18" charset="0"/>
                        </a:rPr>
                        <a:t>Phil 3: Der </a:t>
                      </a:r>
                      <a:r>
                        <a:rPr lang="de-DE" sz="2000" dirty="0" err="1">
                          <a:effectLst/>
                          <a:latin typeface="Arial Narrow" pitchFamily="34" charset="0"/>
                          <a:ea typeface="Times New Roman"/>
                          <a:cs typeface="Times New Roman" pitchFamily="18" charset="0"/>
                        </a:rPr>
                        <a:t>Benjaminiter</a:t>
                      </a:r>
                      <a:r>
                        <a:rPr lang="de-DE" sz="2000" dirty="0">
                          <a:effectLst/>
                          <a:latin typeface="Arial Narrow" pitchFamily="34" charset="0"/>
                          <a:ea typeface="Times New Roman"/>
                          <a:cs typeface="Times New Roman" pitchFamily="18" charset="0"/>
                        </a:rPr>
                        <a:t> Paulus</a:t>
                      </a:r>
                    </a:p>
                  </a:txBody>
                  <a:tcPr marL="44450" marR="44450" marT="0" marB="0"/>
                </a:tc>
              </a:tr>
              <a:tr h="933421">
                <a:tc>
                  <a:txBody>
                    <a:bodyPr/>
                    <a:lstStyle/>
                    <a:p>
                      <a:pPr hangingPunct="0">
                        <a:spcAft>
                          <a:spcPts val="0"/>
                        </a:spcAft>
                      </a:pPr>
                      <a:r>
                        <a:rPr lang="de-DE" sz="2000" dirty="0">
                          <a:effectLst/>
                          <a:latin typeface="Arial Narrow" pitchFamily="34" charset="0"/>
                          <a:ea typeface="Times New Roman"/>
                          <a:cs typeface="Times New Roman" pitchFamily="18" charset="0"/>
                        </a:rPr>
                        <a:t>Moab, der fleischliche Mensch</a:t>
                      </a:r>
                    </a:p>
                  </a:txBody>
                  <a:tcPr marL="44450" marR="44450" marT="0" marB="0"/>
                </a:tc>
                <a:tc>
                  <a:txBody>
                    <a:bodyPr/>
                    <a:lstStyle/>
                    <a:p>
                      <a:pPr hangingPunct="0">
                        <a:spcAft>
                          <a:spcPts val="0"/>
                        </a:spcAft>
                      </a:pPr>
                      <a:r>
                        <a:rPr lang="de-DE" sz="2000" dirty="0" smtClean="0">
                          <a:effectLst/>
                          <a:latin typeface="Arial Narrow" pitchFamily="34" charset="0"/>
                          <a:ea typeface="Times New Roman"/>
                          <a:cs typeface="Times New Roman" pitchFamily="18" charset="0"/>
                        </a:rPr>
                        <a:t>3,4 … auf Fleisch</a:t>
                      </a:r>
                      <a:r>
                        <a:rPr lang="de-DE" sz="2000" baseline="0" dirty="0" smtClean="0">
                          <a:effectLst/>
                          <a:latin typeface="Arial Narrow" pitchFamily="34" charset="0"/>
                          <a:ea typeface="Times New Roman"/>
                          <a:cs typeface="Times New Roman" pitchFamily="18" charset="0"/>
                        </a:rPr>
                        <a:t> vertrauen </a:t>
                      </a:r>
                      <a:r>
                        <a:rPr lang="de-DE" sz="2000" dirty="0" smtClean="0">
                          <a:effectLst/>
                          <a:latin typeface="Arial Narrow" pitchFamily="34" charset="0"/>
                          <a:ea typeface="Times New Roman"/>
                          <a:cs typeface="Times New Roman" pitchFamily="18" charset="0"/>
                        </a:rPr>
                        <a:t>3,3 </a:t>
                      </a:r>
                      <a:r>
                        <a:rPr lang="de-DE" sz="2000" u="sng" dirty="0" smtClean="0">
                          <a:effectLst/>
                          <a:latin typeface="Arial Narrow" pitchFamily="34" charset="0"/>
                          <a:ea typeface="Times New Roman"/>
                          <a:cs typeface="Times New Roman" pitchFamily="18" charset="0"/>
                        </a:rPr>
                        <a:t>Wir</a:t>
                      </a:r>
                      <a:r>
                        <a:rPr lang="de-DE" sz="2000" baseline="0" dirty="0" smtClean="0">
                          <a:effectLst/>
                          <a:latin typeface="Arial Narrow" pitchFamily="34" charset="0"/>
                          <a:ea typeface="Times New Roman"/>
                          <a:cs typeface="Times New Roman" pitchFamily="18" charset="0"/>
                        </a:rPr>
                        <a:t> v</a:t>
                      </a:r>
                      <a:r>
                        <a:rPr lang="de-DE" sz="2000" dirty="0" smtClean="0">
                          <a:effectLst/>
                          <a:latin typeface="Arial Narrow" pitchFamily="34" charset="0"/>
                          <a:ea typeface="Times New Roman"/>
                          <a:cs typeface="Times New Roman" pitchFamily="18" charset="0"/>
                        </a:rPr>
                        <a:t>ertrauen </a:t>
                      </a:r>
                      <a:r>
                        <a:rPr lang="de-DE" sz="2000" u="sng" dirty="0" smtClean="0">
                          <a:effectLst/>
                          <a:latin typeface="Arial Narrow" pitchFamily="34" charset="0"/>
                          <a:ea typeface="Times New Roman"/>
                          <a:cs typeface="Times New Roman" pitchFamily="18" charset="0"/>
                        </a:rPr>
                        <a:t>nicht</a:t>
                      </a:r>
                      <a:r>
                        <a:rPr lang="de-DE" sz="2000" dirty="0" smtClean="0">
                          <a:effectLst/>
                          <a:latin typeface="Arial Narrow" pitchFamily="34" charset="0"/>
                          <a:ea typeface="Times New Roman"/>
                          <a:cs typeface="Times New Roman" pitchFamily="18" charset="0"/>
                        </a:rPr>
                        <a:t> auf Fleisch, 3,7 Was mir Gewinn war, habe </a:t>
                      </a:r>
                      <a:r>
                        <a:rPr lang="de-DE" sz="2000" baseline="0" dirty="0" smtClean="0">
                          <a:effectLst/>
                          <a:latin typeface="Arial Narrow" pitchFamily="34" charset="0"/>
                          <a:ea typeface="Times New Roman"/>
                          <a:cs typeface="Times New Roman" pitchFamily="18" charset="0"/>
                        </a:rPr>
                        <a:t>ich Christi wegen für Verlust geachtet</a:t>
                      </a:r>
                      <a:endParaRPr lang="de-DE" sz="2000" dirty="0">
                        <a:effectLst/>
                        <a:latin typeface="Arial Narrow" pitchFamily="34" charset="0"/>
                        <a:ea typeface="Times New Roman"/>
                        <a:cs typeface="Times New Roman" pitchFamily="18" charset="0"/>
                      </a:endParaRPr>
                    </a:p>
                  </a:txBody>
                  <a:tcPr marL="44450" marR="44450" marT="0" marB="0"/>
                </a:tc>
              </a:tr>
              <a:tr h="622281">
                <a:tc>
                  <a:txBody>
                    <a:bodyPr/>
                    <a:lstStyle/>
                    <a:p>
                      <a:pPr hangingPunct="0">
                        <a:spcAft>
                          <a:spcPts val="0"/>
                        </a:spcAft>
                      </a:pPr>
                      <a:r>
                        <a:rPr lang="de-DE" sz="2000" dirty="0" smtClean="0">
                          <a:effectLst/>
                          <a:latin typeface="Arial Narrow" pitchFamily="34" charset="0"/>
                          <a:ea typeface="Times New Roman"/>
                          <a:cs typeface="Times New Roman" pitchFamily="18" charset="0"/>
                        </a:rPr>
                        <a:t>Moab: </a:t>
                      </a:r>
                      <a:r>
                        <a:rPr lang="de-DE" sz="2000" dirty="0">
                          <a:effectLst/>
                          <a:latin typeface="Arial Narrow" pitchFamily="34" charset="0"/>
                          <a:ea typeface="Times New Roman"/>
                          <a:cs typeface="Times New Roman" pitchFamily="18" charset="0"/>
                        </a:rPr>
                        <a:t>Zurückeroberung und Bewohnung Jerichos - die </a:t>
                      </a:r>
                      <a:r>
                        <a:rPr lang="de-DE" sz="2000" dirty="0" smtClean="0">
                          <a:effectLst/>
                          <a:latin typeface="Arial Narrow" pitchFamily="34" charset="0"/>
                          <a:ea typeface="Times New Roman"/>
                          <a:cs typeface="Times New Roman" pitchFamily="18" charset="0"/>
                        </a:rPr>
                        <a:t>Welt-Stadt</a:t>
                      </a:r>
                      <a:r>
                        <a:rPr lang="de-DE" sz="2000" dirty="0">
                          <a:effectLst/>
                          <a:latin typeface="Arial Narrow" pitchFamily="34" charset="0"/>
                          <a:ea typeface="Times New Roman"/>
                          <a:cs typeface="Times New Roman" pitchFamily="18" charset="0"/>
                        </a:rPr>
                        <a:t>. </a:t>
                      </a:r>
                    </a:p>
                  </a:txBody>
                  <a:tcPr marL="44450" marR="44450" marT="0" marB="0"/>
                </a:tc>
                <a:tc>
                  <a:txBody>
                    <a:bodyPr/>
                    <a:lstStyle/>
                    <a:p>
                      <a:pPr hangingPunct="0">
                        <a:spcAft>
                          <a:spcPts val="0"/>
                        </a:spcAft>
                      </a:pPr>
                      <a:r>
                        <a:rPr lang="de-DE" sz="2000" dirty="0" smtClean="0">
                          <a:effectLst/>
                          <a:latin typeface="Arial Narrow" pitchFamily="34" charset="0"/>
                          <a:ea typeface="Times New Roman"/>
                          <a:cs typeface="Times New Roman" pitchFamily="18" charset="0"/>
                        </a:rPr>
                        <a:t>3,19 Ihr Gott ist ihr Bauch…, die </a:t>
                      </a:r>
                      <a:r>
                        <a:rPr lang="de-DE" sz="2000" dirty="0">
                          <a:effectLst/>
                          <a:latin typeface="Arial Narrow" pitchFamily="34" charset="0"/>
                          <a:ea typeface="Times New Roman"/>
                          <a:cs typeface="Times New Roman" pitchFamily="18" charset="0"/>
                        </a:rPr>
                        <a:t>auf </a:t>
                      </a:r>
                      <a:r>
                        <a:rPr lang="de-DE" sz="2000" dirty="0" smtClean="0">
                          <a:effectLst/>
                          <a:latin typeface="Arial Narrow" pitchFamily="34" charset="0"/>
                          <a:ea typeface="Times New Roman"/>
                          <a:cs typeface="Times New Roman" pitchFamily="18" charset="0"/>
                        </a:rPr>
                        <a:t>Irdisches </a:t>
                      </a:r>
                      <a:r>
                        <a:rPr lang="de-DE" sz="2000" dirty="0">
                          <a:effectLst/>
                          <a:latin typeface="Arial Narrow" pitchFamily="34" charset="0"/>
                          <a:ea typeface="Times New Roman"/>
                          <a:cs typeface="Times New Roman" pitchFamily="18" charset="0"/>
                        </a:rPr>
                        <a:t>sinnen, ... </a:t>
                      </a:r>
                      <a:r>
                        <a:rPr lang="de-DE" sz="2000" dirty="0" smtClean="0">
                          <a:effectLst/>
                          <a:latin typeface="Arial Narrow" pitchFamily="34" charset="0"/>
                          <a:ea typeface="Times New Roman"/>
                          <a:cs typeface="Times New Roman" pitchFamily="18" charset="0"/>
                        </a:rPr>
                        <a:t>3,20 </a:t>
                      </a:r>
                      <a:r>
                        <a:rPr lang="de-DE" sz="2000" u="sng" dirty="0" smtClean="0">
                          <a:effectLst/>
                          <a:latin typeface="Arial Narrow" pitchFamily="34" charset="0"/>
                          <a:ea typeface="Times New Roman"/>
                          <a:cs typeface="Times New Roman" pitchFamily="18" charset="0"/>
                        </a:rPr>
                        <a:t>Unser</a:t>
                      </a:r>
                      <a:r>
                        <a:rPr lang="de-DE" sz="2000" dirty="0" smtClean="0">
                          <a:effectLst/>
                          <a:latin typeface="Arial Narrow" pitchFamily="34" charset="0"/>
                          <a:ea typeface="Times New Roman"/>
                          <a:cs typeface="Times New Roman" pitchFamily="18" charset="0"/>
                        </a:rPr>
                        <a:t> Bürgertum</a:t>
                      </a:r>
                      <a:r>
                        <a:rPr lang="de-DE" sz="2000" baseline="0" dirty="0" smtClean="0">
                          <a:effectLst/>
                          <a:latin typeface="Arial Narrow" pitchFamily="34" charset="0"/>
                          <a:ea typeface="Times New Roman"/>
                          <a:cs typeface="Times New Roman" pitchFamily="18" charset="0"/>
                        </a:rPr>
                        <a:t> </a:t>
                      </a:r>
                      <a:r>
                        <a:rPr lang="de-DE" sz="2000" dirty="0" smtClean="0">
                          <a:effectLst/>
                          <a:latin typeface="Arial Narrow" pitchFamily="34" charset="0"/>
                          <a:ea typeface="Times New Roman"/>
                          <a:cs typeface="Times New Roman" pitchFamily="18" charset="0"/>
                        </a:rPr>
                        <a:t>ist </a:t>
                      </a:r>
                      <a:r>
                        <a:rPr lang="de-DE" sz="2000" dirty="0">
                          <a:effectLst/>
                          <a:latin typeface="Arial Narrow" pitchFamily="34" charset="0"/>
                          <a:ea typeface="Times New Roman"/>
                          <a:cs typeface="Times New Roman" pitchFamily="18" charset="0"/>
                        </a:rPr>
                        <a:t>im </a:t>
                      </a:r>
                      <a:r>
                        <a:rPr lang="de-DE" sz="2000" u="sng" dirty="0" smtClean="0">
                          <a:effectLst/>
                          <a:latin typeface="Arial Narrow" pitchFamily="34" charset="0"/>
                          <a:ea typeface="Times New Roman"/>
                          <a:cs typeface="Times New Roman" pitchFamily="18" charset="0"/>
                        </a:rPr>
                        <a:t>Himmel</a:t>
                      </a:r>
                      <a:endParaRPr lang="de-DE" sz="2000" dirty="0">
                        <a:effectLst/>
                        <a:latin typeface="Arial Narrow" pitchFamily="34" charset="0"/>
                        <a:ea typeface="Times New Roman"/>
                        <a:cs typeface="Times New Roman" pitchFamily="18" charset="0"/>
                      </a:endParaRPr>
                    </a:p>
                  </a:txBody>
                  <a:tcPr marL="44450" marR="44450" marT="0" marB="0"/>
                </a:tc>
              </a:tr>
              <a:tr h="1431245">
                <a:tc>
                  <a:txBody>
                    <a:bodyPr/>
                    <a:lstStyle/>
                    <a:p>
                      <a:pPr hangingPunct="0">
                        <a:spcAft>
                          <a:spcPts val="0"/>
                        </a:spcAft>
                      </a:pPr>
                      <a:r>
                        <a:rPr lang="de-DE" sz="2000" dirty="0" smtClean="0">
                          <a:effectLst/>
                          <a:latin typeface="Arial Narrow" pitchFamily="34" charset="0"/>
                          <a:ea typeface="Times New Roman"/>
                          <a:cs typeface="Times New Roman" pitchFamily="18" charset="0"/>
                        </a:rPr>
                        <a:t>Moabs falscher Gebrauch des Messers: </a:t>
                      </a:r>
                    </a:p>
                    <a:p>
                      <a:pPr hangingPunct="0">
                        <a:spcAft>
                          <a:spcPts val="0"/>
                        </a:spcAft>
                      </a:pPr>
                      <a:r>
                        <a:rPr lang="de-DE" sz="2000" dirty="0" smtClean="0">
                          <a:effectLst/>
                          <a:latin typeface="Arial Narrow" pitchFamily="34" charset="0"/>
                          <a:ea typeface="Times New Roman"/>
                          <a:cs typeface="Times New Roman" pitchFamily="18" charset="0"/>
                        </a:rPr>
                        <a:t>Geschnitzte</a:t>
                      </a:r>
                      <a:r>
                        <a:rPr lang="de-DE" sz="2000" baseline="0" dirty="0" smtClean="0">
                          <a:effectLst/>
                          <a:latin typeface="Arial Narrow" pitchFamily="34" charset="0"/>
                          <a:ea typeface="Times New Roman"/>
                          <a:cs typeface="Times New Roman" pitchFamily="18" charset="0"/>
                        </a:rPr>
                        <a:t> Bilder in </a:t>
                      </a:r>
                      <a:r>
                        <a:rPr lang="de-DE" sz="2000" baseline="0" dirty="0" err="1" smtClean="0">
                          <a:effectLst/>
                          <a:latin typeface="Arial Narrow" pitchFamily="34" charset="0"/>
                          <a:ea typeface="Times New Roman"/>
                          <a:cs typeface="Times New Roman" pitchFamily="18" charset="0"/>
                        </a:rPr>
                        <a:t>Gilgal</a:t>
                      </a:r>
                      <a:endParaRPr lang="de-DE" sz="2000" baseline="0" dirty="0" smtClean="0">
                        <a:effectLst/>
                        <a:latin typeface="Arial Narrow" pitchFamily="34" charset="0"/>
                        <a:ea typeface="Times New Roman"/>
                        <a:cs typeface="Times New Roman" pitchFamily="18" charset="0"/>
                      </a:endParaRPr>
                    </a:p>
                    <a:p>
                      <a:pPr hangingPunct="0">
                        <a:spcAft>
                          <a:spcPts val="0"/>
                        </a:spcAft>
                      </a:pPr>
                      <a:r>
                        <a:rPr lang="de-DE" sz="2000" baseline="0" dirty="0" err="1" smtClean="0">
                          <a:effectLst/>
                          <a:latin typeface="Arial Narrow" pitchFamily="34" charset="0"/>
                          <a:ea typeface="Times New Roman"/>
                          <a:cs typeface="Times New Roman" pitchFamily="18" charset="0"/>
                        </a:rPr>
                        <a:t>Gilgal</a:t>
                      </a:r>
                      <a:r>
                        <a:rPr lang="de-DE" sz="2000" baseline="0" dirty="0" smtClean="0">
                          <a:effectLst/>
                          <a:latin typeface="Arial Narrow" pitchFamily="34" charset="0"/>
                          <a:ea typeface="Times New Roman"/>
                          <a:cs typeface="Times New Roman" pitchFamily="18" charset="0"/>
                        </a:rPr>
                        <a:t>: Israels rechter Gebrauch des Messers</a:t>
                      </a:r>
                      <a:endParaRPr lang="de-DE" sz="2000" dirty="0">
                        <a:effectLst/>
                        <a:latin typeface="Arial Narrow" pitchFamily="34" charset="0"/>
                        <a:ea typeface="Times New Roman"/>
                        <a:cs typeface="Times New Roman" pitchFamily="18" charset="0"/>
                      </a:endParaRPr>
                    </a:p>
                  </a:txBody>
                  <a:tcPr marL="44450" marR="44450" marT="0" marB="0"/>
                </a:tc>
                <a:tc>
                  <a:txBody>
                    <a:bodyPr/>
                    <a:lstStyle/>
                    <a:p>
                      <a:pPr hangingPunct="0">
                        <a:spcAft>
                          <a:spcPts val="0"/>
                        </a:spcAft>
                      </a:pPr>
                      <a:r>
                        <a:rPr lang="de-DE" sz="1800" dirty="0" smtClean="0">
                          <a:effectLst/>
                          <a:latin typeface="Arial Narrow" pitchFamily="34" charset="0"/>
                          <a:ea typeface="Times New Roman"/>
                          <a:cs typeface="Times New Roman" pitchFamily="18" charset="0"/>
                        </a:rPr>
                        <a:t>3,2 </a:t>
                      </a:r>
                      <a:r>
                        <a:rPr lang="de-DE" sz="1800" b="0" i="0" u="none" strike="noStrike" kern="1200" baseline="0" dirty="0" smtClean="0">
                          <a:solidFill>
                            <a:schemeClr val="dk1"/>
                          </a:solidFill>
                          <a:latin typeface="Arial Narrow" pitchFamily="34" charset="0"/>
                          <a:ea typeface="+mn-ea"/>
                          <a:cs typeface="+mn-cs"/>
                        </a:rPr>
                        <a:t>Seht auf die Hunde; seht auf die bösen Arbeiter; seht auf die Zerschneidung; </a:t>
                      </a:r>
                      <a:r>
                        <a:rPr lang="de-DE" sz="2000" b="0" i="0" u="none" strike="noStrike" kern="1200" baseline="0" dirty="0" smtClean="0">
                          <a:solidFill>
                            <a:schemeClr val="dk1"/>
                          </a:solidFill>
                          <a:latin typeface="Arial Narrow" pitchFamily="34" charset="0"/>
                          <a:ea typeface="+mn-ea"/>
                          <a:cs typeface="+mn-cs"/>
                        </a:rPr>
                        <a:t>3 </a:t>
                      </a:r>
                      <a:r>
                        <a:rPr lang="de-DE" sz="1800" b="0" i="0" u="none" strike="noStrike" kern="1200" baseline="0" dirty="0" smtClean="0">
                          <a:solidFill>
                            <a:schemeClr val="dk1"/>
                          </a:solidFill>
                          <a:latin typeface="Arial Narrow" pitchFamily="34" charset="0"/>
                          <a:ea typeface="+mn-ea"/>
                          <a:cs typeface="+mn-cs"/>
                        </a:rPr>
                        <a:t>denn wir sind die (rechte) Beschneidung, die wir im Geist Gott dienen und uns in Christus Jesus rühmen und unser Vertrauen nicht auf Fleisch gesetzt  haben.</a:t>
                      </a:r>
                      <a:endParaRPr lang="de-DE" sz="2400" dirty="0">
                        <a:effectLst/>
                        <a:latin typeface="Arial Narrow" pitchFamily="34" charset="0"/>
                        <a:ea typeface="Times New Roman"/>
                        <a:cs typeface="Times New Roman" pitchFamily="18" charset="0"/>
                      </a:endParaRPr>
                    </a:p>
                  </a:txBody>
                  <a:tcPr marL="44450" marR="44450" marT="0" marB="0"/>
                </a:tc>
              </a:tr>
              <a:tr h="622281">
                <a:tc>
                  <a:txBody>
                    <a:bodyPr/>
                    <a:lstStyle/>
                    <a:p>
                      <a:pPr algn="l" hangingPunct="0">
                        <a:spcAft>
                          <a:spcPts val="0"/>
                        </a:spcAft>
                      </a:pPr>
                      <a:r>
                        <a:rPr lang="de-DE" sz="2000" dirty="0" err="1" smtClean="0">
                          <a:effectLst/>
                          <a:latin typeface="Arial Narrow" pitchFamily="34" charset="0"/>
                          <a:ea typeface="Times New Roman"/>
                          <a:cs typeface="Times New Roman" pitchFamily="18" charset="0"/>
                        </a:rPr>
                        <a:t>Gilgal</a:t>
                      </a:r>
                      <a:r>
                        <a:rPr lang="de-DE" sz="2000" dirty="0" smtClean="0">
                          <a:effectLst/>
                          <a:latin typeface="Arial Narrow" pitchFamily="34" charset="0"/>
                          <a:ea typeface="Times New Roman"/>
                          <a:cs typeface="Times New Roman" pitchFamily="18" charset="0"/>
                        </a:rPr>
                        <a:t>: Israels </a:t>
                      </a:r>
                      <a:r>
                        <a:rPr lang="de-DE" sz="2000" dirty="0">
                          <a:effectLst/>
                          <a:latin typeface="Arial Narrow" pitchFamily="34" charset="0"/>
                          <a:ea typeface="Times New Roman"/>
                          <a:cs typeface="Times New Roman" pitchFamily="18" charset="0"/>
                        </a:rPr>
                        <a:t>Überquerung des </a:t>
                      </a:r>
                      <a:r>
                        <a:rPr lang="de-DE" sz="2000" dirty="0" smtClean="0">
                          <a:effectLst/>
                          <a:latin typeface="Arial Narrow" pitchFamily="34" charset="0"/>
                          <a:ea typeface="Times New Roman"/>
                          <a:cs typeface="Times New Roman" pitchFamily="18" charset="0"/>
                        </a:rPr>
                        <a:t>Jordans </a:t>
                      </a:r>
                    </a:p>
                    <a:p>
                      <a:pPr hangingPunct="0">
                        <a:spcAft>
                          <a:spcPts val="0"/>
                        </a:spcAft>
                      </a:pPr>
                      <a:r>
                        <a:rPr lang="de-DE" sz="2000" dirty="0" smtClean="0">
                          <a:effectLst/>
                          <a:latin typeface="Arial Narrow" pitchFamily="34" charset="0"/>
                          <a:ea typeface="Times New Roman"/>
                          <a:cs typeface="Times New Roman" pitchFamily="18" charset="0"/>
                        </a:rPr>
                        <a:t>Moabs Ende: an den Furten </a:t>
                      </a:r>
                      <a:r>
                        <a:rPr lang="de-DE" sz="2000" dirty="0">
                          <a:effectLst/>
                          <a:latin typeface="Arial Narrow" pitchFamily="34" charset="0"/>
                          <a:ea typeface="Times New Roman"/>
                          <a:cs typeface="Times New Roman" pitchFamily="18" charset="0"/>
                        </a:rPr>
                        <a:t>des </a:t>
                      </a:r>
                      <a:r>
                        <a:rPr lang="de-DE" sz="2000" dirty="0" smtClean="0">
                          <a:effectLst/>
                          <a:latin typeface="Arial Narrow" pitchFamily="34" charset="0"/>
                          <a:ea typeface="Times New Roman"/>
                          <a:cs typeface="Times New Roman" pitchFamily="18" charset="0"/>
                        </a:rPr>
                        <a:t>Jordans</a:t>
                      </a:r>
                      <a:endParaRPr lang="de-DE" sz="2000" dirty="0">
                        <a:effectLst/>
                        <a:latin typeface="Arial Narrow" pitchFamily="34" charset="0"/>
                        <a:ea typeface="Times New Roman"/>
                        <a:cs typeface="Times New Roman" pitchFamily="18" charset="0"/>
                      </a:endParaRPr>
                    </a:p>
                  </a:txBody>
                  <a:tcPr marL="44450" marR="44450" marT="0" marB="0"/>
                </a:tc>
                <a:tc>
                  <a:txBody>
                    <a:bodyPr/>
                    <a:lstStyle/>
                    <a:p>
                      <a:pPr hangingPunct="0">
                        <a:spcAft>
                          <a:spcPts val="0"/>
                        </a:spcAft>
                      </a:pPr>
                      <a:r>
                        <a:rPr lang="de-DE" sz="2000" dirty="0" smtClean="0">
                          <a:effectLst/>
                          <a:latin typeface="Arial Narrow" pitchFamily="34" charset="0"/>
                          <a:ea typeface="Times New Roman"/>
                          <a:cs typeface="Times New Roman" pitchFamily="18" charset="0"/>
                        </a:rPr>
                        <a:t>3,10</a:t>
                      </a:r>
                      <a:r>
                        <a:rPr lang="de-DE" sz="2000" baseline="0" dirty="0" smtClean="0">
                          <a:effectLst/>
                          <a:latin typeface="Arial Narrow" pitchFamily="34" charset="0"/>
                          <a:ea typeface="Times New Roman"/>
                          <a:cs typeface="Times New Roman" pitchFamily="18" charset="0"/>
                        </a:rPr>
                        <a:t> .. zu kennen die Kraft seiner </a:t>
                      </a:r>
                      <a:r>
                        <a:rPr lang="de-DE" sz="2000" dirty="0" smtClean="0">
                          <a:effectLst/>
                          <a:latin typeface="Arial Narrow" pitchFamily="34" charset="0"/>
                          <a:ea typeface="Times New Roman"/>
                          <a:cs typeface="Times New Roman" pitchFamily="18" charset="0"/>
                        </a:rPr>
                        <a:t>Auferstehung</a:t>
                      </a:r>
                      <a:r>
                        <a:rPr lang="de-DE" sz="2000" baseline="0" dirty="0" smtClean="0">
                          <a:effectLst/>
                          <a:latin typeface="Arial Narrow" pitchFamily="34" charset="0"/>
                          <a:ea typeface="Times New Roman"/>
                          <a:cs typeface="Times New Roman" pitchFamily="18" charset="0"/>
                        </a:rPr>
                        <a:t> </a:t>
                      </a:r>
                      <a:endParaRPr lang="de-DE" sz="2000" dirty="0">
                        <a:effectLst/>
                        <a:latin typeface="Arial Narrow" pitchFamily="34" charset="0"/>
                        <a:ea typeface="Times New Roman"/>
                        <a:cs typeface="Times New Roman" pitchFamily="18" charset="0"/>
                      </a:endParaRPr>
                    </a:p>
                  </a:txBody>
                  <a:tcPr marL="44450" marR="44450" marT="0" marB="0"/>
                </a:tc>
              </a:tr>
              <a:tr h="622281">
                <a:tc>
                  <a:txBody>
                    <a:bodyPr/>
                    <a:lstStyle/>
                    <a:p>
                      <a:pPr hangingPunct="0">
                        <a:spcAft>
                          <a:spcPts val="0"/>
                        </a:spcAft>
                      </a:pPr>
                      <a:r>
                        <a:rPr lang="de-DE" sz="2000" dirty="0" err="1" smtClean="0">
                          <a:effectLst/>
                          <a:latin typeface="Arial Narrow" pitchFamily="34" charset="0"/>
                          <a:ea typeface="Times New Roman"/>
                          <a:cs typeface="Times New Roman" pitchFamily="18" charset="0"/>
                        </a:rPr>
                        <a:t>Eglons</a:t>
                      </a:r>
                      <a:r>
                        <a:rPr lang="de-DE" sz="2000" dirty="0" smtClean="0">
                          <a:effectLst/>
                          <a:latin typeface="Arial Narrow" pitchFamily="34" charset="0"/>
                          <a:ea typeface="Times New Roman"/>
                          <a:cs typeface="Times New Roman" pitchFamily="18" charset="0"/>
                        </a:rPr>
                        <a:t> Bauch</a:t>
                      </a:r>
                    </a:p>
                  </a:txBody>
                  <a:tcPr marL="44450" marR="44450" marT="0" marB="0"/>
                </a:tc>
                <a:tc>
                  <a:txBody>
                    <a:bodyPr/>
                    <a:lstStyle/>
                    <a:p>
                      <a:pPr hangingPunct="0">
                        <a:spcAft>
                          <a:spcPts val="0"/>
                        </a:spcAft>
                      </a:pPr>
                      <a:r>
                        <a:rPr lang="de-DE" sz="2000" dirty="0" smtClean="0">
                          <a:effectLst/>
                          <a:latin typeface="Arial Narrow" pitchFamily="34" charset="0"/>
                          <a:ea typeface="Times New Roman"/>
                          <a:cs typeface="Times New Roman" pitchFamily="18" charset="0"/>
                        </a:rPr>
                        <a:t>3,19 Ihr Gott ist ihr Bauch,</a:t>
                      </a:r>
                      <a:r>
                        <a:rPr lang="de-DE" sz="2000" baseline="0" dirty="0" smtClean="0">
                          <a:effectLst/>
                          <a:latin typeface="Arial Narrow" pitchFamily="34" charset="0"/>
                          <a:ea typeface="Times New Roman"/>
                          <a:cs typeface="Times New Roman" pitchFamily="18" charset="0"/>
                        </a:rPr>
                        <a:t> und</a:t>
                      </a:r>
                      <a:r>
                        <a:rPr lang="de-DE" sz="2000" dirty="0" smtClean="0">
                          <a:effectLst/>
                          <a:latin typeface="Arial Narrow" pitchFamily="34" charset="0"/>
                          <a:ea typeface="Times New Roman"/>
                          <a:cs typeface="Times New Roman" pitchFamily="18" charset="0"/>
                        </a:rPr>
                        <a:t> ihre Herrlichkeit besteht in </a:t>
                      </a:r>
                      <a:r>
                        <a:rPr lang="de-DE" sz="2000" dirty="0">
                          <a:effectLst/>
                          <a:latin typeface="Arial Narrow" pitchFamily="34" charset="0"/>
                          <a:ea typeface="Times New Roman"/>
                          <a:cs typeface="Times New Roman" pitchFamily="18" charset="0"/>
                        </a:rPr>
                        <a:t>ihrer Schande. </a:t>
                      </a:r>
                    </a:p>
                  </a:txBody>
                  <a:tcPr marL="44450" marR="44450" marT="0" marB="0"/>
                </a:tc>
              </a:tr>
              <a:tr h="933421">
                <a:tc>
                  <a:txBody>
                    <a:bodyPr/>
                    <a:lstStyle/>
                    <a:p>
                      <a:pPr hangingPunct="0">
                        <a:spcAft>
                          <a:spcPts val="0"/>
                        </a:spcAft>
                      </a:pPr>
                      <a:r>
                        <a:rPr lang="de-DE" sz="2000" dirty="0" smtClean="0">
                          <a:effectLst/>
                          <a:latin typeface="Arial Narrow" pitchFamily="34" charset="0"/>
                          <a:ea typeface="Times New Roman"/>
                          <a:cs typeface="Times New Roman" pitchFamily="18" charset="0"/>
                        </a:rPr>
                        <a:t>Ehud,</a:t>
                      </a:r>
                      <a:r>
                        <a:rPr lang="de-DE" sz="2000" baseline="0" dirty="0" smtClean="0">
                          <a:effectLst/>
                          <a:latin typeface="Arial Narrow" pitchFamily="34" charset="0"/>
                          <a:ea typeface="Times New Roman"/>
                          <a:cs typeface="Times New Roman" pitchFamily="18" charset="0"/>
                        </a:rPr>
                        <a:t> der Retter → </a:t>
                      </a:r>
                      <a:r>
                        <a:rPr lang="de-DE" sz="2000" dirty="0" smtClean="0">
                          <a:effectLst/>
                          <a:latin typeface="Arial Narrow" pitchFamily="34" charset="0"/>
                          <a:ea typeface="Times New Roman"/>
                          <a:cs typeface="Times New Roman" pitchFamily="18" charset="0"/>
                        </a:rPr>
                        <a:t>Moab </a:t>
                      </a:r>
                      <a:r>
                        <a:rPr lang="de-DE" sz="2000" dirty="0">
                          <a:effectLst/>
                          <a:latin typeface="Arial Narrow" pitchFamily="34" charset="0"/>
                          <a:ea typeface="Times New Roman"/>
                          <a:cs typeface="Times New Roman" pitchFamily="18" charset="0"/>
                        </a:rPr>
                        <a:t>musste sich Israel unterwerfen. </a:t>
                      </a:r>
                    </a:p>
                  </a:txBody>
                  <a:tcPr marL="44450" marR="44450" marT="0" marB="0"/>
                </a:tc>
                <a:tc>
                  <a:txBody>
                    <a:bodyPr/>
                    <a:lstStyle/>
                    <a:p>
                      <a:pPr hangingPunct="0">
                        <a:spcAft>
                          <a:spcPts val="0"/>
                        </a:spcAft>
                      </a:pPr>
                      <a:r>
                        <a:rPr lang="de-DE" sz="2000" dirty="0" smtClean="0">
                          <a:effectLst/>
                          <a:latin typeface="Arial Narrow" pitchFamily="34" charset="0"/>
                          <a:ea typeface="Times New Roman"/>
                          <a:cs typeface="Times New Roman" pitchFamily="18" charset="0"/>
                        </a:rPr>
                        <a:t>3,20.21</a:t>
                      </a:r>
                      <a:r>
                        <a:rPr lang="de-DE" sz="2000" baseline="0" dirty="0" smtClean="0">
                          <a:effectLst/>
                          <a:latin typeface="Arial Narrow" pitchFamily="34" charset="0"/>
                          <a:ea typeface="Times New Roman"/>
                          <a:cs typeface="Times New Roman" pitchFamily="18" charset="0"/>
                        </a:rPr>
                        <a:t> </a:t>
                      </a:r>
                      <a:r>
                        <a:rPr lang="de-DE" sz="2000" dirty="0" smtClean="0">
                          <a:effectLst/>
                          <a:latin typeface="Arial Narrow" pitchFamily="34" charset="0"/>
                          <a:ea typeface="Times New Roman"/>
                          <a:cs typeface="Times New Roman" pitchFamily="18" charset="0"/>
                        </a:rPr>
                        <a:t>Wir erwarten einen Retter, der unseren Leib umwandeln</a:t>
                      </a:r>
                      <a:r>
                        <a:rPr lang="de-DE" sz="2000" baseline="0" dirty="0" smtClean="0">
                          <a:effectLst/>
                          <a:latin typeface="Arial Narrow" pitchFamily="34" charset="0"/>
                          <a:ea typeface="Times New Roman"/>
                          <a:cs typeface="Times New Roman" pitchFamily="18" charset="0"/>
                        </a:rPr>
                        <a:t> wird </a:t>
                      </a:r>
                      <a:r>
                        <a:rPr lang="de-DE" sz="2000" dirty="0" smtClean="0">
                          <a:effectLst/>
                          <a:latin typeface="Arial Narrow" pitchFamily="34" charset="0"/>
                          <a:ea typeface="Times New Roman"/>
                          <a:cs typeface="Times New Roman" pitchFamily="18" charset="0"/>
                        </a:rPr>
                        <a:t>... Mit der Kraft, mit der</a:t>
                      </a:r>
                      <a:r>
                        <a:rPr lang="de-DE" sz="2000" baseline="0" dirty="0" smtClean="0">
                          <a:effectLst/>
                          <a:latin typeface="Arial Narrow" pitchFamily="34" charset="0"/>
                          <a:ea typeface="Times New Roman"/>
                          <a:cs typeface="Times New Roman" pitchFamily="18" charset="0"/>
                        </a:rPr>
                        <a:t> er alle </a:t>
                      </a:r>
                      <a:r>
                        <a:rPr lang="de-DE" sz="2000" dirty="0" smtClean="0">
                          <a:effectLst/>
                          <a:latin typeface="Arial Narrow" pitchFamily="34" charset="0"/>
                          <a:ea typeface="Times New Roman"/>
                          <a:cs typeface="Times New Roman" pitchFamily="18" charset="0"/>
                        </a:rPr>
                        <a:t>Dinge </a:t>
                      </a:r>
                      <a:r>
                        <a:rPr lang="de-DE" sz="2000" dirty="0">
                          <a:effectLst/>
                          <a:latin typeface="Arial Narrow" pitchFamily="34" charset="0"/>
                          <a:ea typeface="Times New Roman"/>
                          <a:cs typeface="Times New Roman" pitchFamily="18" charset="0"/>
                        </a:rPr>
                        <a:t>sich zu </a:t>
                      </a:r>
                      <a:r>
                        <a:rPr lang="de-DE" sz="2000" dirty="0" smtClean="0">
                          <a:effectLst/>
                          <a:latin typeface="Arial Narrow" pitchFamily="34" charset="0"/>
                          <a:ea typeface="Times New Roman"/>
                          <a:cs typeface="Times New Roman" pitchFamily="18" charset="0"/>
                        </a:rPr>
                        <a:t>unterwerfen vermag.</a:t>
                      </a:r>
                      <a:endParaRPr lang="de-DE" sz="2000" dirty="0">
                        <a:effectLst/>
                        <a:latin typeface="Arial Narrow" pitchFamily="34" charset="0"/>
                        <a:ea typeface="Times New Roman"/>
                        <a:cs typeface="Times New Roman" pitchFamily="18" charset="0"/>
                      </a:endParaRPr>
                    </a:p>
                  </a:txBody>
                  <a:tcPr marL="44450" marR="44450" marT="0" marB="0"/>
                </a:tc>
              </a:tr>
              <a:tr h="1244561">
                <a:tc>
                  <a:txBody>
                    <a:bodyPr/>
                    <a:lstStyle/>
                    <a:p>
                      <a:pPr marL="0" marR="0" indent="0" algn="l" defTabSz="914400" rtl="0" eaLnBrk="1" fontAlgn="auto" latinLnBrk="0" hangingPunct="0">
                        <a:lnSpc>
                          <a:spcPct val="100000"/>
                        </a:lnSpc>
                        <a:spcBef>
                          <a:spcPts val="0"/>
                        </a:spcBef>
                        <a:spcAft>
                          <a:spcPts val="0"/>
                        </a:spcAft>
                        <a:buClrTx/>
                        <a:buSzTx/>
                        <a:buFontTx/>
                        <a:buNone/>
                        <a:tabLst/>
                        <a:defRPr/>
                      </a:pPr>
                      <a:r>
                        <a:rPr lang="de-DE" sz="2000" dirty="0" smtClean="0">
                          <a:effectLst/>
                          <a:latin typeface="Arial Narrow" pitchFamily="34" charset="0"/>
                          <a:ea typeface="Times New Roman"/>
                          <a:cs typeface="Times New Roman" pitchFamily="18" charset="0"/>
                        </a:rPr>
                        <a:t>Ehuds rechter</a:t>
                      </a:r>
                      <a:r>
                        <a:rPr lang="de-DE" sz="2000" baseline="0" dirty="0" smtClean="0">
                          <a:effectLst/>
                          <a:latin typeface="Arial Narrow" pitchFamily="34" charset="0"/>
                          <a:ea typeface="Times New Roman"/>
                          <a:cs typeface="Times New Roman" pitchFamily="18" charset="0"/>
                        </a:rPr>
                        <a:t> Gebrauch des Messers:</a:t>
                      </a:r>
                      <a:endParaRPr lang="de-DE" sz="2000" dirty="0" smtClean="0">
                        <a:effectLst/>
                        <a:latin typeface="Arial Narrow" pitchFamily="34" charset="0"/>
                        <a:ea typeface="Times New Roman"/>
                        <a:cs typeface="Times New Roman" pitchFamily="18" charset="0"/>
                      </a:endParaRPr>
                    </a:p>
                    <a:p>
                      <a:pPr marL="0" marR="0" indent="0" algn="l" defTabSz="914400" rtl="0" eaLnBrk="1" fontAlgn="auto" latinLnBrk="0" hangingPunct="0">
                        <a:lnSpc>
                          <a:spcPct val="100000"/>
                        </a:lnSpc>
                        <a:spcBef>
                          <a:spcPts val="0"/>
                        </a:spcBef>
                        <a:spcAft>
                          <a:spcPts val="0"/>
                        </a:spcAft>
                        <a:buClrTx/>
                        <a:buSzTx/>
                        <a:buFontTx/>
                        <a:buNone/>
                        <a:tabLst/>
                        <a:defRPr/>
                      </a:pPr>
                      <a:r>
                        <a:rPr lang="de-DE" sz="2000" dirty="0" smtClean="0">
                          <a:effectLst/>
                          <a:latin typeface="Arial Narrow" pitchFamily="34" charset="0"/>
                          <a:ea typeface="Times New Roman"/>
                          <a:cs typeface="Times New Roman" pitchFamily="18" charset="0"/>
                        </a:rPr>
                        <a:t>Ehuds Messer ist Gottes Botschaft an Moab.  </a:t>
                      </a:r>
                    </a:p>
                    <a:p>
                      <a:pPr marL="0" marR="0" indent="0" algn="l" defTabSz="914400" rtl="0" eaLnBrk="1" fontAlgn="auto" latinLnBrk="0" hangingPunct="0">
                        <a:lnSpc>
                          <a:spcPct val="100000"/>
                        </a:lnSpc>
                        <a:spcBef>
                          <a:spcPts val="0"/>
                        </a:spcBef>
                        <a:spcAft>
                          <a:spcPts val="0"/>
                        </a:spcAft>
                        <a:buClrTx/>
                        <a:buSzTx/>
                        <a:buFontTx/>
                        <a:buNone/>
                        <a:tabLst/>
                        <a:defRPr/>
                      </a:pPr>
                      <a:r>
                        <a:rPr lang="de-DE" sz="2000" dirty="0" smtClean="0">
                          <a:effectLst/>
                          <a:latin typeface="Arial Narrow" pitchFamily="34" charset="0"/>
                          <a:ea typeface="Times New Roman"/>
                          <a:cs typeface="Times New Roman" pitchFamily="18" charset="0"/>
                        </a:rPr>
                        <a:t>Wir benutzen Gottes</a:t>
                      </a:r>
                      <a:r>
                        <a:rPr lang="de-DE" sz="2000" baseline="0" dirty="0" smtClean="0">
                          <a:effectLst/>
                          <a:latin typeface="Arial Narrow" pitchFamily="34" charset="0"/>
                          <a:ea typeface="Times New Roman"/>
                          <a:cs typeface="Times New Roman" pitchFamily="18" charset="0"/>
                        </a:rPr>
                        <a:t> </a:t>
                      </a:r>
                      <a:r>
                        <a:rPr lang="de-DE" sz="2000" dirty="0" smtClean="0">
                          <a:effectLst/>
                          <a:latin typeface="Arial Narrow" pitchFamily="34" charset="0"/>
                          <a:ea typeface="Times New Roman"/>
                          <a:cs typeface="Times New Roman" pitchFamily="18" charset="0"/>
                        </a:rPr>
                        <a:t>Messer, um das Fleisch zu richten.</a:t>
                      </a:r>
                    </a:p>
                  </a:txBody>
                  <a:tcPr marL="44450" marR="44450" marT="0" marB="0"/>
                </a:tc>
                <a:tc>
                  <a:txBody>
                    <a:bodyPr/>
                    <a:lstStyle/>
                    <a:p>
                      <a:pPr marL="0" marR="0" indent="0" algn="l" defTabSz="914400" rtl="0" eaLnBrk="1" fontAlgn="auto" latinLnBrk="0" hangingPunct="0">
                        <a:lnSpc>
                          <a:spcPct val="100000"/>
                        </a:lnSpc>
                        <a:spcBef>
                          <a:spcPts val="0"/>
                        </a:spcBef>
                        <a:spcAft>
                          <a:spcPts val="0"/>
                        </a:spcAft>
                        <a:buClrTx/>
                        <a:buSzTx/>
                        <a:buFontTx/>
                        <a:buNone/>
                        <a:tabLst/>
                        <a:defRPr/>
                      </a:pPr>
                      <a:r>
                        <a:rPr lang="de-DE" sz="2000" b="0" i="0" u="none" strike="noStrike" kern="1200" baseline="0" dirty="0" smtClean="0">
                          <a:solidFill>
                            <a:schemeClr val="dk1"/>
                          </a:solidFill>
                          <a:latin typeface="Arial Narrow" pitchFamily="34" charset="0"/>
                          <a:ea typeface="+mn-ea"/>
                          <a:cs typeface="+mn-cs"/>
                        </a:rPr>
                        <a:t>3,15 lasst uns diese Gesinnung haben. Und wenn ihr in etwas anders gesinnt seid, wird Gott euch auch dieses offenbaren.</a:t>
                      </a:r>
                      <a:endParaRPr lang="de-DE" sz="2800" dirty="0">
                        <a:effectLst/>
                        <a:latin typeface="Arial Narrow" pitchFamily="34" charset="0"/>
                        <a:ea typeface="Times New Roman"/>
                        <a:cs typeface="Times New Roman" pitchFamily="18" charset="0"/>
                      </a:endParaRPr>
                    </a:p>
                  </a:txBody>
                  <a:tcPr marL="44450" marR="44450" marT="0" marB="0"/>
                </a:tc>
              </a:tr>
            </a:tbl>
          </a:graphicData>
        </a:graphic>
      </p:graphicFrame>
    </p:spTree>
    <p:extLst>
      <p:ext uri="{BB962C8B-B14F-4D97-AF65-F5344CB8AC3E}">
        <p14:creationId xmlns:p14="http://schemas.microsoft.com/office/powerpoint/2010/main" val="352299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 4 und 5: Deborah</a:t>
            </a:r>
            <a:endParaRPr lang="de-DE" dirty="0"/>
          </a:p>
        </p:txBody>
      </p:sp>
      <p:sp>
        <p:nvSpPr>
          <p:cNvPr id="3" name="Inhaltsplatzhalter 2"/>
          <p:cNvSpPr>
            <a:spLocks noGrp="1"/>
          </p:cNvSpPr>
          <p:nvPr>
            <p:ph idx="1"/>
          </p:nvPr>
        </p:nvSpPr>
        <p:spPr/>
        <p:txBody>
          <a:bodyPr/>
          <a:lstStyle/>
          <a:p>
            <a:endParaRPr lang="de-DE"/>
          </a:p>
        </p:txBody>
      </p:sp>
    </p:spTree>
    <p:extLst>
      <p:ext uri="{BB962C8B-B14F-4D97-AF65-F5344CB8AC3E}">
        <p14:creationId xmlns:p14="http://schemas.microsoft.com/office/powerpoint/2010/main" val="135788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Gott </a:t>
            </a:r>
            <a:r>
              <a:rPr lang="de-DE" dirty="0" smtClean="0"/>
              <a:t>erwählt sich </a:t>
            </a:r>
            <a:r>
              <a:rPr lang="de-DE" i="1" dirty="0"/>
              <a:t>schwache</a:t>
            </a:r>
            <a:r>
              <a:rPr lang="de-DE" dirty="0"/>
              <a:t> Gefäße</a:t>
            </a:r>
            <a:endParaRPr lang="de-CH" dirty="0"/>
          </a:p>
        </p:txBody>
      </p:sp>
      <p:sp>
        <p:nvSpPr>
          <p:cNvPr id="3" name="Inhaltsplatzhalter 2"/>
          <p:cNvSpPr>
            <a:spLocks noGrp="1"/>
          </p:cNvSpPr>
          <p:nvPr>
            <p:ph idx="1"/>
          </p:nvPr>
        </p:nvSpPr>
        <p:spPr/>
        <p:txBody>
          <a:bodyPr/>
          <a:lstStyle/>
          <a:p>
            <a:r>
              <a:rPr lang="de-DE" dirty="0" smtClean="0">
                <a:effectLst/>
              </a:rPr>
              <a:t>1</a:t>
            </a:r>
            <a:r>
              <a:rPr lang="de-DE" dirty="0">
                <a:effectLst/>
              </a:rPr>
              <a:t>. Othniel </a:t>
            </a:r>
            <a:r>
              <a:rPr lang="de-DE" b="0" dirty="0" smtClean="0">
                <a:effectLst/>
              </a:rPr>
              <a:t>– </a:t>
            </a:r>
            <a:r>
              <a:rPr lang="de-DE" b="0" dirty="0" smtClean="0">
                <a:solidFill>
                  <a:srgbClr val="92D050"/>
                </a:solidFill>
                <a:effectLst/>
              </a:rPr>
              <a:t>Jüngster</a:t>
            </a:r>
            <a:endParaRPr lang="de-DE" dirty="0">
              <a:solidFill>
                <a:srgbClr val="92D050"/>
              </a:solidFill>
              <a:effectLst/>
            </a:endParaRPr>
          </a:p>
          <a:p>
            <a:r>
              <a:rPr lang="de-DE" dirty="0" smtClean="0">
                <a:effectLst/>
              </a:rPr>
              <a:t>2</a:t>
            </a:r>
            <a:r>
              <a:rPr lang="de-DE" dirty="0">
                <a:effectLst/>
              </a:rPr>
              <a:t>. Ehud </a:t>
            </a:r>
            <a:r>
              <a:rPr lang="de-DE" b="0" dirty="0" smtClean="0">
                <a:effectLst/>
              </a:rPr>
              <a:t>– </a:t>
            </a:r>
            <a:r>
              <a:rPr lang="de-DE" b="0" dirty="0">
                <a:solidFill>
                  <a:srgbClr val="92D050"/>
                </a:solidFill>
                <a:effectLst/>
              </a:rPr>
              <a:t>ein</a:t>
            </a:r>
            <a:r>
              <a:rPr lang="de-DE" b="0" dirty="0">
                <a:effectLst/>
              </a:rPr>
              <a:t> </a:t>
            </a:r>
            <a:r>
              <a:rPr lang="de-DE" b="0" dirty="0" smtClean="0">
                <a:solidFill>
                  <a:srgbClr val="92D050"/>
                </a:solidFill>
                <a:effectLst/>
              </a:rPr>
              <a:t>Linkshänder</a:t>
            </a:r>
            <a:endParaRPr lang="de-DE" dirty="0">
              <a:solidFill>
                <a:srgbClr val="92D050"/>
              </a:solidFill>
              <a:effectLst/>
            </a:endParaRPr>
          </a:p>
          <a:p>
            <a:r>
              <a:rPr lang="de-DE" dirty="0" smtClean="0">
                <a:effectLst/>
              </a:rPr>
              <a:t>3</a:t>
            </a:r>
            <a:r>
              <a:rPr lang="de-DE" dirty="0">
                <a:effectLst/>
              </a:rPr>
              <a:t>. </a:t>
            </a:r>
            <a:r>
              <a:rPr lang="de-DE" dirty="0" smtClean="0">
                <a:effectLst/>
              </a:rPr>
              <a:t>Deborah </a:t>
            </a:r>
            <a:r>
              <a:rPr lang="de-DE" b="0" dirty="0" smtClean="0">
                <a:effectLst/>
              </a:rPr>
              <a:t>– </a:t>
            </a:r>
            <a:r>
              <a:rPr lang="de-DE" b="0" dirty="0" smtClean="0">
                <a:solidFill>
                  <a:srgbClr val="92D050"/>
                </a:solidFill>
                <a:effectLst/>
              </a:rPr>
              <a:t>eine</a:t>
            </a:r>
            <a:r>
              <a:rPr lang="de-DE" b="0" dirty="0" smtClean="0">
                <a:effectLst/>
              </a:rPr>
              <a:t> </a:t>
            </a:r>
            <a:r>
              <a:rPr lang="de-DE" b="0" dirty="0" smtClean="0">
                <a:solidFill>
                  <a:srgbClr val="92D050"/>
                </a:solidFill>
                <a:effectLst/>
              </a:rPr>
              <a:t>Frau</a:t>
            </a:r>
            <a:r>
              <a:rPr lang="de-DE" b="0" dirty="0" smtClean="0">
                <a:solidFill>
                  <a:srgbClr val="00B0F0"/>
                </a:solidFill>
                <a:effectLst/>
              </a:rPr>
              <a:t> </a:t>
            </a:r>
            <a:r>
              <a:rPr lang="de-DE" b="0" dirty="0" smtClean="0">
                <a:solidFill>
                  <a:srgbClr val="92D050"/>
                </a:solidFill>
                <a:effectLst/>
              </a:rPr>
              <a:t>(und ein Feigling)</a:t>
            </a:r>
            <a:endParaRPr lang="de-DE" dirty="0" smtClean="0">
              <a:solidFill>
                <a:srgbClr val="92D050"/>
              </a:solidFill>
              <a:effectLst/>
            </a:endParaRPr>
          </a:p>
          <a:p>
            <a:r>
              <a:rPr lang="de-DE" dirty="0" smtClean="0">
                <a:effectLst/>
              </a:rPr>
              <a:t>4</a:t>
            </a:r>
            <a:r>
              <a:rPr lang="de-DE" dirty="0">
                <a:effectLst/>
              </a:rPr>
              <a:t>. </a:t>
            </a:r>
            <a:r>
              <a:rPr lang="de-DE" dirty="0" smtClean="0">
                <a:effectLst/>
              </a:rPr>
              <a:t>Gideon </a:t>
            </a:r>
            <a:r>
              <a:rPr lang="de-DE" b="0" dirty="0" smtClean="0">
                <a:effectLst/>
              </a:rPr>
              <a:t>– </a:t>
            </a:r>
            <a:r>
              <a:rPr lang="de-DE" b="0" dirty="0" smtClean="0">
                <a:solidFill>
                  <a:srgbClr val="92D050"/>
                </a:solidFill>
                <a:effectLst/>
              </a:rPr>
              <a:t>Jüngster, Zaghafter</a:t>
            </a:r>
          </a:p>
          <a:p>
            <a:r>
              <a:rPr lang="de-DE" dirty="0" smtClean="0">
                <a:effectLst/>
              </a:rPr>
              <a:t>5</a:t>
            </a:r>
            <a:r>
              <a:rPr lang="de-DE" dirty="0">
                <a:effectLst/>
              </a:rPr>
              <a:t>. </a:t>
            </a:r>
            <a:r>
              <a:rPr lang="de-DE" dirty="0" err="1">
                <a:effectLst/>
              </a:rPr>
              <a:t>Jephtah</a:t>
            </a:r>
            <a:r>
              <a:rPr lang="de-DE" dirty="0">
                <a:effectLst/>
              </a:rPr>
              <a:t> </a:t>
            </a:r>
            <a:r>
              <a:rPr lang="de-DE" b="0" dirty="0" smtClean="0">
                <a:effectLst/>
              </a:rPr>
              <a:t>– </a:t>
            </a:r>
            <a:r>
              <a:rPr lang="de-DE" b="0" dirty="0">
                <a:solidFill>
                  <a:srgbClr val="92D050"/>
                </a:solidFill>
                <a:effectLst/>
              </a:rPr>
              <a:t>ein</a:t>
            </a:r>
            <a:r>
              <a:rPr lang="de-DE" b="0" dirty="0">
                <a:effectLst/>
              </a:rPr>
              <a:t> </a:t>
            </a:r>
            <a:r>
              <a:rPr lang="de-DE" b="0" dirty="0" smtClean="0">
                <a:solidFill>
                  <a:srgbClr val="92D050"/>
                </a:solidFill>
                <a:effectLst/>
              </a:rPr>
              <a:t>Hurensohn</a:t>
            </a:r>
            <a:endParaRPr lang="de-DE" dirty="0">
              <a:solidFill>
                <a:srgbClr val="92D050"/>
              </a:solidFill>
              <a:effectLst/>
            </a:endParaRPr>
          </a:p>
          <a:p>
            <a:r>
              <a:rPr lang="de-DE" dirty="0" smtClean="0">
                <a:effectLst/>
              </a:rPr>
              <a:t>6</a:t>
            </a:r>
            <a:r>
              <a:rPr lang="de-DE" dirty="0">
                <a:effectLst/>
              </a:rPr>
              <a:t>. Simson </a:t>
            </a:r>
            <a:r>
              <a:rPr lang="de-DE" b="0" dirty="0" smtClean="0">
                <a:effectLst/>
              </a:rPr>
              <a:t>– </a:t>
            </a:r>
            <a:r>
              <a:rPr lang="de-DE" b="0" dirty="0" smtClean="0">
                <a:solidFill>
                  <a:srgbClr val="92D050"/>
                </a:solidFill>
                <a:effectLst/>
              </a:rPr>
              <a:t>ein</a:t>
            </a:r>
            <a:r>
              <a:rPr lang="de-DE" b="0" dirty="0" smtClean="0">
                <a:effectLst/>
              </a:rPr>
              <a:t> </a:t>
            </a:r>
            <a:r>
              <a:rPr lang="de-DE" b="0" dirty="0" smtClean="0">
                <a:solidFill>
                  <a:srgbClr val="92D050"/>
                </a:solidFill>
                <a:effectLst/>
              </a:rPr>
              <a:t>Starker aber zugleich ein sehr Schwacher</a:t>
            </a:r>
            <a:endParaRPr lang="de-DE" b="0" dirty="0">
              <a:solidFill>
                <a:srgbClr val="FF99CC"/>
              </a:solidFill>
              <a:effectLst/>
            </a:endParaRPr>
          </a:p>
          <a:p>
            <a:pPr lvl="1"/>
            <a:endParaRPr lang="de-CH" dirty="0"/>
          </a:p>
          <a:p>
            <a:endParaRPr lang="de-CH" dirty="0"/>
          </a:p>
        </p:txBody>
      </p:sp>
    </p:spTree>
    <p:extLst>
      <p:ext uri="{BB962C8B-B14F-4D97-AF65-F5344CB8AC3E}">
        <p14:creationId xmlns:p14="http://schemas.microsoft.com/office/powerpoint/2010/main" val="55444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5" y="-675456"/>
            <a:ext cx="9433048" cy="8169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072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8624094" cy="648071"/>
          </a:xfrm>
        </p:spPr>
        <p:txBody>
          <a:bodyPr/>
          <a:lstStyle/>
          <a:p>
            <a:r>
              <a:rPr lang="de-DE" dirty="0" smtClean="0"/>
              <a:t>Ri 4 und 5: Das heidnische Denken</a:t>
            </a:r>
            <a:endParaRPr lang="de-DE" dirty="0"/>
          </a:p>
        </p:txBody>
      </p:sp>
      <p:sp>
        <p:nvSpPr>
          <p:cNvPr id="3" name="Inhaltsplatzhalter 2"/>
          <p:cNvSpPr>
            <a:spLocks noGrp="1"/>
          </p:cNvSpPr>
          <p:nvPr>
            <p:ph idx="1"/>
          </p:nvPr>
        </p:nvSpPr>
        <p:spPr>
          <a:xfrm>
            <a:off x="0" y="836712"/>
            <a:ext cx="9131301" cy="6019702"/>
          </a:xfrm>
        </p:spPr>
        <p:txBody>
          <a:bodyPr/>
          <a:lstStyle/>
          <a:p>
            <a:pPr lvl="0"/>
            <a:r>
              <a:rPr lang="de-DE" sz="2400" dirty="0">
                <a:effectLst/>
              </a:rPr>
              <a:t>Mt </a:t>
            </a:r>
            <a:r>
              <a:rPr lang="de-DE" sz="2400" dirty="0" smtClean="0">
                <a:effectLst/>
              </a:rPr>
              <a:t>6,7 </a:t>
            </a:r>
            <a:r>
              <a:rPr lang="de-DE" sz="2800" dirty="0" smtClean="0">
                <a:solidFill>
                  <a:srgbClr val="FF99CC"/>
                </a:solidFill>
                <a:effectLst/>
              </a:rPr>
              <a:t>BETE nicht heidnisch</a:t>
            </a:r>
            <a:r>
              <a:rPr lang="de-DE" sz="2400" dirty="0" smtClean="0">
                <a:solidFill>
                  <a:srgbClr val="FF99CC"/>
                </a:solidFill>
                <a:effectLst/>
              </a:rPr>
              <a:t>. </a:t>
            </a:r>
          </a:p>
          <a:p>
            <a:pPr marL="0" lvl="0" indent="0">
              <a:buNone/>
            </a:pPr>
            <a:r>
              <a:rPr lang="de-DE" sz="2400" b="0" dirty="0" smtClean="0">
                <a:solidFill>
                  <a:schemeClr val="tx1"/>
                </a:solidFill>
              </a:rPr>
              <a:t>„Wenn </a:t>
            </a:r>
            <a:r>
              <a:rPr lang="de-DE" sz="2400" b="0" dirty="0">
                <a:solidFill>
                  <a:schemeClr val="tx1"/>
                </a:solidFill>
              </a:rPr>
              <a:t>ihr betet, </a:t>
            </a:r>
            <a:r>
              <a:rPr lang="de-DE" sz="2400" b="0" u="sng" dirty="0">
                <a:solidFill>
                  <a:schemeClr val="tx1"/>
                </a:solidFill>
              </a:rPr>
              <a:t>plappert nicht wie die </a:t>
            </a:r>
            <a:r>
              <a:rPr lang="de-DE" sz="2400" b="0" u="sng" dirty="0" smtClean="0">
                <a:solidFill>
                  <a:schemeClr val="tx1"/>
                </a:solidFill>
              </a:rPr>
              <a:t>Heiden</a:t>
            </a:r>
            <a:r>
              <a:rPr lang="de-DE" sz="2400" b="0" dirty="0" smtClean="0">
                <a:solidFill>
                  <a:schemeClr val="tx1"/>
                </a:solidFill>
              </a:rPr>
              <a:t>, </a:t>
            </a:r>
            <a:r>
              <a:rPr lang="de-DE" sz="2400" b="0" dirty="0">
                <a:solidFill>
                  <a:schemeClr val="tx1"/>
                </a:solidFill>
              </a:rPr>
              <a:t>denn sie meinen, in ihrem vielen Wortemachen werden sie erhört werden</a:t>
            </a:r>
            <a:r>
              <a:rPr lang="de-DE" sz="2400" b="0" dirty="0" smtClean="0">
                <a:solidFill>
                  <a:schemeClr val="tx1"/>
                </a:solidFill>
              </a:rPr>
              <a:t>.“</a:t>
            </a:r>
            <a:endParaRPr lang="de-DE" sz="2400" dirty="0">
              <a:solidFill>
                <a:schemeClr val="tx1"/>
              </a:solidFill>
              <a:effectLst/>
            </a:endParaRPr>
          </a:p>
          <a:p>
            <a:pPr lvl="0"/>
            <a:r>
              <a:rPr lang="de-DE" sz="2400" dirty="0">
                <a:effectLst/>
              </a:rPr>
              <a:t>Mt </a:t>
            </a:r>
            <a:r>
              <a:rPr lang="de-DE" sz="2400" dirty="0" smtClean="0">
                <a:effectLst/>
              </a:rPr>
              <a:t>6,19ff </a:t>
            </a:r>
            <a:r>
              <a:rPr lang="de-DE" sz="2800" dirty="0" smtClean="0">
                <a:solidFill>
                  <a:srgbClr val="FF99CC"/>
                </a:solidFill>
                <a:effectLst/>
              </a:rPr>
              <a:t>WIRTSCHAFTE nicht </a:t>
            </a:r>
            <a:r>
              <a:rPr lang="de-DE" sz="2800" dirty="0">
                <a:solidFill>
                  <a:srgbClr val="FF99CC"/>
                </a:solidFill>
                <a:effectLst/>
              </a:rPr>
              <a:t>heidnisch</a:t>
            </a:r>
            <a:r>
              <a:rPr lang="de-DE" sz="2400" dirty="0">
                <a:solidFill>
                  <a:srgbClr val="FF99CC"/>
                </a:solidFill>
                <a:effectLst/>
              </a:rPr>
              <a:t>. </a:t>
            </a:r>
            <a:r>
              <a:rPr lang="de-DE" sz="2400" b="0" dirty="0" smtClean="0">
                <a:effectLst/>
              </a:rPr>
              <a:t>(</a:t>
            </a:r>
            <a:r>
              <a:rPr lang="de-DE" sz="2400" dirty="0" smtClean="0">
                <a:effectLst/>
              </a:rPr>
              <a:t>Haltung </a:t>
            </a:r>
            <a:r>
              <a:rPr lang="de-DE" sz="2400" dirty="0">
                <a:effectLst/>
              </a:rPr>
              <a:t>zu </a:t>
            </a:r>
            <a:r>
              <a:rPr lang="de-DE" sz="2400" dirty="0" smtClean="0">
                <a:effectLst/>
              </a:rPr>
              <a:t>Materiellem</a:t>
            </a:r>
            <a:r>
              <a:rPr lang="de-DE" sz="2400" b="0" dirty="0" smtClean="0">
                <a:effectLst/>
              </a:rPr>
              <a:t>.) </a:t>
            </a:r>
          </a:p>
          <a:p>
            <a:pPr marL="0" lvl="0" indent="0">
              <a:buNone/>
            </a:pPr>
            <a:r>
              <a:rPr lang="de-DE" sz="2400" b="0" dirty="0" smtClean="0">
                <a:solidFill>
                  <a:schemeClr val="tx1"/>
                </a:solidFill>
              </a:rPr>
              <a:t>„Sammelt </a:t>
            </a:r>
            <a:r>
              <a:rPr lang="de-DE" sz="2400" b="0" dirty="0">
                <a:solidFill>
                  <a:schemeClr val="tx1"/>
                </a:solidFill>
              </a:rPr>
              <a:t>euch nicht Schätze auf der Erde</a:t>
            </a:r>
            <a:r>
              <a:rPr lang="de-DE" sz="2400" b="0" dirty="0" smtClean="0">
                <a:solidFill>
                  <a:schemeClr val="tx1"/>
                </a:solidFill>
              </a:rPr>
              <a:t>, .. </a:t>
            </a:r>
            <a:r>
              <a:rPr lang="de-DE" sz="2400" b="0" baseline="30000" dirty="0" smtClean="0">
                <a:solidFill>
                  <a:schemeClr val="tx1"/>
                </a:solidFill>
              </a:rPr>
              <a:t>20</a:t>
            </a:r>
            <a:r>
              <a:rPr lang="de-DE" sz="2400" b="0" dirty="0" smtClean="0">
                <a:solidFill>
                  <a:schemeClr val="tx1"/>
                </a:solidFill>
              </a:rPr>
              <a:t> </a:t>
            </a:r>
            <a:r>
              <a:rPr lang="de-DE" sz="2400" b="0" dirty="0">
                <a:solidFill>
                  <a:schemeClr val="tx1"/>
                </a:solidFill>
              </a:rPr>
              <a:t>Sammelt euch aber ‹stetig› Schätze im </a:t>
            </a:r>
            <a:r>
              <a:rPr lang="de-DE" sz="2400" b="0" dirty="0" smtClean="0">
                <a:solidFill>
                  <a:schemeClr val="tx1"/>
                </a:solidFill>
              </a:rPr>
              <a:t>Himmel. </a:t>
            </a:r>
            <a:r>
              <a:rPr lang="de-DE" sz="2400" dirty="0" smtClean="0">
                <a:solidFill>
                  <a:schemeClr val="tx1"/>
                </a:solidFill>
              </a:rPr>
              <a:t>31 </a:t>
            </a:r>
            <a:r>
              <a:rPr lang="de-DE" sz="2400" b="0" dirty="0" smtClean="0">
                <a:solidFill>
                  <a:schemeClr val="tx1"/>
                </a:solidFill>
              </a:rPr>
              <a:t> … Sorgt </a:t>
            </a:r>
            <a:r>
              <a:rPr lang="de-DE" sz="2400" b="0" dirty="0">
                <a:solidFill>
                  <a:schemeClr val="tx1"/>
                </a:solidFill>
              </a:rPr>
              <a:t>euch also nicht und sagt </a:t>
            </a:r>
            <a:r>
              <a:rPr lang="de-DE" sz="2400" b="0" dirty="0" smtClean="0">
                <a:solidFill>
                  <a:schemeClr val="tx1"/>
                </a:solidFill>
              </a:rPr>
              <a:t>nicht: </a:t>
            </a:r>
            <a:r>
              <a:rPr lang="de-DE" sz="2400" b="0" dirty="0">
                <a:solidFill>
                  <a:schemeClr val="tx1"/>
                </a:solidFill>
              </a:rPr>
              <a:t>‘Was sollen wir essen</a:t>
            </a:r>
            <a:r>
              <a:rPr lang="de-DE" sz="2400" b="0" dirty="0" smtClean="0">
                <a:solidFill>
                  <a:schemeClr val="tx1"/>
                </a:solidFill>
              </a:rPr>
              <a:t>? …trinken? …kleiden?’, </a:t>
            </a:r>
            <a:r>
              <a:rPr lang="de-DE" sz="2400" b="0" baseline="30000" dirty="0">
                <a:solidFill>
                  <a:schemeClr val="tx1"/>
                </a:solidFill>
              </a:rPr>
              <a:t>32</a:t>
            </a:r>
            <a:r>
              <a:rPr lang="de-DE" sz="2400" b="0" dirty="0">
                <a:solidFill>
                  <a:schemeClr val="tx1"/>
                </a:solidFill>
              </a:rPr>
              <a:t> </a:t>
            </a:r>
            <a:r>
              <a:rPr lang="de-DE" sz="2400" b="0" dirty="0" smtClean="0">
                <a:solidFill>
                  <a:schemeClr val="tx1"/>
                </a:solidFill>
              </a:rPr>
              <a:t>denn </a:t>
            </a:r>
            <a:r>
              <a:rPr lang="de-DE" sz="2400" b="0" u="sng" dirty="0">
                <a:solidFill>
                  <a:schemeClr val="tx1"/>
                </a:solidFill>
              </a:rPr>
              <a:t>nach solchem allem trachten </a:t>
            </a:r>
            <a:r>
              <a:rPr lang="de-DE" sz="2400" b="0" u="sng" dirty="0" smtClean="0">
                <a:solidFill>
                  <a:schemeClr val="tx1"/>
                </a:solidFill>
              </a:rPr>
              <a:t>die Heiden;</a:t>
            </a:r>
            <a:r>
              <a:rPr lang="de-DE" sz="2400" b="0" dirty="0" smtClean="0">
                <a:solidFill>
                  <a:schemeClr val="tx1"/>
                </a:solidFill>
              </a:rPr>
              <a:t> … euer </a:t>
            </a:r>
            <a:r>
              <a:rPr lang="de-DE" sz="2400" b="0" dirty="0">
                <a:solidFill>
                  <a:schemeClr val="tx1"/>
                </a:solidFill>
              </a:rPr>
              <a:t>himmlischer Vater weiß, dass ihr dieses alles </a:t>
            </a:r>
            <a:r>
              <a:rPr lang="de-DE" sz="2400" b="0" dirty="0" smtClean="0">
                <a:solidFill>
                  <a:schemeClr val="tx1"/>
                </a:solidFill>
              </a:rPr>
              <a:t>braucht..</a:t>
            </a:r>
            <a:r>
              <a:rPr lang="de-DE" sz="2400" dirty="0" smtClean="0">
                <a:solidFill>
                  <a:schemeClr val="tx1"/>
                </a:solidFill>
                <a:effectLst/>
              </a:rPr>
              <a:t> </a:t>
            </a:r>
            <a:r>
              <a:rPr lang="de-DE" sz="2400" b="0" dirty="0" smtClean="0">
                <a:solidFill>
                  <a:schemeClr val="tx1"/>
                </a:solidFill>
                <a:effectLst/>
              </a:rPr>
              <a:t>33 Trachtet </a:t>
            </a:r>
            <a:r>
              <a:rPr lang="de-DE" sz="2400" b="0" dirty="0">
                <a:solidFill>
                  <a:schemeClr val="tx1"/>
                </a:solidFill>
                <a:effectLst/>
              </a:rPr>
              <a:t>zuerst nach Gottes Königreich</a:t>
            </a:r>
            <a:r>
              <a:rPr lang="de-DE" sz="2400" b="0" dirty="0" smtClean="0">
                <a:solidFill>
                  <a:schemeClr val="tx1"/>
                </a:solidFill>
                <a:effectLst/>
              </a:rPr>
              <a:t>.“</a:t>
            </a:r>
            <a:endParaRPr lang="de-DE" sz="2400" b="0" dirty="0">
              <a:solidFill>
                <a:schemeClr val="tx1"/>
              </a:solidFill>
              <a:effectLst/>
            </a:endParaRPr>
          </a:p>
          <a:p>
            <a:pPr lvl="0"/>
            <a:r>
              <a:rPr lang="de-DE" sz="2400" dirty="0">
                <a:effectLst/>
              </a:rPr>
              <a:t>Eph 4,17: </a:t>
            </a:r>
            <a:r>
              <a:rPr lang="de-DE" sz="2800" dirty="0" smtClean="0">
                <a:solidFill>
                  <a:srgbClr val="FF99CC"/>
                </a:solidFill>
                <a:effectLst/>
              </a:rPr>
              <a:t>HANDLE </a:t>
            </a:r>
            <a:r>
              <a:rPr lang="de-DE" sz="2800" dirty="0">
                <a:solidFill>
                  <a:srgbClr val="FF99CC"/>
                </a:solidFill>
                <a:effectLst/>
              </a:rPr>
              <a:t>nicht </a:t>
            </a:r>
            <a:r>
              <a:rPr lang="de-DE" sz="2800" dirty="0" smtClean="0">
                <a:solidFill>
                  <a:srgbClr val="FF99CC"/>
                </a:solidFill>
                <a:effectLst/>
              </a:rPr>
              <a:t>heidnisch</a:t>
            </a:r>
            <a:r>
              <a:rPr lang="de-DE" sz="2400" dirty="0" smtClean="0">
                <a:solidFill>
                  <a:srgbClr val="FF99CC"/>
                </a:solidFill>
                <a:effectLst/>
              </a:rPr>
              <a:t>.</a:t>
            </a:r>
            <a:r>
              <a:rPr lang="de-DE" sz="2400" dirty="0" smtClean="0">
                <a:effectLst/>
              </a:rPr>
              <a:t> </a:t>
            </a:r>
          </a:p>
          <a:p>
            <a:pPr marL="0" lvl="0" indent="0">
              <a:buNone/>
            </a:pPr>
            <a:r>
              <a:rPr lang="de-DE" sz="2400" b="0" dirty="0" smtClean="0">
                <a:solidFill>
                  <a:schemeClr val="tx1"/>
                </a:solidFill>
                <a:effectLst/>
              </a:rPr>
              <a:t>„</a:t>
            </a:r>
            <a:r>
              <a:rPr lang="de-DE" sz="2400" b="0" dirty="0" smtClean="0">
                <a:solidFill>
                  <a:schemeClr val="tx1"/>
                </a:solidFill>
              </a:rPr>
              <a:t>Ihr  sollt nicht </a:t>
            </a:r>
            <a:r>
              <a:rPr lang="de-DE" sz="2400" b="0" dirty="0">
                <a:solidFill>
                  <a:schemeClr val="tx1"/>
                </a:solidFill>
              </a:rPr>
              <a:t>mehr so </a:t>
            </a:r>
            <a:r>
              <a:rPr lang="de-DE" sz="2400" b="0" dirty="0" smtClean="0">
                <a:solidFill>
                  <a:schemeClr val="tx1"/>
                </a:solidFill>
              </a:rPr>
              <a:t>wandeln</a:t>
            </a:r>
            <a:r>
              <a:rPr lang="de-DE" sz="2400" b="0" dirty="0">
                <a:solidFill>
                  <a:schemeClr val="tx1"/>
                </a:solidFill>
              </a:rPr>
              <a:t>, </a:t>
            </a:r>
            <a:r>
              <a:rPr lang="de-DE" sz="2400" b="0" u="sng" dirty="0">
                <a:solidFill>
                  <a:schemeClr val="tx1"/>
                </a:solidFill>
              </a:rPr>
              <a:t>wie</a:t>
            </a:r>
            <a:r>
              <a:rPr lang="de-DE" sz="2400" b="0" dirty="0">
                <a:solidFill>
                  <a:schemeClr val="tx1"/>
                </a:solidFill>
              </a:rPr>
              <a:t> auch die anderen, </a:t>
            </a:r>
            <a:r>
              <a:rPr lang="de-DE" sz="2400" b="0" u="sng" dirty="0">
                <a:solidFill>
                  <a:schemeClr val="tx1"/>
                </a:solidFill>
              </a:rPr>
              <a:t>die </a:t>
            </a:r>
            <a:r>
              <a:rPr lang="de-DE" sz="2400" b="0" u="sng" dirty="0" smtClean="0">
                <a:solidFill>
                  <a:schemeClr val="tx1"/>
                </a:solidFill>
              </a:rPr>
              <a:t>Heiden wandeln</a:t>
            </a:r>
            <a:r>
              <a:rPr lang="de-DE" sz="2400" b="0" dirty="0">
                <a:solidFill>
                  <a:schemeClr val="tx1"/>
                </a:solidFill>
              </a:rPr>
              <a:t>, </a:t>
            </a:r>
            <a:r>
              <a:rPr lang="de-DE" sz="2400" b="0" dirty="0" smtClean="0">
                <a:solidFill>
                  <a:schemeClr val="tx1"/>
                </a:solidFill>
              </a:rPr>
              <a:t>…“</a:t>
            </a:r>
          </a:p>
          <a:p>
            <a:pPr lvl="0"/>
            <a:r>
              <a:rPr lang="de-DE" sz="2400" dirty="0" smtClean="0">
                <a:effectLst/>
              </a:rPr>
              <a:t>Eph 4,17f </a:t>
            </a:r>
            <a:r>
              <a:rPr lang="de-DE" sz="2800" dirty="0" smtClean="0">
                <a:solidFill>
                  <a:srgbClr val="FF99CC"/>
                </a:solidFill>
                <a:effectLst/>
              </a:rPr>
              <a:t>DENKE </a:t>
            </a:r>
            <a:r>
              <a:rPr lang="de-DE" sz="2800" dirty="0">
                <a:solidFill>
                  <a:srgbClr val="FF99CC"/>
                </a:solidFill>
                <a:effectLst/>
              </a:rPr>
              <a:t>nicht heidnisch</a:t>
            </a:r>
            <a:r>
              <a:rPr lang="de-DE" sz="2400" dirty="0">
                <a:solidFill>
                  <a:srgbClr val="FF99CC"/>
                </a:solidFill>
                <a:effectLst/>
              </a:rPr>
              <a:t>. </a:t>
            </a:r>
            <a:r>
              <a:rPr lang="de-DE" sz="2400" b="0" dirty="0" smtClean="0">
                <a:solidFill>
                  <a:schemeClr val="tx1"/>
                </a:solidFill>
                <a:effectLst/>
              </a:rPr>
              <a:t>(</a:t>
            </a:r>
            <a:r>
              <a:rPr lang="de-DE" sz="2400" dirty="0" smtClean="0">
                <a:effectLst/>
              </a:rPr>
              <a:t>Weltanschauung, Wertsystem) </a:t>
            </a:r>
            <a:endParaRPr lang="de-DE" sz="2400" dirty="0">
              <a:solidFill>
                <a:schemeClr val="tx1"/>
              </a:solidFill>
              <a:effectLst/>
            </a:endParaRPr>
          </a:p>
          <a:p>
            <a:pPr marL="0" lvl="0" indent="0">
              <a:buNone/>
            </a:pPr>
            <a:r>
              <a:rPr lang="de-DE" sz="2400" dirty="0" smtClean="0">
                <a:solidFill>
                  <a:schemeClr val="tx1"/>
                </a:solidFill>
                <a:effectLst/>
              </a:rPr>
              <a:t>„</a:t>
            </a:r>
            <a:r>
              <a:rPr lang="de-DE" sz="2400" b="0" dirty="0" smtClean="0">
                <a:solidFill>
                  <a:schemeClr val="tx1"/>
                </a:solidFill>
              </a:rPr>
              <a:t>in </a:t>
            </a:r>
            <a:r>
              <a:rPr lang="de-DE" sz="2400" b="0" dirty="0">
                <a:solidFill>
                  <a:schemeClr val="tx1"/>
                </a:solidFill>
              </a:rPr>
              <a:t>der Nichtigkeit ihres </a:t>
            </a:r>
            <a:r>
              <a:rPr lang="de-DE" sz="2400" b="0" dirty="0" smtClean="0">
                <a:solidFill>
                  <a:schemeClr val="tx1"/>
                </a:solidFill>
              </a:rPr>
              <a:t>Denksinnes,</a:t>
            </a:r>
            <a:r>
              <a:rPr lang="de-DE" sz="2400" b="0" baseline="30000" dirty="0" smtClean="0">
                <a:solidFill>
                  <a:schemeClr val="tx1"/>
                </a:solidFill>
              </a:rPr>
              <a:t>18</a:t>
            </a:r>
            <a:r>
              <a:rPr lang="de-DE" sz="2400" b="0" dirty="0" smtClean="0">
                <a:solidFill>
                  <a:schemeClr val="tx1"/>
                </a:solidFill>
              </a:rPr>
              <a:t> </a:t>
            </a:r>
            <a:r>
              <a:rPr lang="de-DE" sz="2400" b="0" dirty="0">
                <a:solidFill>
                  <a:schemeClr val="tx1"/>
                </a:solidFill>
              </a:rPr>
              <a:t>die im Denken verfinstert und dem Leben Gottes </a:t>
            </a:r>
            <a:r>
              <a:rPr lang="de-DE" sz="2400" b="0" dirty="0" smtClean="0">
                <a:solidFill>
                  <a:schemeClr val="tx1"/>
                </a:solidFill>
              </a:rPr>
              <a:t>entfremdet“; 4,14: „hin- und hergeworfen von jedem Wind der Lehre“</a:t>
            </a:r>
            <a:endParaRPr lang="de-DE" sz="2400" dirty="0">
              <a:solidFill>
                <a:schemeClr val="tx1"/>
              </a:solidFill>
              <a:effectLst/>
            </a:endParaRPr>
          </a:p>
        </p:txBody>
      </p:sp>
    </p:spTree>
    <p:extLst>
      <p:ext uri="{BB962C8B-B14F-4D97-AF65-F5344CB8AC3E}">
        <p14:creationId xmlns:p14="http://schemas.microsoft.com/office/powerpoint/2010/main" val="429420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5400" dirty="0">
                <a:solidFill>
                  <a:srgbClr val="00B0F0"/>
                </a:solidFill>
              </a:rPr>
              <a:t>Theokratie</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334103682"/>
              </p:ext>
            </p:extLst>
          </p:nvPr>
        </p:nvGraphicFramePr>
        <p:xfrm>
          <a:off x="107504" y="1196752"/>
          <a:ext cx="8894763" cy="4724400"/>
        </p:xfrm>
        <a:graphic>
          <a:graphicData uri="http://schemas.openxmlformats.org/drawingml/2006/table">
            <a:tbl>
              <a:tblPr firstRow="1" bandRow="1">
                <a:tableStyleId>{5C22544A-7EE6-4342-B048-85BDC9FD1C3A}</a:tableStyleId>
              </a:tblPr>
              <a:tblGrid>
                <a:gridCol w="3096344"/>
                <a:gridCol w="2664296"/>
                <a:gridCol w="3134123"/>
              </a:tblGrid>
              <a:tr h="370840">
                <a:tc>
                  <a:txBody>
                    <a:bodyPr/>
                    <a:lstStyle/>
                    <a:p>
                      <a:r>
                        <a:rPr lang="de-DE" sz="2800" dirty="0" smtClean="0"/>
                        <a:t>MOSE, JOSUA</a:t>
                      </a:r>
                      <a:endParaRPr lang="de-DE" sz="2800" dirty="0"/>
                    </a:p>
                  </a:txBody>
                  <a:tcPr/>
                </a:tc>
                <a:tc>
                  <a:txBody>
                    <a:bodyPr/>
                    <a:lstStyle/>
                    <a:p>
                      <a:r>
                        <a:rPr lang="de-DE" sz="2800" dirty="0" smtClean="0"/>
                        <a:t>RICHTER</a:t>
                      </a:r>
                      <a:endParaRPr lang="de-DE" sz="2800" dirty="0"/>
                    </a:p>
                  </a:txBody>
                  <a:tcPr/>
                </a:tc>
                <a:tc>
                  <a:txBody>
                    <a:bodyPr/>
                    <a:lstStyle/>
                    <a:p>
                      <a:r>
                        <a:rPr lang="de-DE" sz="2800" dirty="0" smtClean="0"/>
                        <a:t>SAMUEL</a:t>
                      </a:r>
                      <a:endParaRPr lang="de-DE" sz="2800" dirty="0"/>
                    </a:p>
                  </a:txBody>
                  <a:tcPr/>
                </a:tc>
              </a:tr>
              <a:tr h="370840">
                <a:tc>
                  <a:txBody>
                    <a:bodyPr/>
                    <a:lstStyle/>
                    <a:p>
                      <a:pPr algn="ctr"/>
                      <a:r>
                        <a:rPr lang="de-DE" sz="2800" b="1" dirty="0" smtClean="0"/>
                        <a:t>Theokratie</a:t>
                      </a:r>
                      <a:endParaRPr lang="de-DE" sz="2800" b="1" dirty="0"/>
                    </a:p>
                  </a:txBody>
                  <a:tcPr/>
                </a:tc>
                <a:tc>
                  <a:txBody>
                    <a:bodyPr/>
                    <a:lstStyle/>
                    <a:p>
                      <a:pPr algn="ctr"/>
                      <a:endParaRPr lang="de-DE" sz="2800" dirty="0"/>
                    </a:p>
                  </a:txBody>
                  <a:tcPr/>
                </a:tc>
                <a:tc>
                  <a:txBody>
                    <a:bodyPr/>
                    <a:lstStyle/>
                    <a:p>
                      <a:pPr algn="ctr"/>
                      <a:r>
                        <a:rPr lang="de-DE" sz="2800" b="1" dirty="0" smtClean="0"/>
                        <a:t>Monarchie</a:t>
                      </a:r>
                      <a:endParaRPr lang="de-DE" sz="2800" b="1"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800" b="1" dirty="0" smtClean="0"/>
                        <a:t>Gottesherrschaft</a:t>
                      </a:r>
                      <a:r>
                        <a:rPr lang="de-DE" sz="2800" dirty="0" smtClean="0"/>
                        <a:t> Gotteskönigtum</a:t>
                      </a:r>
                    </a:p>
                    <a:p>
                      <a:pPr algn="ctr"/>
                      <a:endParaRPr lang="de-DE" sz="2800" dirty="0"/>
                    </a:p>
                  </a:txBody>
                  <a:tcPr/>
                </a:tc>
                <a:tc>
                  <a:txBody>
                    <a:bodyPr/>
                    <a:lstStyle/>
                    <a:p>
                      <a:pPr algn="ctr"/>
                      <a:r>
                        <a:rPr lang="de-DE" sz="2800" b="0" dirty="0" smtClean="0">
                          <a:solidFill>
                            <a:srgbClr val="FF0000"/>
                          </a:solidFill>
                        </a:rPr>
                        <a:t>In der Theorie: </a:t>
                      </a:r>
                      <a:r>
                        <a:rPr lang="de-DE" sz="2800" b="1" dirty="0" smtClean="0">
                          <a:solidFill>
                            <a:srgbClr val="FF0000"/>
                          </a:solidFill>
                        </a:rPr>
                        <a:t>Theokratie</a:t>
                      </a:r>
                    </a:p>
                    <a:p>
                      <a:pPr algn="ctr"/>
                      <a:r>
                        <a:rPr lang="de-DE" sz="2800" b="0" dirty="0" smtClean="0">
                          <a:solidFill>
                            <a:srgbClr val="FF0000"/>
                          </a:solidFill>
                        </a:rPr>
                        <a:t>In der Praxis: </a:t>
                      </a:r>
                      <a:r>
                        <a:rPr lang="de-DE" sz="2800" b="1" dirty="0" smtClean="0">
                          <a:solidFill>
                            <a:srgbClr val="FF0000"/>
                          </a:solidFill>
                        </a:rPr>
                        <a:t>Anarchie</a:t>
                      </a:r>
                    </a:p>
                  </a:txBody>
                  <a:tcPr/>
                </a:tc>
                <a:tc>
                  <a:txBody>
                    <a:bodyPr/>
                    <a:lstStyle/>
                    <a:p>
                      <a:pPr algn="ctr"/>
                      <a:r>
                        <a:rPr lang="de-DE" sz="2800" b="1" dirty="0" smtClean="0"/>
                        <a:t>Königsherrschaft</a:t>
                      </a:r>
                      <a:r>
                        <a:rPr lang="de-DE" sz="2800" baseline="0" dirty="0" smtClean="0"/>
                        <a:t> </a:t>
                      </a:r>
                      <a:endParaRPr lang="de-DE" sz="2800" dirty="0"/>
                    </a:p>
                  </a:txBody>
                  <a:tcPr/>
                </a:tc>
              </a:tr>
              <a:tr h="370840">
                <a:tc>
                  <a:txBody>
                    <a:bodyPr/>
                    <a:lstStyle/>
                    <a:p>
                      <a:pPr algn="ctr"/>
                      <a:r>
                        <a:rPr lang="de-DE" sz="2800" dirty="0" smtClean="0"/>
                        <a:t>Direkte Regierung Gottes</a:t>
                      </a:r>
                      <a:endParaRPr lang="de-DE" sz="2800" dirty="0"/>
                    </a:p>
                  </a:txBody>
                  <a:tcPr/>
                </a:tc>
                <a:tc>
                  <a:txBody>
                    <a:bodyPr/>
                    <a:lstStyle/>
                    <a:p>
                      <a:pPr algn="ctr"/>
                      <a:r>
                        <a:rPr lang="de-DE" sz="2800" b="0" dirty="0" smtClean="0">
                          <a:solidFill>
                            <a:srgbClr val="C00000"/>
                          </a:solidFill>
                        </a:rPr>
                        <a:t>Die</a:t>
                      </a:r>
                      <a:r>
                        <a:rPr lang="de-DE" sz="2800" b="1" dirty="0" smtClean="0">
                          <a:solidFill>
                            <a:srgbClr val="C00000"/>
                          </a:solidFill>
                        </a:rPr>
                        <a:t> FORM</a:t>
                      </a:r>
                      <a:r>
                        <a:rPr lang="de-DE" sz="2800" dirty="0" smtClean="0">
                          <a:solidFill>
                            <a:srgbClr val="C00000"/>
                          </a:solidFill>
                        </a:rPr>
                        <a:t>  bleibt,</a:t>
                      </a:r>
                      <a:r>
                        <a:rPr lang="de-DE" sz="2800" baseline="0" dirty="0" smtClean="0">
                          <a:solidFill>
                            <a:srgbClr val="C00000"/>
                          </a:solidFill>
                        </a:rPr>
                        <a:t> aber </a:t>
                      </a:r>
                    </a:p>
                    <a:p>
                      <a:pPr algn="ctr"/>
                      <a:r>
                        <a:rPr lang="de-DE" sz="2800" baseline="0" dirty="0" smtClean="0">
                          <a:solidFill>
                            <a:srgbClr val="C00000"/>
                          </a:solidFill>
                        </a:rPr>
                        <a:t>ohne </a:t>
                      </a:r>
                      <a:r>
                        <a:rPr lang="de-DE" sz="2800" b="1" baseline="0" dirty="0" smtClean="0">
                          <a:solidFill>
                            <a:srgbClr val="C00000"/>
                          </a:solidFill>
                        </a:rPr>
                        <a:t>Kraft</a:t>
                      </a:r>
                      <a:endParaRPr lang="de-DE" sz="2800" dirty="0">
                        <a:solidFill>
                          <a:srgbClr val="C00000"/>
                        </a:solidFill>
                      </a:endParaRPr>
                    </a:p>
                  </a:txBody>
                  <a:tcPr/>
                </a:tc>
                <a:tc>
                  <a:txBody>
                    <a:bodyPr/>
                    <a:lstStyle/>
                    <a:p>
                      <a:pPr algn="ctr"/>
                      <a:endParaRPr lang="de-DE" sz="2800" dirty="0"/>
                    </a:p>
                  </a:txBody>
                  <a:tcPr/>
                </a:tc>
              </a:tr>
              <a:tr h="370840">
                <a:tc>
                  <a:txBody>
                    <a:bodyPr/>
                    <a:lstStyle/>
                    <a:p>
                      <a:endParaRPr lang="de-DE" sz="2800" dirty="0"/>
                    </a:p>
                  </a:txBody>
                  <a:tcPr/>
                </a:tc>
                <a:tc>
                  <a:txBody>
                    <a:bodyPr/>
                    <a:lstStyle/>
                    <a:p>
                      <a:r>
                        <a:rPr lang="de-DE" sz="2800" dirty="0" smtClean="0">
                          <a:solidFill>
                            <a:srgbClr val="FF0000"/>
                          </a:solidFill>
                        </a:rPr>
                        <a:t>2Tm 3,5</a:t>
                      </a:r>
                      <a:endParaRPr lang="de-DE" sz="2800" dirty="0">
                        <a:solidFill>
                          <a:srgbClr val="FF0000"/>
                        </a:solidFill>
                      </a:endParaRPr>
                    </a:p>
                  </a:txBody>
                  <a:tcPr/>
                </a:tc>
                <a:tc>
                  <a:txBody>
                    <a:bodyPr/>
                    <a:lstStyle/>
                    <a:p>
                      <a:endParaRPr lang="de-DE" sz="2800" dirty="0"/>
                    </a:p>
                  </a:txBody>
                  <a:tcPr/>
                </a:tc>
              </a:tr>
            </a:tbl>
          </a:graphicData>
        </a:graphic>
      </p:graphicFrame>
      <p:sp>
        <p:nvSpPr>
          <p:cNvPr id="3" name="Rechteck 2"/>
          <p:cNvSpPr/>
          <p:nvPr/>
        </p:nvSpPr>
        <p:spPr>
          <a:xfrm>
            <a:off x="0" y="5934670"/>
            <a:ext cx="9144000" cy="830997"/>
          </a:xfrm>
          <a:prstGeom prst="rect">
            <a:avLst/>
          </a:prstGeom>
        </p:spPr>
        <p:txBody>
          <a:bodyPr wrap="square">
            <a:spAutoFit/>
          </a:bodyPr>
          <a:lstStyle/>
          <a:p>
            <a:r>
              <a:rPr lang="de-DE" sz="2400" b="1" dirty="0"/>
              <a:t>„Sie haben eine </a:t>
            </a:r>
            <a:r>
              <a:rPr lang="de-DE" sz="2400" b="1" dirty="0">
                <a:solidFill>
                  <a:srgbClr val="FFC000"/>
                </a:solidFill>
              </a:rPr>
              <a:t>FORM</a:t>
            </a:r>
            <a:r>
              <a:rPr lang="de-DE" sz="2400" b="1" dirty="0"/>
              <a:t> von gottesfürchtigem </a:t>
            </a:r>
            <a:r>
              <a:rPr lang="de-DE" sz="2400" b="1" dirty="0" smtClean="0"/>
              <a:t>Leben, </a:t>
            </a:r>
            <a:r>
              <a:rPr lang="de-DE" sz="2400" b="1" dirty="0"/>
              <a:t>aber ihre </a:t>
            </a:r>
            <a:r>
              <a:rPr lang="de-DE" sz="2400" b="1" dirty="0">
                <a:solidFill>
                  <a:srgbClr val="FFC000"/>
                </a:solidFill>
              </a:rPr>
              <a:t>KRAFT</a:t>
            </a:r>
            <a:r>
              <a:rPr lang="de-DE" sz="2400" b="1" dirty="0"/>
              <a:t> haben sie verleugnet.“ 2Tm 3,5 </a:t>
            </a:r>
          </a:p>
        </p:txBody>
      </p:sp>
    </p:spTree>
    <p:extLst>
      <p:ext uri="{BB962C8B-B14F-4D97-AF65-F5344CB8AC3E}">
        <p14:creationId xmlns:p14="http://schemas.microsoft.com/office/powerpoint/2010/main" val="361071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smtClean="0">
                <a:solidFill>
                  <a:srgbClr val="99CCFF"/>
                </a:solidFill>
              </a:rPr>
              <a:t>Drei </a:t>
            </a:r>
            <a:r>
              <a:rPr lang="de-DE" b="0" dirty="0">
                <a:solidFill>
                  <a:srgbClr val="99CCFF"/>
                </a:solidFill>
              </a:rPr>
              <a:t>große Feinde des Christen </a:t>
            </a:r>
          </a:p>
        </p:txBody>
      </p:sp>
      <p:sp>
        <p:nvSpPr>
          <p:cNvPr id="3" name="Inhaltsplatzhalter 2"/>
          <p:cNvSpPr>
            <a:spLocks noGrp="1"/>
          </p:cNvSpPr>
          <p:nvPr>
            <p:ph idx="1"/>
          </p:nvPr>
        </p:nvSpPr>
        <p:spPr/>
        <p:txBody>
          <a:bodyPr/>
          <a:lstStyle/>
          <a:p>
            <a:r>
              <a:rPr lang="de-DE" b="0" dirty="0" smtClean="0">
                <a:solidFill>
                  <a:srgbClr val="00B0F0"/>
                </a:solidFill>
                <a:effectLst/>
              </a:rPr>
              <a:t>Ri 3A: </a:t>
            </a:r>
            <a:r>
              <a:rPr lang="de-DE" dirty="0" smtClean="0">
                <a:solidFill>
                  <a:srgbClr val="00B0F0"/>
                </a:solidFill>
                <a:effectLst/>
              </a:rPr>
              <a:t>Othniel</a:t>
            </a:r>
            <a:r>
              <a:rPr lang="de-DE" dirty="0">
                <a:effectLst/>
              </a:rPr>
              <a:t>: gegen </a:t>
            </a:r>
            <a:r>
              <a:rPr lang="de-DE" dirty="0" err="1">
                <a:effectLst/>
              </a:rPr>
              <a:t>ungöttliche</a:t>
            </a:r>
            <a:r>
              <a:rPr lang="de-DE" dirty="0">
                <a:effectLst/>
              </a:rPr>
              <a:t> </a:t>
            </a:r>
            <a:r>
              <a:rPr lang="de-DE" dirty="0" err="1">
                <a:effectLst/>
              </a:rPr>
              <a:t>Vermischumg</a:t>
            </a:r>
            <a:r>
              <a:rPr lang="de-DE" dirty="0">
                <a:effectLst/>
              </a:rPr>
              <a:t> </a:t>
            </a:r>
            <a:r>
              <a:rPr lang="de-DE" dirty="0" smtClean="0">
                <a:effectLst/>
              </a:rPr>
              <a:t>(</a:t>
            </a:r>
            <a:r>
              <a:rPr lang="de-DE" dirty="0" smtClean="0">
                <a:solidFill>
                  <a:srgbClr val="FF99CC"/>
                </a:solidFill>
                <a:effectLst/>
              </a:rPr>
              <a:t>WELT</a:t>
            </a:r>
            <a:r>
              <a:rPr lang="de-DE" dirty="0" smtClean="0">
                <a:effectLst/>
              </a:rPr>
              <a:t>) </a:t>
            </a:r>
            <a:endParaRPr lang="de-DE" dirty="0">
              <a:effectLst/>
            </a:endParaRPr>
          </a:p>
          <a:p>
            <a:r>
              <a:rPr lang="de-DE" b="0" dirty="0" smtClean="0">
                <a:solidFill>
                  <a:srgbClr val="00B0F0"/>
                </a:solidFill>
                <a:effectLst/>
              </a:rPr>
              <a:t>Ri 3: </a:t>
            </a:r>
            <a:r>
              <a:rPr lang="de-DE" dirty="0" smtClean="0">
                <a:solidFill>
                  <a:srgbClr val="00B0F0"/>
                </a:solidFill>
                <a:effectLst/>
              </a:rPr>
              <a:t>Ehud</a:t>
            </a:r>
            <a:r>
              <a:rPr lang="de-DE" dirty="0">
                <a:effectLst/>
              </a:rPr>
              <a:t>: gegen die Sünde im </a:t>
            </a:r>
            <a:r>
              <a:rPr lang="de-DE" dirty="0" smtClean="0">
                <a:solidFill>
                  <a:srgbClr val="FF99CC"/>
                </a:solidFill>
                <a:effectLst/>
              </a:rPr>
              <a:t>FLEISCH</a:t>
            </a:r>
            <a:endParaRPr lang="de-DE" dirty="0">
              <a:solidFill>
                <a:srgbClr val="FF99CC"/>
              </a:solidFill>
              <a:effectLst/>
            </a:endParaRPr>
          </a:p>
          <a:p>
            <a:r>
              <a:rPr lang="de-DE" b="0" dirty="0" smtClean="0">
                <a:solidFill>
                  <a:srgbClr val="00B0F0"/>
                </a:solidFill>
                <a:effectLst/>
              </a:rPr>
              <a:t>Ri 4:</a:t>
            </a:r>
            <a:r>
              <a:rPr lang="de-DE" dirty="0" smtClean="0">
                <a:solidFill>
                  <a:srgbClr val="00B0F0"/>
                </a:solidFill>
                <a:effectLst/>
              </a:rPr>
              <a:t> </a:t>
            </a:r>
            <a:r>
              <a:rPr lang="de-DE" dirty="0" err="1" smtClean="0">
                <a:solidFill>
                  <a:srgbClr val="00B0F0"/>
                </a:solidFill>
                <a:effectLst/>
              </a:rPr>
              <a:t>Debrah</a:t>
            </a:r>
            <a:r>
              <a:rPr lang="de-DE" dirty="0" smtClean="0">
                <a:solidFill>
                  <a:srgbClr val="00B0F0"/>
                </a:solidFill>
                <a:effectLst/>
              </a:rPr>
              <a:t> / Barak</a:t>
            </a:r>
            <a:r>
              <a:rPr lang="de-DE" dirty="0">
                <a:effectLst/>
              </a:rPr>
              <a:t>: gegen das heidnische </a:t>
            </a:r>
            <a:r>
              <a:rPr lang="de-DE" dirty="0" smtClean="0">
                <a:solidFill>
                  <a:srgbClr val="FF99CC"/>
                </a:solidFill>
                <a:effectLst/>
              </a:rPr>
              <a:t>DENKEN</a:t>
            </a:r>
            <a:r>
              <a:rPr lang="de-DE" dirty="0" smtClean="0">
                <a:effectLst/>
              </a:rPr>
              <a:t> (d.h</a:t>
            </a:r>
            <a:r>
              <a:rPr lang="de-DE" dirty="0">
                <a:effectLst/>
              </a:rPr>
              <a:t>. </a:t>
            </a:r>
            <a:r>
              <a:rPr lang="de-DE" dirty="0" smtClean="0">
                <a:effectLst/>
              </a:rPr>
              <a:t>falsche Lehre)</a:t>
            </a:r>
            <a:endParaRPr lang="de-DE" dirty="0"/>
          </a:p>
        </p:txBody>
      </p:sp>
    </p:spTree>
    <p:extLst>
      <p:ext uri="{BB962C8B-B14F-4D97-AF65-F5344CB8AC3E}">
        <p14:creationId xmlns:p14="http://schemas.microsoft.com/office/powerpoint/2010/main" val="74314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smtClean="0">
                <a:solidFill>
                  <a:srgbClr val="99CCFF"/>
                </a:solidFill>
              </a:rPr>
              <a:t>Mammon: </a:t>
            </a:r>
            <a:br>
              <a:rPr lang="de-DE" b="0" dirty="0" smtClean="0">
                <a:solidFill>
                  <a:srgbClr val="99CCFF"/>
                </a:solidFill>
              </a:rPr>
            </a:br>
            <a:r>
              <a:rPr lang="de-DE" b="0" dirty="0" smtClean="0">
                <a:solidFill>
                  <a:srgbClr val="99CCFF"/>
                </a:solidFill>
              </a:rPr>
              <a:t>Drei </a:t>
            </a:r>
            <a:r>
              <a:rPr lang="de-DE" b="0" dirty="0">
                <a:solidFill>
                  <a:srgbClr val="99CCFF"/>
                </a:solidFill>
              </a:rPr>
              <a:t>mögliche Nervenzusammenbrüche</a:t>
            </a:r>
          </a:p>
        </p:txBody>
      </p:sp>
      <p:sp>
        <p:nvSpPr>
          <p:cNvPr id="3" name="Inhaltsplatzhalter 2"/>
          <p:cNvSpPr>
            <a:spLocks noGrp="1"/>
          </p:cNvSpPr>
          <p:nvPr>
            <p:ph idx="1"/>
          </p:nvPr>
        </p:nvSpPr>
        <p:spPr/>
        <p:txBody>
          <a:bodyPr/>
          <a:lstStyle/>
          <a:p>
            <a:r>
              <a:rPr lang="de-DE" dirty="0" smtClean="0">
                <a:solidFill>
                  <a:srgbClr val="FFC000"/>
                </a:solidFill>
                <a:effectLst/>
              </a:rPr>
              <a:t>Diebe</a:t>
            </a:r>
            <a:r>
              <a:rPr lang="de-DE" dirty="0" smtClean="0">
                <a:effectLst/>
              </a:rPr>
              <a:t> – </a:t>
            </a:r>
            <a:r>
              <a:rPr lang="de-DE" dirty="0">
                <a:effectLst/>
              </a:rPr>
              <a:t>nehmen mir, was ich </a:t>
            </a:r>
            <a:r>
              <a:rPr lang="de-DE" dirty="0" smtClean="0">
                <a:effectLst/>
              </a:rPr>
              <a:t>besitze</a:t>
            </a:r>
            <a:endParaRPr lang="de-DE" dirty="0">
              <a:effectLst/>
            </a:endParaRPr>
          </a:p>
          <a:p>
            <a:r>
              <a:rPr lang="de-DE" dirty="0">
                <a:solidFill>
                  <a:srgbClr val="FFC000"/>
                </a:solidFill>
                <a:effectLst/>
              </a:rPr>
              <a:t>Motten</a:t>
            </a:r>
            <a:r>
              <a:rPr lang="de-DE" dirty="0">
                <a:effectLst/>
              </a:rPr>
              <a:t> </a:t>
            </a:r>
            <a:r>
              <a:rPr lang="de-DE" dirty="0" smtClean="0">
                <a:effectLst/>
              </a:rPr>
              <a:t>– </a:t>
            </a:r>
            <a:r>
              <a:rPr lang="de-DE" dirty="0">
                <a:effectLst/>
              </a:rPr>
              <a:t>fressen, was ich </a:t>
            </a:r>
            <a:r>
              <a:rPr lang="de-DE" dirty="0" smtClean="0">
                <a:effectLst/>
              </a:rPr>
              <a:t>anziehe</a:t>
            </a:r>
            <a:endParaRPr lang="de-DE" dirty="0">
              <a:effectLst/>
            </a:endParaRPr>
          </a:p>
          <a:p>
            <a:r>
              <a:rPr lang="de-DE" dirty="0">
                <a:solidFill>
                  <a:srgbClr val="FFC000"/>
                </a:solidFill>
                <a:effectLst/>
              </a:rPr>
              <a:t>Rost</a:t>
            </a:r>
            <a:r>
              <a:rPr lang="de-DE" dirty="0">
                <a:effectLst/>
              </a:rPr>
              <a:t> </a:t>
            </a:r>
            <a:r>
              <a:rPr lang="de-DE" dirty="0" smtClean="0">
                <a:effectLst/>
              </a:rPr>
              <a:t>– </a:t>
            </a:r>
            <a:r>
              <a:rPr lang="de-DE" dirty="0">
                <a:effectLst/>
              </a:rPr>
              <a:t>frisst, was ich </a:t>
            </a:r>
            <a:r>
              <a:rPr lang="de-DE" dirty="0" smtClean="0">
                <a:effectLst/>
              </a:rPr>
              <a:t>fahre</a:t>
            </a:r>
            <a:endParaRPr lang="de-DE" dirty="0">
              <a:effectLst/>
            </a:endParaRPr>
          </a:p>
          <a:p>
            <a:endParaRPr lang="de-DE" dirty="0"/>
          </a:p>
        </p:txBody>
      </p:sp>
    </p:spTree>
    <p:extLst>
      <p:ext uri="{BB962C8B-B14F-4D97-AF65-F5344CB8AC3E}">
        <p14:creationId xmlns:p14="http://schemas.microsoft.com/office/powerpoint/2010/main" val="158982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 6-9: Gideon (Gliederung)</a:t>
            </a:r>
            <a:endParaRPr lang="de-DE" dirty="0"/>
          </a:p>
        </p:txBody>
      </p:sp>
      <p:sp>
        <p:nvSpPr>
          <p:cNvPr id="3" name="Inhaltsplatzhalter 2"/>
          <p:cNvSpPr>
            <a:spLocks noGrp="1"/>
          </p:cNvSpPr>
          <p:nvPr>
            <p:ph idx="1"/>
          </p:nvPr>
        </p:nvSpPr>
        <p:spPr/>
        <p:txBody>
          <a:bodyPr/>
          <a:lstStyle/>
          <a:p>
            <a:r>
              <a:rPr lang="de-DE" dirty="0">
                <a:effectLst/>
              </a:rPr>
              <a:t>1</a:t>
            </a:r>
            <a:r>
              <a:rPr lang="de-DE" dirty="0" smtClean="0">
                <a:effectLst/>
              </a:rPr>
              <a:t>. Sein Einsatz gegen den </a:t>
            </a:r>
            <a:r>
              <a:rPr lang="de-DE" dirty="0" smtClean="0">
                <a:solidFill>
                  <a:srgbClr val="69D8FF"/>
                </a:solidFill>
                <a:effectLst/>
              </a:rPr>
              <a:t>Götzendienst</a:t>
            </a:r>
            <a:r>
              <a:rPr lang="de-DE" dirty="0" smtClean="0">
                <a:effectLst/>
              </a:rPr>
              <a:t> 6,1-32 </a:t>
            </a:r>
            <a:r>
              <a:rPr lang="de-DE" dirty="0" smtClean="0">
                <a:solidFill>
                  <a:srgbClr val="FF99CC"/>
                </a:solidFill>
                <a:effectLst/>
              </a:rPr>
              <a:t>+</a:t>
            </a:r>
            <a:endParaRPr lang="de-DE" dirty="0">
              <a:solidFill>
                <a:srgbClr val="FF99CC"/>
              </a:solidFill>
              <a:effectLst/>
            </a:endParaRPr>
          </a:p>
          <a:p>
            <a:r>
              <a:rPr lang="de-DE" dirty="0" smtClean="0">
                <a:effectLst/>
              </a:rPr>
              <a:t>2. </a:t>
            </a:r>
            <a:r>
              <a:rPr lang="de-DE" dirty="0">
                <a:effectLst/>
              </a:rPr>
              <a:t>Sein </a:t>
            </a:r>
            <a:r>
              <a:rPr lang="de-DE" dirty="0">
                <a:solidFill>
                  <a:srgbClr val="92D050"/>
                </a:solidFill>
                <a:effectLst/>
              </a:rPr>
              <a:t>Kampf</a:t>
            </a:r>
            <a:r>
              <a:rPr lang="de-DE" dirty="0">
                <a:effectLst/>
              </a:rPr>
              <a:t> gegen den Feind </a:t>
            </a:r>
            <a:r>
              <a:rPr lang="de-DE" dirty="0" smtClean="0">
                <a:effectLst/>
              </a:rPr>
              <a:t>6,33- 7,25 	</a:t>
            </a:r>
            <a:r>
              <a:rPr lang="de-DE" dirty="0" smtClean="0">
                <a:solidFill>
                  <a:srgbClr val="FF99CC"/>
                </a:solidFill>
                <a:effectLst/>
              </a:rPr>
              <a:t>+</a:t>
            </a:r>
            <a:endParaRPr lang="de-DE" dirty="0">
              <a:solidFill>
                <a:srgbClr val="FF99CC"/>
              </a:solidFill>
              <a:effectLst/>
            </a:endParaRPr>
          </a:p>
          <a:p>
            <a:r>
              <a:rPr lang="de-DE" dirty="0" smtClean="0">
                <a:effectLst/>
              </a:rPr>
              <a:t>3. </a:t>
            </a:r>
            <a:r>
              <a:rPr lang="de-DE" dirty="0">
                <a:effectLst/>
              </a:rPr>
              <a:t>Sein </a:t>
            </a:r>
            <a:r>
              <a:rPr lang="de-DE" dirty="0">
                <a:solidFill>
                  <a:srgbClr val="92D050"/>
                </a:solidFill>
                <a:effectLst/>
              </a:rPr>
              <a:t>Kampf</a:t>
            </a:r>
            <a:r>
              <a:rPr lang="de-DE" dirty="0">
                <a:effectLst/>
              </a:rPr>
              <a:t> gegen seine Brüder </a:t>
            </a:r>
            <a:r>
              <a:rPr lang="de-DE" dirty="0" smtClean="0">
                <a:effectLst/>
              </a:rPr>
              <a:t>8,1-21 	</a:t>
            </a:r>
            <a:r>
              <a:rPr lang="de-DE" dirty="0" smtClean="0">
                <a:solidFill>
                  <a:srgbClr val="FF99CC"/>
                </a:solidFill>
                <a:effectLst/>
              </a:rPr>
              <a:t>–</a:t>
            </a:r>
            <a:endParaRPr lang="de-DE" dirty="0">
              <a:solidFill>
                <a:srgbClr val="FF99CC"/>
              </a:solidFill>
              <a:effectLst/>
            </a:endParaRPr>
          </a:p>
          <a:p>
            <a:r>
              <a:rPr lang="de-DE" dirty="0" smtClean="0">
                <a:effectLst/>
              </a:rPr>
              <a:t>4. Seine Vorbereitung für zuk. </a:t>
            </a:r>
            <a:r>
              <a:rPr lang="de-DE" dirty="0">
                <a:solidFill>
                  <a:srgbClr val="69D8FF"/>
                </a:solidFill>
                <a:effectLst/>
              </a:rPr>
              <a:t>Götzendienst</a:t>
            </a:r>
            <a:r>
              <a:rPr lang="de-DE" dirty="0">
                <a:effectLst/>
              </a:rPr>
              <a:t> </a:t>
            </a:r>
            <a:r>
              <a:rPr lang="de-DE" dirty="0" smtClean="0">
                <a:effectLst/>
              </a:rPr>
              <a:t>8,22-32 	</a:t>
            </a:r>
            <a:r>
              <a:rPr lang="de-DE" dirty="0" smtClean="0">
                <a:solidFill>
                  <a:srgbClr val="FF99CC"/>
                </a:solidFill>
                <a:effectLst/>
              </a:rPr>
              <a:t>–</a:t>
            </a:r>
            <a:endParaRPr lang="de-DE" dirty="0">
              <a:solidFill>
                <a:srgbClr val="FF99CC"/>
              </a:solidFill>
              <a:effectLst/>
            </a:endParaRPr>
          </a:p>
          <a:p>
            <a:endParaRPr lang="de-DE" dirty="0" smtClean="0"/>
          </a:p>
          <a:p>
            <a:r>
              <a:rPr lang="de-DE" dirty="0" smtClean="0"/>
              <a:t>Nachspiel: Gideons unehrbarer Nachfolger K. 9</a:t>
            </a:r>
            <a:endParaRPr lang="de-DE" dirty="0"/>
          </a:p>
        </p:txBody>
      </p:sp>
    </p:spTree>
    <p:extLst>
      <p:ext uri="{BB962C8B-B14F-4D97-AF65-F5344CB8AC3E}">
        <p14:creationId xmlns:p14="http://schemas.microsoft.com/office/powerpoint/2010/main" val="226034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 6: Gideons </a:t>
            </a:r>
            <a:r>
              <a:rPr lang="de-DE" dirty="0"/>
              <a:t>Einsatz gegen den </a:t>
            </a:r>
            <a:r>
              <a:rPr lang="de-DE" dirty="0" smtClean="0"/>
              <a:t>Götzendienst K. 6</a:t>
            </a:r>
            <a:endParaRPr lang="de-DE" dirty="0"/>
          </a:p>
        </p:txBody>
      </p:sp>
      <p:sp>
        <p:nvSpPr>
          <p:cNvPr id="3" name="Inhaltsplatzhalter 2"/>
          <p:cNvSpPr>
            <a:spLocks noGrp="1"/>
          </p:cNvSpPr>
          <p:nvPr>
            <p:ph idx="1"/>
          </p:nvPr>
        </p:nvSpPr>
        <p:spPr/>
        <p:txBody>
          <a:bodyPr/>
          <a:lstStyle/>
          <a:p>
            <a:pPr marL="0" indent="0">
              <a:buNone/>
            </a:pPr>
            <a:r>
              <a:rPr lang="de-DE" dirty="0" smtClean="0"/>
              <a:t>Strategie: </a:t>
            </a:r>
          </a:p>
          <a:p>
            <a:r>
              <a:rPr lang="de-DE" dirty="0" smtClean="0">
                <a:solidFill>
                  <a:srgbClr val="92D050"/>
                </a:solidFill>
                <a:effectLst/>
              </a:rPr>
              <a:t>Nahrungsvorräte anschaffen. 6,11</a:t>
            </a:r>
          </a:p>
          <a:p>
            <a:r>
              <a:rPr lang="de-DE" dirty="0" smtClean="0">
                <a:solidFill>
                  <a:srgbClr val="92D050"/>
                </a:solidFill>
                <a:effectLst/>
              </a:rPr>
              <a:t>Mit Gott argumentierten. </a:t>
            </a:r>
            <a:r>
              <a:rPr lang="de-DE" dirty="0">
                <a:solidFill>
                  <a:srgbClr val="92D050"/>
                </a:solidFill>
                <a:effectLst/>
              </a:rPr>
              <a:t>6,12-16</a:t>
            </a:r>
          </a:p>
          <a:p>
            <a:r>
              <a:rPr lang="de-DE" dirty="0" smtClean="0">
                <a:solidFill>
                  <a:srgbClr val="92D050"/>
                </a:solidFill>
                <a:effectLst/>
              </a:rPr>
              <a:t>Die persönliche Gottesanbetung fortsetzen. </a:t>
            </a:r>
            <a:r>
              <a:rPr lang="de-DE" dirty="0">
                <a:solidFill>
                  <a:srgbClr val="92D050"/>
                </a:solidFill>
                <a:effectLst/>
              </a:rPr>
              <a:t>6,17-24</a:t>
            </a:r>
            <a:endParaRPr lang="de-DE" dirty="0">
              <a:solidFill>
                <a:srgbClr val="92D050"/>
              </a:solidFill>
            </a:endParaRPr>
          </a:p>
        </p:txBody>
      </p:sp>
    </p:spTree>
    <p:extLst>
      <p:ext uri="{BB962C8B-B14F-4D97-AF65-F5344CB8AC3E}">
        <p14:creationId xmlns:p14="http://schemas.microsoft.com/office/powerpoint/2010/main" val="5016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Ri 6: </a:t>
            </a:r>
            <a:r>
              <a:rPr lang="de-DE" sz="3600" dirty="0" smtClean="0">
                <a:solidFill>
                  <a:srgbClr val="69D8FF"/>
                </a:solidFill>
              </a:rPr>
              <a:t>Das Fell – Wie </a:t>
            </a:r>
            <a:r>
              <a:rPr lang="de-DE" sz="3600" dirty="0">
                <a:solidFill>
                  <a:srgbClr val="69D8FF"/>
                </a:solidFill>
              </a:rPr>
              <a:t>Gottes Willen erkennen? </a:t>
            </a:r>
          </a:p>
        </p:txBody>
      </p:sp>
      <p:sp>
        <p:nvSpPr>
          <p:cNvPr id="3" name="Inhaltsplatzhalter 2"/>
          <p:cNvSpPr>
            <a:spLocks noGrp="1"/>
          </p:cNvSpPr>
          <p:nvPr>
            <p:ph idx="1"/>
          </p:nvPr>
        </p:nvSpPr>
        <p:spPr/>
        <p:txBody>
          <a:bodyPr/>
          <a:lstStyle/>
          <a:p>
            <a:pPr lvl="0"/>
            <a:r>
              <a:rPr lang="de-DE" dirty="0" smtClean="0">
                <a:effectLst/>
              </a:rPr>
              <a:t>1. Wort Gottes – </a:t>
            </a:r>
            <a:r>
              <a:rPr lang="de-DE" dirty="0" smtClean="0">
                <a:solidFill>
                  <a:srgbClr val="92D050"/>
                </a:solidFill>
                <a:effectLst/>
              </a:rPr>
              <a:t>Prinzipien</a:t>
            </a:r>
            <a:r>
              <a:rPr lang="de-DE" dirty="0" smtClean="0">
                <a:effectLst/>
              </a:rPr>
              <a:t> </a:t>
            </a:r>
          </a:p>
          <a:p>
            <a:pPr lvl="0"/>
            <a:r>
              <a:rPr lang="de-DE" dirty="0" smtClean="0">
                <a:effectLst/>
              </a:rPr>
              <a:t>2. Gebet – </a:t>
            </a:r>
            <a:r>
              <a:rPr lang="de-DE" dirty="0" smtClean="0">
                <a:solidFill>
                  <a:srgbClr val="92D050"/>
                </a:solidFill>
                <a:effectLst/>
              </a:rPr>
              <a:t>Nachdenken</a:t>
            </a:r>
          </a:p>
          <a:p>
            <a:pPr lvl="0"/>
            <a:r>
              <a:rPr lang="de-DE" dirty="0" smtClean="0">
                <a:effectLst/>
              </a:rPr>
              <a:t>3. Information – </a:t>
            </a:r>
            <a:r>
              <a:rPr lang="de-DE" dirty="0" smtClean="0">
                <a:solidFill>
                  <a:srgbClr val="92D050"/>
                </a:solidFill>
                <a:effectLst/>
              </a:rPr>
              <a:t>Für und Wider</a:t>
            </a:r>
            <a:endParaRPr lang="de-DE" dirty="0">
              <a:solidFill>
                <a:srgbClr val="92D050"/>
              </a:solidFill>
              <a:effectLst/>
            </a:endParaRPr>
          </a:p>
          <a:p>
            <a:pPr lvl="0"/>
            <a:r>
              <a:rPr lang="de-DE" dirty="0" smtClean="0">
                <a:effectLst/>
              </a:rPr>
              <a:t>4. Leib Christi – </a:t>
            </a:r>
            <a:r>
              <a:rPr lang="de-DE" dirty="0" smtClean="0">
                <a:solidFill>
                  <a:srgbClr val="92D050"/>
                </a:solidFill>
                <a:effectLst/>
              </a:rPr>
              <a:t>Rat</a:t>
            </a:r>
            <a:endParaRPr lang="de-DE" dirty="0">
              <a:solidFill>
                <a:srgbClr val="92D050"/>
              </a:solidFill>
              <a:effectLst/>
            </a:endParaRPr>
          </a:p>
          <a:p>
            <a:pPr lvl="0"/>
            <a:r>
              <a:rPr lang="de-DE" dirty="0" smtClean="0">
                <a:effectLst/>
              </a:rPr>
              <a:t>5. Offene und geschlossene Türen </a:t>
            </a:r>
          </a:p>
          <a:p>
            <a:pPr lvl="0"/>
            <a:r>
              <a:rPr lang="de-DE" dirty="0" smtClean="0">
                <a:effectLst/>
              </a:rPr>
              <a:t>6. Kein Unfriede / Keine innere Unruhe </a:t>
            </a:r>
            <a:endParaRPr lang="de-DE" dirty="0">
              <a:effectLst/>
            </a:endParaRPr>
          </a:p>
          <a:p>
            <a:endParaRPr lang="de-DE" dirty="0"/>
          </a:p>
        </p:txBody>
      </p:sp>
    </p:spTree>
    <p:extLst>
      <p:ext uri="{BB962C8B-B14F-4D97-AF65-F5344CB8AC3E}">
        <p14:creationId xmlns:p14="http://schemas.microsoft.com/office/powerpoint/2010/main" val="45130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1455142" cy="1147018"/>
          </a:xfrm>
        </p:spPr>
        <p:txBody>
          <a:bodyPr/>
          <a:lstStyle/>
          <a:p>
            <a:r>
              <a:rPr lang="de-DE" sz="3200" dirty="0" smtClean="0"/>
              <a:t>Ri 6-8</a:t>
            </a:r>
            <a:br>
              <a:rPr lang="de-DE" sz="3200" dirty="0" smtClean="0"/>
            </a:br>
            <a:r>
              <a:rPr lang="de-DE" sz="3200" dirty="0" smtClean="0"/>
              <a:t>Gideon</a:t>
            </a:r>
            <a:endParaRPr lang="de-DE" sz="3200" dirty="0"/>
          </a:p>
        </p:txBody>
      </p:sp>
      <p:sp>
        <p:nvSpPr>
          <p:cNvPr id="3" name="Inhaltsplatzhalter 2"/>
          <p:cNvSpPr>
            <a:spLocks noGrp="1"/>
          </p:cNvSpPr>
          <p:nvPr>
            <p:ph idx="1"/>
          </p:nvPr>
        </p:nvSpPr>
        <p:spPr/>
        <p:txBody>
          <a:bodyPr/>
          <a:lstStyle/>
          <a:p>
            <a:endParaRPr lang="de-DE"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582432"/>
            <a:ext cx="7272808" cy="791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594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 6,33-7,25: </a:t>
            </a:r>
            <a:br>
              <a:rPr lang="de-DE" dirty="0" smtClean="0"/>
            </a:br>
            <a:r>
              <a:rPr lang="de-DE" dirty="0" smtClean="0"/>
              <a:t>Gideons Kampf gegen den Feind</a:t>
            </a:r>
            <a:endParaRPr lang="de-DE" dirty="0"/>
          </a:p>
        </p:txBody>
      </p:sp>
      <p:sp>
        <p:nvSpPr>
          <p:cNvPr id="3" name="Inhaltsplatzhalter 2"/>
          <p:cNvSpPr>
            <a:spLocks noGrp="1"/>
          </p:cNvSpPr>
          <p:nvPr>
            <p:ph idx="1"/>
          </p:nvPr>
        </p:nvSpPr>
        <p:spPr/>
        <p:txBody>
          <a:bodyPr/>
          <a:lstStyle/>
          <a:p>
            <a:r>
              <a:rPr lang="de-DE" dirty="0" smtClean="0">
                <a:effectLst/>
              </a:rPr>
              <a:t>Strategie: </a:t>
            </a:r>
          </a:p>
          <a:p>
            <a:pPr lvl="1"/>
            <a:r>
              <a:rPr lang="de-DE" dirty="0" smtClean="0">
                <a:effectLst/>
              </a:rPr>
              <a:t>Soldaten dezimieren</a:t>
            </a:r>
          </a:p>
          <a:p>
            <a:pPr lvl="1"/>
            <a:r>
              <a:rPr lang="de-DE" dirty="0" smtClean="0">
                <a:effectLst/>
              </a:rPr>
              <a:t>Genügend Nahrung</a:t>
            </a:r>
            <a:endParaRPr lang="de-DE" dirty="0"/>
          </a:p>
          <a:p>
            <a:pPr lvl="1"/>
            <a:r>
              <a:rPr lang="de-DE" dirty="0" smtClean="0">
                <a:effectLst/>
              </a:rPr>
              <a:t>Licht in irdenen Gefäßen, die zerbrochen werden </a:t>
            </a:r>
            <a:endParaRPr lang="de-DE" dirty="0">
              <a:effectLst/>
            </a:endParaRPr>
          </a:p>
        </p:txBody>
      </p:sp>
    </p:spTree>
    <p:extLst>
      <p:ext uri="{BB962C8B-B14F-4D97-AF65-F5344CB8AC3E}">
        <p14:creationId xmlns:p14="http://schemas.microsoft.com/office/powerpoint/2010/main" val="230101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1455142" cy="1147018"/>
          </a:xfrm>
        </p:spPr>
        <p:txBody>
          <a:bodyPr/>
          <a:lstStyle/>
          <a:p>
            <a:r>
              <a:rPr lang="de-DE" sz="3200" dirty="0" smtClean="0"/>
              <a:t>Ri 6-8</a:t>
            </a:r>
            <a:br>
              <a:rPr lang="de-DE" sz="3200" dirty="0" smtClean="0"/>
            </a:br>
            <a:r>
              <a:rPr lang="de-DE" sz="3200" dirty="0" smtClean="0"/>
              <a:t>Gideon</a:t>
            </a:r>
            <a:endParaRPr lang="de-DE" sz="3200" dirty="0"/>
          </a:p>
        </p:txBody>
      </p:sp>
      <p:sp>
        <p:nvSpPr>
          <p:cNvPr id="3" name="Inhaltsplatzhalter 2"/>
          <p:cNvSpPr>
            <a:spLocks noGrp="1"/>
          </p:cNvSpPr>
          <p:nvPr>
            <p:ph idx="1"/>
          </p:nvPr>
        </p:nvSpPr>
        <p:spPr/>
        <p:txBody>
          <a:bodyPr/>
          <a:lstStyle/>
          <a:p>
            <a:endParaRPr lang="de-DE"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582432"/>
            <a:ext cx="7272808" cy="791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594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 7,4-7</a:t>
            </a:r>
            <a:endParaRPr lang="de-DE" dirty="0"/>
          </a:p>
        </p:txBody>
      </p:sp>
      <p:sp>
        <p:nvSpPr>
          <p:cNvPr id="3" name="Inhaltsplatzhalter 2"/>
          <p:cNvSpPr>
            <a:spLocks noGrp="1"/>
          </p:cNvSpPr>
          <p:nvPr>
            <p:ph idx="1"/>
          </p:nvPr>
        </p:nvSpPr>
        <p:spPr/>
        <p:txBody>
          <a:bodyPr/>
          <a:lstStyle/>
          <a:p>
            <a:r>
              <a:rPr lang="de-DE" dirty="0">
                <a:effectLst/>
              </a:rPr>
              <a:t>Gott trifft Vorsorge gegen drei Gefahren für </a:t>
            </a:r>
            <a:r>
              <a:rPr lang="de-DE" dirty="0" smtClean="0">
                <a:effectLst/>
              </a:rPr>
              <a:t>Streiter </a:t>
            </a:r>
            <a:r>
              <a:rPr lang="de-DE" dirty="0">
                <a:effectLst/>
              </a:rPr>
              <a:t>Christi: </a:t>
            </a:r>
          </a:p>
          <a:p>
            <a:pPr lvl="1"/>
            <a:r>
              <a:rPr lang="de-DE" dirty="0" smtClean="0">
                <a:effectLst/>
              </a:rPr>
              <a:t>Eigenruhm</a:t>
            </a:r>
          </a:p>
          <a:p>
            <a:pPr lvl="1"/>
            <a:r>
              <a:rPr lang="de-DE" dirty="0" smtClean="0">
                <a:effectLst/>
              </a:rPr>
              <a:t>Entmutigung</a:t>
            </a:r>
          </a:p>
          <a:p>
            <a:pPr lvl="1"/>
            <a:r>
              <a:rPr lang="de-DE" dirty="0" smtClean="0">
                <a:effectLst/>
              </a:rPr>
              <a:t>Ablenkung (Halbherzigkeit)</a:t>
            </a:r>
            <a:endParaRPr lang="de-DE" dirty="0"/>
          </a:p>
        </p:txBody>
      </p:sp>
    </p:spTree>
    <p:extLst>
      <p:ext uri="{BB962C8B-B14F-4D97-AF65-F5344CB8AC3E}">
        <p14:creationId xmlns:p14="http://schemas.microsoft.com/office/powerpoint/2010/main" val="230319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538" y="116633"/>
            <a:ext cx="1455142" cy="1147018"/>
          </a:xfrm>
        </p:spPr>
        <p:txBody>
          <a:bodyPr/>
          <a:lstStyle/>
          <a:p>
            <a:r>
              <a:rPr lang="de-DE" sz="3200" dirty="0" smtClean="0"/>
              <a:t>Ri 6-8</a:t>
            </a:r>
            <a:br>
              <a:rPr lang="de-DE" sz="3200" dirty="0" smtClean="0"/>
            </a:br>
            <a:r>
              <a:rPr lang="de-DE" sz="3200" dirty="0" smtClean="0"/>
              <a:t>Gideon</a:t>
            </a:r>
            <a:endParaRPr lang="de-DE" sz="3200" dirty="0"/>
          </a:p>
        </p:txBody>
      </p:sp>
      <p:sp>
        <p:nvSpPr>
          <p:cNvPr id="3" name="Inhaltsplatzhalter 2"/>
          <p:cNvSpPr>
            <a:spLocks noGrp="1"/>
          </p:cNvSpPr>
          <p:nvPr>
            <p:ph idx="1"/>
          </p:nvPr>
        </p:nvSpPr>
        <p:spPr/>
        <p:txBody>
          <a:bodyPr/>
          <a:lstStyle/>
          <a:p>
            <a:endParaRPr lang="de-DE"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582432"/>
            <a:ext cx="7272808" cy="791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465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trahl">
  <a:themeElements>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Strahl">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ahl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Strahl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Strahl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Strahl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Strahl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Strahl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Strahl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Strahl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Strahl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0</TotalTime>
  <Words>7055</Words>
  <Application>Microsoft Office PowerPoint</Application>
  <PresentationFormat>Bildschirmpräsentation (4:3)</PresentationFormat>
  <Paragraphs>1026</Paragraphs>
  <Slides>145</Slides>
  <Notes>32</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145</vt:i4>
      </vt:variant>
    </vt:vector>
  </HeadingPairs>
  <TitlesOfParts>
    <vt:vector size="147" baseType="lpstr">
      <vt:lpstr>Strahl</vt:lpstr>
      <vt:lpstr>Document</vt:lpstr>
      <vt:lpstr>Das Buch Richter</vt:lpstr>
      <vt:lpstr>I. Einleitendes</vt:lpstr>
      <vt:lpstr>A. Allgemeines: 1. Der Schlüssel</vt:lpstr>
      <vt:lpstr>I. Einleitendes</vt:lpstr>
      <vt:lpstr>2. Die Stellung im hebräischen Kanon</vt:lpstr>
      <vt:lpstr>PowerPoint-Präsentation</vt:lpstr>
      <vt:lpstr>Theokratie</vt:lpstr>
      <vt:lpstr>Theokratie</vt:lpstr>
      <vt:lpstr>Theokratie</vt:lpstr>
      <vt:lpstr>I. Einleitendes</vt:lpstr>
      <vt:lpstr>3,7- 16,31</vt:lpstr>
      <vt:lpstr>3,7- 16,31</vt:lpstr>
      <vt:lpstr>3,7- 16,31</vt:lpstr>
      <vt:lpstr>Die Feinde</vt:lpstr>
      <vt:lpstr>PowerPoint-Präsentation</vt:lpstr>
      <vt:lpstr>3. Die Feinde</vt:lpstr>
      <vt:lpstr>I. Einleitendes</vt:lpstr>
      <vt:lpstr>4. „Richter“</vt:lpstr>
      <vt:lpstr>Die 12 Richter im Richterbuch</vt:lpstr>
      <vt:lpstr>Buch Richter – Gliederung</vt:lpstr>
      <vt:lpstr>Buch Richter – Gliederung</vt:lpstr>
      <vt:lpstr>Twelve Tribes of Israel</vt:lpstr>
      <vt:lpstr>PowerPoint-Präsentation</vt:lpstr>
      <vt:lpstr>Die 6 ausführlichen beschriebenen Richter</vt:lpstr>
      <vt:lpstr>Die Richter</vt:lpstr>
      <vt:lpstr>I. Einleitendes</vt:lpstr>
      <vt:lpstr>Die Erwähnung der Richter im NT</vt:lpstr>
      <vt:lpstr>I. Einleitendes</vt:lpstr>
      <vt:lpstr>Wer ist der eigentliche Held? </vt:lpstr>
      <vt:lpstr>I. Einleitendes</vt:lpstr>
      <vt:lpstr>PowerPoint-Präsentation</vt:lpstr>
      <vt:lpstr>PowerPoint-Präsentation</vt:lpstr>
      <vt:lpstr>I. Einleitendes</vt:lpstr>
      <vt:lpstr>Abfassungszeit und Verfasser</vt:lpstr>
      <vt:lpstr>I. Einleitendes</vt:lpstr>
      <vt:lpstr>3,7- 16,31</vt:lpstr>
      <vt:lpstr>3,7- 16,31</vt:lpstr>
      <vt:lpstr>3,7- 16,31</vt:lpstr>
      <vt:lpstr>3,7- 16,31</vt:lpstr>
      <vt:lpstr>Buch Richter – Gliederung</vt:lpstr>
      <vt:lpstr>Die 6 ausführlichen beschriebenen</vt:lpstr>
      <vt:lpstr>Die 6 ausführlichen beschriebenen</vt:lpstr>
      <vt:lpstr>Buch Richter – Gliederung</vt:lpstr>
      <vt:lpstr>I. Einleitendes</vt:lpstr>
      <vt:lpstr>Buch Richter – Gliederung</vt:lpstr>
      <vt:lpstr>Symmetrie: Vorwort / Nachwort</vt:lpstr>
      <vt:lpstr>Symmetrie: Vorwort / Nachwort</vt:lpstr>
      <vt:lpstr>Symmetrie: Vorwort / Nachwort</vt:lpstr>
      <vt:lpstr>Symmetrie: Vorwort / Nachwort</vt:lpstr>
      <vt:lpstr>Symmetrie: Vorwort / Nachwort</vt:lpstr>
      <vt:lpstr>Buch Richter – Gliederung</vt:lpstr>
      <vt:lpstr>PowerPoint-Präsentation</vt:lpstr>
      <vt:lpstr>II. Textbesprechung</vt:lpstr>
      <vt:lpstr>Twelve Tribes of Israel</vt:lpstr>
      <vt:lpstr>PowerPoint-Präsentation</vt:lpstr>
      <vt:lpstr>A. Die beiden Vorworte 1,1-3,6</vt:lpstr>
      <vt:lpstr>Symmetrie: Vorwort / Nachwort</vt:lpstr>
      <vt:lpstr>Symmetrie: Vorwort / Nachwort</vt:lpstr>
      <vt:lpstr>1. Vorwort: 1,1- 2,5</vt:lpstr>
      <vt:lpstr>Ri 1</vt:lpstr>
      <vt:lpstr>PowerPoint-Präsentation</vt:lpstr>
      <vt:lpstr>Ri 1,1-2,5</vt:lpstr>
      <vt:lpstr>2,1-5: Von Gilgal nach Bochim</vt:lpstr>
      <vt:lpstr>PowerPoint-Präsentation</vt:lpstr>
      <vt:lpstr>2. Vorwort: 2,6- 3,6</vt:lpstr>
      <vt:lpstr>Ri 2,6-10: Das Problem der 2./3. Generation</vt:lpstr>
      <vt:lpstr>PowerPoint-Präsentation</vt:lpstr>
      <vt:lpstr>Ri 2,6-10: Das Problem</vt:lpstr>
      <vt:lpstr>Ri 2,11-19: Zyklus</vt:lpstr>
      <vt:lpstr>Ri 2,11-19: Zyklus</vt:lpstr>
      <vt:lpstr>Warum ließ Gott die Feinde bestehen? 2,22- 3,4 </vt:lpstr>
      <vt:lpstr>Ri 3,1.2</vt:lpstr>
      <vt:lpstr>Ri 3,3.5</vt:lpstr>
      <vt:lpstr>PowerPoint-Präsentation</vt:lpstr>
      <vt:lpstr>Buch Richter – Gliederung</vt:lpstr>
      <vt:lpstr>B. Die Richter 3,7- 16,31 (Hauptteil)</vt:lpstr>
      <vt:lpstr>1. Othniel Ri 3,7-11 </vt:lpstr>
      <vt:lpstr>Othniel </vt:lpstr>
      <vt:lpstr>Othniel; Ehud</vt:lpstr>
      <vt:lpstr>Ri 3,12-31: Ehud</vt:lpstr>
      <vt:lpstr>Drei große Feinde des Christen </vt:lpstr>
      <vt:lpstr>Twelve Tribes of Israel</vt:lpstr>
      <vt:lpstr>PowerPoint-Präsentation</vt:lpstr>
      <vt:lpstr>Gott erwählt sich schwache Gefäße</vt:lpstr>
      <vt:lpstr>PowerPoint-Präsentation</vt:lpstr>
      <vt:lpstr>Ri 4 und 5: Deborah</vt:lpstr>
      <vt:lpstr>Gott erwählt sich schwache Gefäße</vt:lpstr>
      <vt:lpstr>PowerPoint-Präsentation</vt:lpstr>
      <vt:lpstr>Ri 4 und 5: Das heidnische Denken</vt:lpstr>
      <vt:lpstr>Drei große Feinde des Christen </vt:lpstr>
      <vt:lpstr>Mammon:  Drei mögliche Nervenzusammenbrüche</vt:lpstr>
      <vt:lpstr>Ri 6-9: Gideon (Gliederung)</vt:lpstr>
      <vt:lpstr>Ri 6: Gideons Einsatz gegen den Götzendienst K. 6</vt:lpstr>
      <vt:lpstr>Ri 6: Das Fell – Wie Gottes Willen erkennen? </vt:lpstr>
      <vt:lpstr>Ri 6-8 Gideon</vt:lpstr>
      <vt:lpstr>Ri 6,33-7,25:  Gideons Kampf gegen den Feind</vt:lpstr>
      <vt:lpstr>Ri 6-8 Gideon</vt:lpstr>
      <vt:lpstr>Ri 7,4-7</vt:lpstr>
      <vt:lpstr>Ri 6-8 Gideon</vt:lpstr>
      <vt:lpstr>Ri 8,1-21: Gideons Kampf gegen die Brüder</vt:lpstr>
      <vt:lpstr>Ri 8,22-32: Gideon Grundlegen für Rückfall in den Götzendienst</vt:lpstr>
      <vt:lpstr>PowerPoint-Präsentation</vt:lpstr>
      <vt:lpstr>Ri 9: Gideons unehrbarer Nachfolger Abimelech</vt:lpstr>
      <vt:lpstr>PowerPoint-Präsentation</vt:lpstr>
      <vt:lpstr>Jephtah</vt:lpstr>
      <vt:lpstr>Jephtah</vt:lpstr>
      <vt:lpstr>Ri 10-12: Jephtah</vt:lpstr>
      <vt:lpstr>Ri 11,31ff: Jephtahs Gelübde</vt:lpstr>
      <vt:lpstr>PowerPoint-Präsentation</vt:lpstr>
      <vt:lpstr>PowerPoint-Präsentation</vt:lpstr>
      <vt:lpstr>PowerPoint-Präsentation</vt:lpstr>
      <vt:lpstr>Jephtah</vt:lpstr>
      <vt:lpstr>PowerPoint-Präsentation</vt:lpstr>
      <vt:lpstr>Ri 12: Die 3 Zwischenrichter</vt:lpstr>
      <vt:lpstr>PowerPoint-Präsentation</vt:lpstr>
      <vt:lpstr>Ri 13-16: Simson</vt:lpstr>
      <vt:lpstr>Simson</vt:lpstr>
      <vt:lpstr>Simson</vt:lpstr>
      <vt:lpstr>Ri 14,1-16,31: Taten Simsons </vt:lpstr>
      <vt:lpstr>Simson</vt:lpstr>
      <vt:lpstr>Exkurs: Gedanken zur Partnerwahl</vt:lpstr>
      <vt:lpstr>Ri 14: Wie sucht man sich einen Ehepartner?</vt:lpstr>
      <vt:lpstr>Partnerwahl: 4 Grundsätze für die Wartezeit</vt:lpstr>
      <vt:lpstr>Kennzeichen echter Liebe</vt:lpstr>
      <vt:lpstr>Drei Grundregeln für die Partnerwahl</vt:lpstr>
      <vt:lpstr>Partnerwahl: Worauf soll sie achten?</vt:lpstr>
      <vt:lpstr>Partnerwahl: Worauf soll sie achten?</vt:lpstr>
      <vt:lpstr>Partnerwahl: Worauf soll er achten?</vt:lpstr>
      <vt:lpstr>Partnerwahl: Worauf soll er achten?</vt:lpstr>
      <vt:lpstr>Worauf sollen beide achten?</vt:lpstr>
      <vt:lpstr>Was ist es, das eine Beziehung über Jahrzehnte hinweg beständig macht?</vt:lpstr>
      <vt:lpstr>Partnerwahl: Fragen</vt:lpstr>
      <vt:lpstr>Ri 14,1-16,31: Taten Simsons </vt:lpstr>
      <vt:lpstr>Simson</vt:lpstr>
      <vt:lpstr>PowerPoint-Präsentation</vt:lpstr>
      <vt:lpstr>Buch Richter – Gliederung</vt:lpstr>
      <vt:lpstr>Symmetrie: Vorwort / Nachwort</vt:lpstr>
      <vt:lpstr>Symmetrie: Vorwort / Nachwort</vt:lpstr>
      <vt:lpstr>C. Die beiden Nachworte K. 17-21</vt:lpstr>
      <vt:lpstr>1. Nachwort: 17,1- 18,31  Der Verfall des levitischen Priestertums</vt:lpstr>
      <vt:lpstr>2. Nachwort: 19,1- 21,25 Der Verfall der allgemeinen Versammlung</vt:lpstr>
      <vt:lpstr>Ri 19-21 </vt:lpstr>
      <vt:lpstr>PowerPoint-Präsentation</vt:lpstr>
      <vt:lpstr>Ri 20</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Buch der Richter</dc:title>
  <dc:creator>Thomas Jettel</dc:creator>
  <cp:lastModifiedBy>Me</cp:lastModifiedBy>
  <cp:revision>180</cp:revision>
  <dcterms:created xsi:type="dcterms:W3CDTF">2011-01-16T17:00:47Z</dcterms:created>
  <dcterms:modified xsi:type="dcterms:W3CDTF">2013-05-03T20:48:41Z</dcterms:modified>
</cp:coreProperties>
</file>